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Predicting Customer Bookings of British Airways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8B16F-A13F-2681-8995-0913DD247859}"/>
              </a:ext>
            </a:extLst>
          </p:cNvPr>
          <p:cNvSpPr txBox="1"/>
          <p:nvPr/>
        </p:nvSpPr>
        <p:spPr>
          <a:xfrm>
            <a:off x="3047223" y="342900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Machine Learning Model to Improve Booking Completion Rates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Predict whether a customer will complete a booking Or Not.</a:t>
            </a:r>
          </a:p>
          <a:p>
            <a:r>
              <a:rPr lang="en-GB" dirty="0"/>
              <a:t>Dataset:</a:t>
            </a:r>
          </a:p>
          <a:p>
            <a:pPr lvl="1"/>
            <a:r>
              <a:rPr lang="en-US" dirty="0"/>
              <a:t>Contains booking behavior (sales channel, trip type, add-ons….).</a:t>
            </a:r>
            <a:endParaRPr lang="en-GB" dirty="0"/>
          </a:p>
          <a:p>
            <a:r>
              <a:rPr lang="en-GB" dirty="0"/>
              <a:t>Methods Used:</a:t>
            </a:r>
          </a:p>
          <a:p>
            <a:pPr lvl="1"/>
            <a:r>
              <a:rPr lang="en-GB" dirty="0"/>
              <a:t>Used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C4C-186A-16FF-7710-473BD5BE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Machine Learning Approach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7BD7-B371-44ED-FB6A-E08272A6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Used:</a:t>
            </a:r>
          </a:p>
          <a:p>
            <a:pPr lvl="1"/>
            <a:r>
              <a:rPr lang="en-US" dirty="0"/>
              <a:t>Random Forest</a:t>
            </a:r>
          </a:p>
          <a:p>
            <a:r>
              <a:rPr lang="en-US" dirty="0"/>
              <a:t>Processing Steps:</a:t>
            </a:r>
          </a:p>
          <a:p>
            <a:pPr lvl="1"/>
            <a:r>
              <a:rPr lang="en-US" dirty="0"/>
              <a:t>Encoded categorical variables like (</a:t>
            </a:r>
            <a:r>
              <a:rPr lang="en-US" dirty="0" err="1"/>
              <a:t>sales_channel</a:t>
            </a:r>
            <a:r>
              <a:rPr lang="en-US" dirty="0"/>
              <a:t>, </a:t>
            </a:r>
            <a:r>
              <a:rPr lang="en-US" dirty="0" err="1"/>
              <a:t>trip_type</a:t>
            </a:r>
            <a:r>
              <a:rPr lang="en-US" dirty="0"/>
              <a:t>)</a:t>
            </a:r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198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D888-FF51-5A3A-6F67-CB4FA55A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90F3-F8A0-6D7B-D302-88F1EFE5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41510"/>
          </a:xfrm>
        </p:spPr>
        <p:txBody>
          <a:bodyPr/>
          <a:lstStyle/>
          <a:p>
            <a:r>
              <a:rPr lang="en-US" dirty="0"/>
              <a:t>AUC-ROC score</a:t>
            </a:r>
          </a:p>
          <a:p>
            <a:pPr lvl="1"/>
            <a:r>
              <a:rPr lang="en-US" dirty="0"/>
              <a:t>Mean AUC: 0.7637 (±0.0126)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4E9C76-21EF-D902-39D7-5AE12D782432}"/>
              </a:ext>
            </a:extLst>
          </p:cNvPr>
          <p:cNvSpPr txBox="1">
            <a:spLocks/>
          </p:cNvSpPr>
          <p:nvPr/>
        </p:nvSpPr>
        <p:spPr>
          <a:xfrm>
            <a:off x="838200" y="3102074"/>
            <a:ext cx="10515600" cy="62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Classification Report -&gt;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A81BF-7F48-74AD-5F65-9C8413267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555" y="2396381"/>
            <a:ext cx="4370833" cy="4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A4C2-C557-3F03-EABB-A01A043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A114D9-08D0-95BC-4655-5ABBF9D377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5353F-92A2-3C7D-F5A1-D79477B90F83}"/>
              </a:ext>
            </a:extLst>
          </p:cNvPr>
          <p:cNvSpPr txBox="1"/>
          <p:nvPr/>
        </p:nvSpPr>
        <p:spPr>
          <a:xfrm>
            <a:off x="838200" y="1690688"/>
            <a:ext cx="680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 Achieves 82% AUC in predicting bookings.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11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Customer Bookings of British Airways</vt:lpstr>
      <vt:lpstr>Introduction</vt:lpstr>
      <vt:lpstr>Machine Learning Approach</vt:lpstr>
      <vt:lpstr>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Hafiz Haris Mehmood</cp:lastModifiedBy>
  <cp:revision>4</cp:revision>
  <dcterms:created xsi:type="dcterms:W3CDTF">2022-12-06T11:13:27Z</dcterms:created>
  <dcterms:modified xsi:type="dcterms:W3CDTF">2025-05-15T13:42:18Z</dcterms:modified>
</cp:coreProperties>
</file>