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74" r:id="rId9"/>
    <p:sldId id="263" r:id="rId10"/>
    <p:sldId id="268" r:id="rId11"/>
    <p:sldId id="267" r:id="rId12"/>
    <p:sldId id="265" r:id="rId13"/>
    <p:sldId id="269" r:id="rId14"/>
    <p:sldId id="270" r:id="rId15"/>
    <p:sldId id="271" r:id="rId16"/>
    <p:sldId id="272" r:id="rId17"/>
    <p:sldId id="273" r:id="rId18"/>
    <p:sldId id="276" r:id="rId19"/>
    <p:sldId id="262" r:id="rId20"/>
    <p:sldId id="275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7C8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1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318150-DF67-4B07-B222-30159B28CB4C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C2D94E31-C568-4D6C-8F60-27CD043C2AEF}">
      <dgm:prSet phldrT="[Text]"/>
      <dgm:spPr/>
      <dgm:t>
        <a:bodyPr/>
        <a:lstStyle/>
        <a:p>
          <a:r>
            <a:rPr lang="en-US" dirty="0"/>
            <a:t>2</a:t>
          </a:r>
          <a:endParaRPr lang="id-ID" dirty="0"/>
        </a:p>
      </dgm:t>
    </dgm:pt>
    <dgm:pt modelId="{DA8A3317-131E-4B46-9E8E-2AF01196DF71}" type="parTrans" cxnId="{8319E2AE-FBED-4990-A549-41B1C40DC54D}">
      <dgm:prSet/>
      <dgm:spPr/>
      <dgm:t>
        <a:bodyPr/>
        <a:lstStyle/>
        <a:p>
          <a:endParaRPr lang="id-ID"/>
        </a:p>
      </dgm:t>
    </dgm:pt>
    <dgm:pt modelId="{5F45706E-2C7D-4F8C-AC5B-25DD867941C4}" type="sibTrans" cxnId="{8319E2AE-FBED-4990-A549-41B1C40DC54D}">
      <dgm:prSet/>
      <dgm:spPr/>
      <dgm:t>
        <a:bodyPr/>
        <a:lstStyle/>
        <a:p>
          <a:endParaRPr lang="id-ID"/>
        </a:p>
      </dgm:t>
    </dgm:pt>
    <dgm:pt modelId="{0B72D44B-B81F-4BE3-9E79-391900BB153B}">
      <dgm:prSet phldrT="[Text]"/>
      <dgm:spPr/>
      <dgm:t>
        <a:bodyPr/>
        <a:lstStyle/>
        <a:p>
          <a:r>
            <a:rPr lang="en-US" dirty="0"/>
            <a:t>1</a:t>
          </a:r>
          <a:endParaRPr lang="id-ID" dirty="0"/>
        </a:p>
      </dgm:t>
    </dgm:pt>
    <dgm:pt modelId="{D68B2EE1-6A5D-4740-91D7-474D95C9F976}" type="parTrans" cxnId="{506F7FDA-5D54-4BC9-B518-61A45ABAA2E8}">
      <dgm:prSet/>
      <dgm:spPr/>
      <dgm:t>
        <a:bodyPr/>
        <a:lstStyle/>
        <a:p>
          <a:endParaRPr lang="id-ID"/>
        </a:p>
      </dgm:t>
    </dgm:pt>
    <dgm:pt modelId="{A19F4047-4427-4B34-9098-7CD0FD019341}" type="sibTrans" cxnId="{506F7FDA-5D54-4BC9-B518-61A45ABAA2E8}">
      <dgm:prSet/>
      <dgm:spPr/>
      <dgm:t>
        <a:bodyPr/>
        <a:lstStyle/>
        <a:p>
          <a:endParaRPr lang="id-ID"/>
        </a:p>
      </dgm:t>
    </dgm:pt>
    <dgm:pt modelId="{7FCE990D-7E30-4BDA-937D-EC755867B0DF}">
      <dgm:prSet phldrT="[Text]"/>
      <dgm:spPr/>
      <dgm:t>
        <a:bodyPr/>
        <a:lstStyle/>
        <a:p>
          <a:r>
            <a:rPr lang="en-US" dirty="0"/>
            <a:t>3</a:t>
          </a:r>
          <a:endParaRPr lang="id-ID" dirty="0"/>
        </a:p>
      </dgm:t>
    </dgm:pt>
    <dgm:pt modelId="{7D9EF1AD-6661-4515-AB23-02C422F9222D}" type="parTrans" cxnId="{495EFA57-C4B6-4971-8A5A-2F802863B6CB}">
      <dgm:prSet/>
      <dgm:spPr/>
      <dgm:t>
        <a:bodyPr/>
        <a:lstStyle/>
        <a:p>
          <a:endParaRPr lang="id-ID"/>
        </a:p>
      </dgm:t>
    </dgm:pt>
    <dgm:pt modelId="{3EEA71D3-516E-4B1F-8559-823551BCE28E}" type="sibTrans" cxnId="{495EFA57-C4B6-4971-8A5A-2F802863B6CB}">
      <dgm:prSet/>
      <dgm:spPr/>
      <dgm:t>
        <a:bodyPr/>
        <a:lstStyle/>
        <a:p>
          <a:endParaRPr lang="id-ID"/>
        </a:p>
      </dgm:t>
    </dgm:pt>
    <dgm:pt modelId="{3E81E9FE-D496-4032-B993-A483CF19FD72}">
      <dgm:prSet phldrT="[Text]"/>
      <dgm:spPr/>
      <dgm:t>
        <a:bodyPr/>
        <a:lstStyle/>
        <a:p>
          <a:endParaRPr lang="id-ID" dirty="0"/>
        </a:p>
      </dgm:t>
    </dgm:pt>
    <dgm:pt modelId="{212FBD69-3FAB-48C2-82BB-36B3496985FE}" type="parTrans" cxnId="{7C364F40-CD9A-4320-96F2-7F8758FE234F}">
      <dgm:prSet/>
      <dgm:spPr/>
      <dgm:t>
        <a:bodyPr/>
        <a:lstStyle/>
        <a:p>
          <a:endParaRPr lang="id-ID"/>
        </a:p>
      </dgm:t>
    </dgm:pt>
    <dgm:pt modelId="{E10A8BF2-3EFA-4752-B097-C1E062BA3B1D}" type="sibTrans" cxnId="{7C364F40-CD9A-4320-96F2-7F8758FE234F}">
      <dgm:prSet/>
      <dgm:spPr/>
      <dgm:t>
        <a:bodyPr/>
        <a:lstStyle/>
        <a:p>
          <a:endParaRPr lang="id-ID"/>
        </a:p>
      </dgm:t>
    </dgm:pt>
    <dgm:pt modelId="{73BCE0A5-2297-4679-82FA-CFA90C11EBA6}">
      <dgm:prSet phldrT="[Text]"/>
      <dgm:spPr/>
      <dgm:t>
        <a:bodyPr/>
        <a:lstStyle/>
        <a:p>
          <a:endParaRPr lang="id-ID" dirty="0"/>
        </a:p>
      </dgm:t>
    </dgm:pt>
    <dgm:pt modelId="{E75140D4-F885-4D7D-9B1B-77244D2ADF12}" type="parTrans" cxnId="{852BBD59-D0EE-40D9-A436-940159DA32EC}">
      <dgm:prSet/>
      <dgm:spPr/>
      <dgm:t>
        <a:bodyPr/>
        <a:lstStyle/>
        <a:p>
          <a:endParaRPr lang="id-ID"/>
        </a:p>
      </dgm:t>
    </dgm:pt>
    <dgm:pt modelId="{E6BDA082-2914-4F17-AFCD-4C26EBACA7D0}" type="sibTrans" cxnId="{852BBD59-D0EE-40D9-A436-940159DA32EC}">
      <dgm:prSet/>
      <dgm:spPr/>
      <dgm:t>
        <a:bodyPr/>
        <a:lstStyle/>
        <a:p>
          <a:endParaRPr lang="id-ID"/>
        </a:p>
      </dgm:t>
    </dgm:pt>
    <dgm:pt modelId="{F19EAF63-3EC0-4024-B8AB-3D56FFB1B445}">
      <dgm:prSet phldrT="[Text]"/>
      <dgm:spPr/>
      <dgm:t>
        <a:bodyPr/>
        <a:lstStyle/>
        <a:p>
          <a:r>
            <a:rPr lang="en-US" dirty="0"/>
            <a:t>4</a:t>
          </a:r>
          <a:endParaRPr lang="id-ID" dirty="0"/>
        </a:p>
      </dgm:t>
    </dgm:pt>
    <dgm:pt modelId="{4FC7C368-10D2-4156-B54C-87C8133E2440}" type="parTrans" cxnId="{5CB159F2-AD29-43E8-A1BC-B3D1BB3495FD}">
      <dgm:prSet/>
      <dgm:spPr/>
      <dgm:t>
        <a:bodyPr/>
        <a:lstStyle/>
        <a:p>
          <a:endParaRPr lang="id-ID"/>
        </a:p>
      </dgm:t>
    </dgm:pt>
    <dgm:pt modelId="{6D962217-6ACD-4486-9AB3-A97622C7A3B8}" type="sibTrans" cxnId="{5CB159F2-AD29-43E8-A1BC-B3D1BB3495FD}">
      <dgm:prSet/>
      <dgm:spPr/>
      <dgm:t>
        <a:bodyPr/>
        <a:lstStyle/>
        <a:p>
          <a:endParaRPr lang="id-ID"/>
        </a:p>
      </dgm:t>
    </dgm:pt>
    <dgm:pt modelId="{A3A34E06-02A1-4885-87AD-378406007408}">
      <dgm:prSet phldrT="[Text]"/>
      <dgm:spPr/>
      <dgm:t>
        <a:bodyPr/>
        <a:lstStyle/>
        <a:p>
          <a:endParaRPr lang="id-ID" dirty="0"/>
        </a:p>
      </dgm:t>
    </dgm:pt>
    <dgm:pt modelId="{6DCFAE08-28FA-4827-8843-289E7B2A15A2}" type="parTrans" cxnId="{9A6F7FAE-B56C-41FC-BAED-BE5C2C45D9F6}">
      <dgm:prSet/>
      <dgm:spPr/>
      <dgm:t>
        <a:bodyPr/>
        <a:lstStyle/>
        <a:p>
          <a:endParaRPr lang="id-ID"/>
        </a:p>
      </dgm:t>
    </dgm:pt>
    <dgm:pt modelId="{54B6358E-5D30-433B-A875-A3DF8E154C0E}" type="sibTrans" cxnId="{9A6F7FAE-B56C-41FC-BAED-BE5C2C45D9F6}">
      <dgm:prSet/>
      <dgm:spPr/>
      <dgm:t>
        <a:bodyPr/>
        <a:lstStyle/>
        <a:p>
          <a:endParaRPr lang="id-ID"/>
        </a:p>
      </dgm:t>
    </dgm:pt>
    <dgm:pt modelId="{8266A32B-294B-49E0-8E75-0A8F0B88903E}">
      <dgm:prSet phldrT="[Text]"/>
      <dgm:spPr/>
      <dgm:t>
        <a:bodyPr/>
        <a:lstStyle/>
        <a:p>
          <a:r>
            <a:rPr lang="en-US" dirty="0"/>
            <a:t>5</a:t>
          </a:r>
          <a:endParaRPr lang="id-ID" dirty="0"/>
        </a:p>
      </dgm:t>
    </dgm:pt>
    <dgm:pt modelId="{55D40267-16A7-4C33-8685-1CCE6E2E1634}" type="parTrans" cxnId="{1297FE9C-5943-4C41-A293-96E1F72F4330}">
      <dgm:prSet/>
      <dgm:spPr/>
      <dgm:t>
        <a:bodyPr/>
        <a:lstStyle/>
        <a:p>
          <a:endParaRPr lang="id-ID"/>
        </a:p>
      </dgm:t>
    </dgm:pt>
    <dgm:pt modelId="{AABACF27-7B0B-486E-854D-A38952F46976}" type="sibTrans" cxnId="{1297FE9C-5943-4C41-A293-96E1F72F4330}">
      <dgm:prSet/>
      <dgm:spPr/>
      <dgm:t>
        <a:bodyPr/>
        <a:lstStyle/>
        <a:p>
          <a:endParaRPr lang="id-ID"/>
        </a:p>
      </dgm:t>
    </dgm:pt>
    <dgm:pt modelId="{F38E94AD-4DE3-417D-A656-885B8470D75B}">
      <dgm:prSet phldrT="[Text]"/>
      <dgm:spPr/>
      <dgm:t>
        <a:bodyPr/>
        <a:lstStyle/>
        <a:p>
          <a:endParaRPr lang="id-ID" dirty="0"/>
        </a:p>
      </dgm:t>
    </dgm:pt>
    <dgm:pt modelId="{4667A693-32AE-4B5E-8914-78BD664EB773}" type="parTrans" cxnId="{DA863F87-84E5-4A36-941C-8448D3971E4D}">
      <dgm:prSet/>
      <dgm:spPr/>
      <dgm:t>
        <a:bodyPr/>
        <a:lstStyle/>
        <a:p>
          <a:endParaRPr lang="id-ID"/>
        </a:p>
      </dgm:t>
    </dgm:pt>
    <dgm:pt modelId="{581465FB-7045-4E7D-9306-B9360F602705}" type="sibTrans" cxnId="{DA863F87-84E5-4A36-941C-8448D3971E4D}">
      <dgm:prSet/>
      <dgm:spPr/>
      <dgm:t>
        <a:bodyPr/>
        <a:lstStyle/>
        <a:p>
          <a:endParaRPr lang="id-ID"/>
        </a:p>
      </dgm:t>
    </dgm:pt>
    <dgm:pt modelId="{B13EF049-7CD7-4C2A-9037-BD7CA13D3ECE}">
      <dgm:prSet phldrT="[Text]"/>
      <dgm:spPr/>
      <dgm:t>
        <a:bodyPr/>
        <a:lstStyle/>
        <a:p>
          <a:r>
            <a:rPr lang="en-US" dirty="0"/>
            <a:t>…</a:t>
          </a:r>
          <a:endParaRPr lang="id-ID" dirty="0"/>
        </a:p>
      </dgm:t>
    </dgm:pt>
    <dgm:pt modelId="{4C5920DE-6465-4078-AE9C-37DAF3C72449}" type="parTrans" cxnId="{97A11C38-ED66-4223-8A3C-B6C1C4846D92}">
      <dgm:prSet/>
      <dgm:spPr/>
      <dgm:t>
        <a:bodyPr/>
        <a:lstStyle/>
        <a:p>
          <a:endParaRPr lang="id-ID"/>
        </a:p>
      </dgm:t>
    </dgm:pt>
    <dgm:pt modelId="{12BBD8DC-1705-4396-A0DE-902FCF73DDF9}" type="sibTrans" cxnId="{97A11C38-ED66-4223-8A3C-B6C1C4846D92}">
      <dgm:prSet/>
      <dgm:spPr/>
      <dgm:t>
        <a:bodyPr/>
        <a:lstStyle/>
        <a:p>
          <a:endParaRPr lang="id-ID"/>
        </a:p>
      </dgm:t>
    </dgm:pt>
    <dgm:pt modelId="{A6253549-C883-433F-93BD-30F0EA7D81F2}">
      <dgm:prSet phldrT="[Text]"/>
      <dgm:spPr/>
      <dgm:t>
        <a:bodyPr/>
        <a:lstStyle/>
        <a:p>
          <a:endParaRPr lang="id-ID" dirty="0"/>
        </a:p>
      </dgm:t>
    </dgm:pt>
    <dgm:pt modelId="{DBC9242B-DFF9-4A32-BA28-8950015A452A}" type="parTrans" cxnId="{EE098F14-265F-4A04-B57E-085F34D1D6CD}">
      <dgm:prSet/>
      <dgm:spPr/>
      <dgm:t>
        <a:bodyPr/>
        <a:lstStyle/>
        <a:p>
          <a:endParaRPr lang="id-ID"/>
        </a:p>
      </dgm:t>
    </dgm:pt>
    <dgm:pt modelId="{6D48627F-5E42-4387-BD39-D2B6AF1DDEB3}" type="sibTrans" cxnId="{EE098F14-265F-4A04-B57E-085F34D1D6CD}">
      <dgm:prSet/>
      <dgm:spPr/>
      <dgm:t>
        <a:bodyPr/>
        <a:lstStyle/>
        <a:p>
          <a:endParaRPr lang="id-ID"/>
        </a:p>
      </dgm:t>
    </dgm:pt>
    <dgm:pt modelId="{D7166BEC-F9E8-426C-8650-6C2B6A4E1DF7}" type="pres">
      <dgm:prSet presAssocID="{CF318150-DF67-4B07-B222-30159B28CB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0617B9-BE9F-4D11-9E66-44391ACAA642}" type="pres">
      <dgm:prSet presAssocID="{C2D94E31-C568-4D6C-8F60-27CD043C2AEF}" presName="hierRoot1" presStyleCnt="0"/>
      <dgm:spPr/>
    </dgm:pt>
    <dgm:pt modelId="{3EF35D76-FC38-41D3-A300-77FD9EDE41EB}" type="pres">
      <dgm:prSet presAssocID="{C2D94E31-C568-4D6C-8F60-27CD043C2AEF}" presName="composite" presStyleCnt="0"/>
      <dgm:spPr/>
    </dgm:pt>
    <dgm:pt modelId="{76CAF021-D049-48AD-8E42-1DCAA5092C76}" type="pres">
      <dgm:prSet presAssocID="{C2D94E31-C568-4D6C-8F60-27CD043C2AEF}" presName="image" presStyleLbl="node0" presStyleIdx="0" presStyleCnt="1"/>
      <dgm:spPr/>
    </dgm:pt>
    <dgm:pt modelId="{905E6524-73AD-4C95-87D2-BAB95C675613}" type="pres">
      <dgm:prSet presAssocID="{C2D94E31-C568-4D6C-8F60-27CD043C2AEF}" presName="text" presStyleLbl="revTx" presStyleIdx="0" presStyleCnt="11">
        <dgm:presLayoutVars>
          <dgm:chPref val="3"/>
        </dgm:presLayoutVars>
      </dgm:prSet>
      <dgm:spPr/>
    </dgm:pt>
    <dgm:pt modelId="{242EB164-3697-4ED4-BE46-2B9BD1B73BF8}" type="pres">
      <dgm:prSet presAssocID="{C2D94E31-C568-4D6C-8F60-27CD043C2AEF}" presName="hierChild2" presStyleCnt="0"/>
      <dgm:spPr/>
    </dgm:pt>
    <dgm:pt modelId="{016702A7-F924-4666-A672-1D080535C6EB}" type="pres">
      <dgm:prSet presAssocID="{D68B2EE1-6A5D-4740-91D7-474D95C9F976}" presName="Name10" presStyleLbl="parChTrans1D2" presStyleIdx="0" presStyleCnt="2"/>
      <dgm:spPr/>
    </dgm:pt>
    <dgm:pt modelId="{F9BA9F00-17E5-4068-926E-97B8283EE4C3}" type="pres">
      <dgm:prSet presAssocID="{0B72D44B-B81F-4BE3-9E79-391900BB153B}" presName="hierRoot2" presStyleCnt="0"/>
      <dgm:spPr/>
    </dgm:pt>
    <dgm:pt modelId="{3CDD903F-58A7-43AB-8939-C590F1D17C4F}" type="pres">
      <dgm:prSet presAssocID="{0B72D44B-B81F-4BE3-9E79-391900BB153B}" presName="composite2" presStyleCnt="0"/>
      <dgm:spPr/>
    </dgm:pt>
    <dgm:pt modelId="{62E2A0ED-1DA8-4071-823E-8A5DE5EDB95F}" type="pres">
      <dgm:prSet presAssocID="{0B72D44B-B81F-4BE3-9E79-391900BB153B}" presName="image2" presStyleLbl="node2" presStyleIdx="0" presStyleCnt="2"/>
      <dgm:spPr/>
    </dgm:pt>
    <dgm:pt modelId="{4B771B5D-DAF8-43A2-BEB1-7F2F133C6BDF}" type="pres">
      <dgm:prSet presAssocID="{0B72D44B-B81F-4BE3-9E79-391900BB153B}" presName="text2" presStyleLbl="revTx" presStyleIdx="1" presStyleCnt="11">
        <dgm:presLayoutVars>
          <dgm:chPref val="3"/>
        </dgm:presLayoutVars>
      </dgm:prSet>
      <dgm:spPr/>
    </dgm:pt>
    <dgm:pt modelId="{2B53953D-2504-4FC6-9B4C-9FD6ABFBAB40}" type="pres">
      <dgm:prSet presAssocID="{0B72D44B-B81F-4BE3-9E79-391900BB153B}" presName="hierChild3" presStyleCnt="0"/>
      <dgm:spPr/>
    </dgm:pt>
    <dgm:pt modelId="{EB7D9B80-E2BA-4E4E-B93C-785AA81213FE}" type="pres">
      <dgm:prSet presAssocID="{E75140D4-F885-4D7D-9B1B-77244D2ADF12}" presName="Name17" presStyleLbl="parChTrans1D3" presStyleIdx="0" presStyleCnt="4"/>
      <dgm:spPr/>
    </dgm:pt>
    <dgm:pt modelId="{C50354D4-D713-4C77-A5CE-5BAA8298E759}" type="pres">
      <dgm:prSet presAssocID="{73BCE0A5-2297-4679-82FA-CFA90C11EBA6}" presName="hierRoot3" presStyleCnt="0"/>
      <dgm:spPr/>
    </dgm:pt>
    <dgm:pt modelId="{5AA0D135-8BD2-4556-AF99-705A5FCADEBF}" type="pres">
      <dgm:prSet presAssocID="{73BCE0A5-2297-4679-82FA-CFA90C11EBA6}" presName="composite3" presStyleCnt="0"/>
      <dgm:spPr/>
    </dgm:pt>
    <dgm:pt modelId="{B4290A82-A09B-4319-8EC7-FAA4C1981164}" type="pres">
      <dgm:prSet presAssocID="{73BCE0A5-2297-4679-82FA-CFA90C11EBA6}" presName="image3" presStyleLbl="node3" presStyleIdx="0" presStyleCnt="4"/>
      <dgm:spPr/>
    </dgm:pt>
    <dgm:pt modelId="{06AC5C49-C097-4DAC-8EF5-99EAB1A29E03}" type="pres">
      <dgm:prSet presAssocID="{73BCE0A5-2297-4679-82FA-CFA90C11EBA6}" presName="text3" presStyleLbl="revTx" presStyleIdx="2" presStyleCnt="11">
        <dgm:presLayoutVars>
          <dgm:chPref val="3"/>
        </dgm:presLayoutVars>
      </dgm:prSet>
      <dgm:spPr/>
    </dgm:pt>
    <dgm:pt modelId="{C1C853C5-DCB7-437D-A4C3-025CA4E68B6A}" type="pres">
      <dgm:prSet presAssocID="{73BCE0A5-2297-4679-82FA-CFA90C11EBA6}" presName="hierChild4" presStyleCnt="0"/>
      <dgm:spPr/>
    </dgm:pt>
    <dgm:pt modelId="{88B1970C-3534-4FCF-B4D5-F5A62A116CD6}" type="pres">
      <dgm:prSet presAssocID="{212FBD69-3FAB-48C2-82BB-36B3496985FE}" presName="Name17" presStyleLbl="parChTrans1D3" presStyleIdx="1" presStyleCnt="4"/>
      <dgm:spPr/>
    </dgm:pt>
    <dgm:pt modelId="{74064307-0B54-44CA-BA28-03781235C521}" type="pres">
      <dgm:prSet presAssocID="{3E81E9FE-D496-4032-B993-A483CF19FD72}" presName="hierRoot3" presStyleCnt="0"/>
      <dgm:spPr/>
    </dgm:pt>
    <dgm:pt modelId="{1D78998B-04E1-4D93-A8F6-213F1EE75308}" type="pres">
      <dgm:prSet presAssocID="{3E81E9FE-D496-4032-B993-A483CF19FD72}" presName="composite3" presStyleCnt="0"/>
      <dgm:spPr/>
    </dgm:pt>
    <dgm:pt modelId="{6211BFA3-D899-463C-8332-BA55EEF09CEF}" type="pres">
      <dgm:prSet presAssocID="{3E81E9FE-D496-4032-B993-A483CF19FD72}" presName="image3" presStyleLbl="node3" presStyleIdx="1" presStyleCnt="4"/>
      <dgm:spPr/>
    </dgm:pt>
    <dgm:pt modelId="{3578CF7D-C361-44A1-B460-24351A37AA2F}" type="pres">
      <dgm:prSet presAssocID="{3E81E9FE-D496-4032-B993-A483CF19FD72}" presName="text3" presStyleLbl="revTx" presStyleIdx="3" presStyleCnt="11">
        <dgm:presLayoutVars>
          <dgm:chPref val="3"/>
        </dgm:presLayoutVars>
      </dgm:prSet>
      <dgm:spPr/>
    </dgm:pt>
    <dgm:pt modelId="{5B60642B-9D62-49F5-9649-7060EC65189A}" type="pres">
      <dgm:prSet presAssocID="{3E81E9FE-D496-4032-B993-A483CF19FD72}" presName="hierChild4" presStyleCnt="0"/>
      <dgm:spPr/>
    </dgm:pt>
    <dgm:pt modelId="{97B7837C-8AC7-41DB-82B1-75B232B8E095}" type="pres">
      <dgm:prSet presAssocID="{7D9EF1AD-6661-4515-AB23-02C422F9222D}" presName="Name10" presStyleLbl="parChTrans1D2" presStyleIdx="1" presStyleCnt="2"/>
      <dgm:spPr/>
    </dgm:pt>
    <dgm:pt modelId="{3D7ADBBC-9AB7-43CF-A0F2-B5B6166A060E}" type="pres">
      <dgm:prSet presAssocID="{7FCE990D-7E30-4BDA-937D-EC755867B0DF}" presName="hierRoot2" presStyleCnt="0"/>
      <dgm:spPr/>
    </dgm:pt>
    <dgm:pt modelId="{A56FF7A1-A64E-4455-8537-9CC85AB82077}" type="pres">
      <dgm:prSet presAssocID="{7FCE990D-7E30-4BDA-937D-EC755867B0DF}" presName="composite2" presStyleCnt="0"/>
      <dgm:spPr/>
    </dgm:pt>
    <dgm:pt modelId="{A94CF492-F60F-41E3-82FD-0BD2DCD2C541}" type="pres">
      <dgm:prSet presAssocID="{7FCE990D-7E30-4BDA-937D-EC755867B0DF}" presName="image2" presStyleLbl="node2" presStyleIdx="1" presStyleCnt="2"/>
      <dgm:spPr/>
    </dgm:pt>
    <dgm:pt modelId="{750D80F1-9C82-41B6-9F0F-B95D10C9AEBC}" type="pres">
      <dgm:prSet presAssocID="{7FCE990D-7E30-4BDA-937D-EC755867B0DF}" presName="text2" presStyleLbl="revTx" presStyleIdx="4" presStyleCnt="11">
        <dgm:presLayoutVars>
          <dgm:chPref val="3"/>
        </dgm:presLayoutVars>
      </dgm:prSet>
      <dgm:spPr/>
    </dgm:pt>
    <dgm:pt modelId="{177D2E2D-931C-4836-A899-15D05D0BB0E5}" type="pres">
      <dgm:prSet presAssocID="{7FCE990D-7E30-4BDA-937D-EC755867B0DF}" presName="hierChild3" presStyleCnt="0"/>
      <dgm:spPr/>
    </dgm:pt>
    <dgm:pt modelId="{220158AF-9A87-42EE-9742-DCA9A4904F8D}" type="pres">
      <dgm:prSet presAssocID="{6DCFAE08-28FA-4827-8843-289E7B2A15A2}" presName="Name17" presStyleLbl="parChTrans1D3" presStyleIdx="2" presStyleCnt="4"/>
      <dgm:spPr/>
    </dgm:pt>
    <dgm:pt modelId="{47E7CC56-6D52-4642-9C1D-C6A895D5FAA7}" type="pres">
      <dgm:prSet presAssocID="{A3A34E06-02A1-4885-87AD-378406007408}" presName="hierRoot3" presStyleCnt="0"/>
      <dgm:spPr/>
    </dgm:pt>
    <dgm:pt modelId="{F76690E5-AE94-4DC2-8CBC-3E3437218173}" type="pres">
      <dgm:prSet presAssocID="{A3A34E06-02A1-4885-87AD-378406007408}" presName="composite3" presStyleCnt="0"/>
      <dgm:spPr/>
    </dgm:pt>
    <dgm:pt modelId="{B6E0DCD5-64E3-4092-A0A8-E6FBCF402A15}" type="pres">
      <dgm:prSet presAssocID="{A3A34E06-02A1-4885-87AD-378406007408}" presName="image3" presStyleLbl="node3" presStyleIdx="2" presStyleCnt="4"/>
      <dgm:spPr/>
    </dgm:pt>
    <dgm:pt modelId="{637F4CD1-9E22-4E6F-A04D-75CE33EC5FB5}" type="pres">
      <dgm:prSet presAssocID="{A3A34E06-02A1-4885-87AD-378406007408}" presName="text3" presStyleLbl="revTx" presStyleIdx="5" presStyleCnt="11">
        <dgm:presLayoutVars>
          <dgm:chPref val="3"/>
        </dgm:presLayoutVars>
      </dgm:prSet>
      <dgm:spPr/>
    </dgm:pt>
    <dgm:pt modelId="{40399707-A97A-4F9B-B2AD-F1199DD07AD2}" type="pres">
      <dgm:prSet presAssocID="{A3A34E06-02A1-4885-87AD-378406007408}" presName="hierChild4" presStyleCnt="0"/>
      <dgm:spPr/>
    </dgm:pt>
    <dgm:pt modelId="{5E67F2C5-DDEC-41DF-8C2E-CB4A8D68E72C}" type="pres">
      <dgm:prSet presAssocID="{4FC7C368-10D2-4156-B54C-87C8133E2440}" presName="Name17" presStyleLbl="parChTrans1D3" presStyleIdx="3" presStyleCnt="4"/>
      <dgm:spPr/>
    </dgm:pt>
    <dgm:pt modelId="{59F1A33A-4E93-4BD0-9C9D-9BF995772498}" type="pres">
      <dgm:prSet presAssocID="{F19EAF63-3EC0-4024-B8AB-3D56FFB1B445}" presName="hierRoot3" presStyleCnt="0"/>
      <dgm:spPr/>
    </dgm:pt>
    <dgm:pt modelId="{FB927D66-AC88-428C-9005-7A1F30F4DFC5}" type="pres">
      <dgm:prSet presAssocID="{F19EAF63-3EC0-4024-B8AB-3D56FFB1B445}" presName="composite3" presStyleCnt="0"/>
      <dgm:spPr/>
    </dgm:pt>
    <dgm:pt modelId="{7D7D43A2-4740-4469-902D-A3D9DB45A31E}" type="pres">
      <dgm:prSet presAssocID="{F19EAF63-3EC0-4024-B8AB-3D56FFB1B445}" presName="image3" presStyleLbl="node3" presStyleIdx="3" presStyleCnt="4"/>
      <dgm:spPr/>
    </dgm:pt>
    <dgm:pt modelId="{D01A5476-1B9D-45E7-B468-38AFAE8F7D6C}" type="pres">
      <dgm:prSet presAssocID="{F19EAF63-3EC0-4024-B8AB-3D56FFB1B445}" presName="text3" presStyleLbl="revTx" presStyleIdx="6" presStyleCnt="11">
        <dgm:presLayoutVars>
          <dgm:chPref val="3"/>
        </dgm:presLayoutVars>
      </dgm:prSet>
      <dgm:spPr/>
    </dgm:pt>
    <dgm:pt modelId="{A5148D69-1683-4D33-ADCA-ED7DC06A3984}" type="pres">
      <dgm:prSet presAssocID="{F19EAF63-3EC0-4024-B8AB-3D56FFB1B445}" presName="hierChild4" presStyleCnt="0"/>
      <dgm:spPr/>
    </dgm:pt>
    <dgm:pt modelId="{E9732012-A66E-449A-B2EF-5BDF67F6B025}" type="pres">
      <dgm:prSet presAssocID="{4667A693-32AE-4B5E-8914-78BD664EB773}" presName="Name23" presStyleLbl="parChTrans1D4" presStyleIdx="0" presStyleCnt="4"/>
      <dgm:spPr/>
    </dgm:pt>
    <dgm:pt modelId="{7962AE6D-55F9-4278-B553-457CBC3BFBE8}" type="pres">
      <dgm:prSet presAssocID="{F38E94AD-4DE3-417D-A656-885B8470D75B}" presName="hierRoot4" presStyleCnt="0"/>
      <dgm:spPr/>
    </dgm:pt>
    <dgm:pt modelId="{5149C01D-A2B4-4664-8738-157E575D291B}" type="pres">
      <dgm:prSet presAssocID="{F38E94AD-4DE3-417D-A656-885B8470D75B}" presName="composite4" presStyleCnt="0"/>
      <dgm:spPr/>
    </dgm:pt>
    <dgm:pt modelId="{22B6D917-C75A-43E6-8110-97FF7CD02B5B}" type="pres">
      <dgm:prSet presAssocID="{F38E94AD-4DE3-417D-A656-885B8470D75B}" presName="image4" presStyleLbl="node4" presStyleIdx="0" presStyleCnt="4"/>
      <dgm:spPr/>
    </dgm:pt>
    <dgm:pt modelId="{F0204E81-C8A4-4075-9934-F1D87E4BC90C}" type="pres">
      <dgm:prSet presAssocID="{F38E94AD-4DE3-417D-A656-885B8470D75B}" presName="text4" presStyleLbl="revTx" presStyleIdx="7" presStyleCnt="11">
        <dgm:presLayoutVars>
          <dgm:chPref val="3"/>
        </dgm:presLayoutVars>
      </dgm:prSet>
      <dgm:spPr/>
    </dgm:pt>
    <dgm:pt modelId="{08F55C63-2727-4984-9EA4-61E36C073CB0}" type="pres">
      <dgm:prSet presAssocID="{F38E94AD-4DE3-417D-A656-885B8470D75B}" presName="hierChild5" presStyleCnt="0"/>
      <dgm:spPr/>
    </dgm:pt>
    <dgm:pt modelId="{3ECCC627-32CB-40B7-B7B5-AB674921C601}" type="pres">
      <dgm:prSet presAssocID="{55D40267-16A7-4C33-8685-1CCE6E2E1634}" presName="Name23" presStyleLbl="parChTrans1D4" presStyleIdx="1" presStyleCnt="4"/>
      <dgm:spPr/>
    </dgm:pt>
    <dgm:pt modelId="{0FCC9134-BB41-4338-B991-945ADAF6B3E2}" type="pres">
      <dgm:prSet presAssocID="{8266A32B-294B-49E0-8E75-0A8F0B88903E}" presName="hierRoot4" presStyleCnt="0"/>
      <dgm:spPr/>
    </dgm:pt>
    <dgm:pt modelId="{4FB2F84C-2ED4-4D26-808C-992FEDF6EE65}" type="pres">
      <dgm:prSet presAssocID="{8266A32B-294B-49E0-8E75-0A8F0B88903E}" presName="composite4" presStyleCnt="0"/>
      <dgm:spPr/>
    </dgm:pt>
    <dgm:pt modelId="{3E36495B-C468-471B-99AD-1BB9C444649A}" type="pres">
      <dgm:prSet presAssocID="{8266A32B-294B-49E0-8E75-0A8F0B88903E}" presName="image4" presStyleLbl="node4" presStyleIdx="1" presStyleCnt="4"/>
      <dgm:spPr/>
    </dgm:pt>
    <dgm:pt modelId="{E73768C7-E7D4-4BD8-892F-5EC9BE1CEF94}" type="pres">
      <dgm:prSet presAssocID="{8266A32B-294B-49E0-8E75-0A8F0B88903E}" presName="text4" presStyleLbl="revTx" presStyleIdx="8" presStyleCnt="11">
        <dgm:presLayoutVars>
          <dgm:chPref val="3"/>
        </dgm:presLayoutVars>
      </dgm:prSet>
      <dgm:spPr/>
    </dgm:pt>
    <dgm:pt modelId="{05728EF9-5347-4A36-9503-14BC925EE256}" type="pres">
      <dgm:prSet presAssocID="{8266A32B-294B-49E0-8E75-0A8F0B88903E}" presName="hierChild5" presStyleCnt="0"/>
      <dgm:spPr/>
    </dgm:pt>
    <dgm:pt modelId="{F084FF31-4AE8-416E-9166-C118DFF1EB96}" type="pres">
      <dgm:prSet presAssocID="{DBC9242B-DFF9-4A32-BA28-8950015A452A}" presName="Name23" presStyleLbl="parChTrans1D4" presStyleIdx="2" presStyleCnt="4"/>
      <dgm:spPr/>
    </dgm:pt>
    <dgm:pt modelId="{18DA8BA3-FC13-4307-B5F0-0F3A0BAE1853}" type="pres">
      <dgm:prSet presAssocID="{A6253549-C883-433F-93BD-30F0EA7D81F2}" presName="hierRoot4" presStyleCnt="0"/>
      <dgm:spPr/>
    </dgm:pt>
    <dgm:pt modelId="{54692EA8-A34B-450B-A439-F2E941DA8E12}" type="pres">
      <dgm:prSet presAssocID="{A6253549-C883-433F-93BD-30F0EA7D81F2}" presName="composite4" presStyleCnt="0"/>
      <dgm:spPr/>
    </dgm:pt>
    <dgm:pt modelId="{75B81BA9-0AA0-4EA3-B49F-BDE6B8DA1C52}" type="pres">
      <dgm:prSet presAssocID="{A6253549-C883-433F-93BD-30F0EA7D81F2}" presName="image4" presStyleLbl="node4" presStyleIdx="2" presStyleCnt="4"/>
      <dgm:spPr/>
    </dgm:pt>
    <dgm:pt modelId="{3A090461-09D8-462D-B297-2D5496E5034D}" type="pres">
      <dgm:prSet presAssocID="{A6253549-C883-433F-93BD-30F0EA7D81F2}" presName="text4" presStyleLbl="revTx" presStyleIdx="9" presStyleCnt="11">
        <dgm:presLayoutVars>
          <dgm:chPref val="3"/>
        </dgm:presLayoutVars>
      </dgm:prSet>
      <dgm:spPr/>
    </dgm:pt>
    <dgm:pt modelId="{0115521B-76B3-4163-BC0D-13D5BCC738F6}" type="pres">
      <dgm:prSet presAssocID="{A6253549-C883-433F-93BD-30F0EA7D81F2}" presName="hierChild5" presStyleCnt="0"/>
      <dgm:spPr/>
    </dgm:pt>
    <dgm:pt modelId="{D13C1506-5978-4BDF-8C4D-7B932E8C5F4C}" type="pres">
      <dgm:prSet presAssocID="{4C5920DE-6465-4078-AE9C-37DAF3C72449}" presName="Name23" presStyleLbl="parChTrans1D4" presStyleIdx="3" presStyleCnt="4"/>
      <dgm:spPr/>
    </dgm:pt>
    <dgm:pt modelId="{57FD762E-1AC0-4014-B834-29DB2E868A97}" type="pres">
      <dgm:prSet presAssocID="{B13EF049-7CD7-4C2A-9037-BD7CA13D3ECE}" presName="hierRoot4" presStyleCnt="0"/>
      <dgm:spPr/>
    </dgm:pt>
    <dgm:pt modelId="{85AE2731-B246-43F2-9CEF-A1D1D65F9267}" type="pres">
      <dgm:prSet presAssocID="{B13EF049-7CD7-4C2A-9037-BD7CA13D3ECE}" presName="composite4" presStyleCnt="0"/>
      <dgm:spPr/>
    </dgm:pt>
    <dgm:pt modelId="{F16A3151-72DC-4280-96EC-E3281E3154B1}" type="pres">
      <dgm:prSet presAssocID="{B13EF049-7CD7-4C2A-9037-BD7CA13D3ECE}" presName="image4" presStyleLbl="node4" presStyleIdx="3" presStyleCnt="4"/>
      <dgm:spPr/>
    </dgm:pt>
    <dgm:pt modelId="{8353F7EF-0CBA-4203-92A0-A91FBF4E3105}" type="pres">
      <dgm:prSet presAssocID="{B13EF049-7CD7-4C2A-9037-BD7CA13D3ECE}" presName="text4" presStyleLbl="revTx" presStyleIdx="10" presStyleCnt="11">
        <dgm:presLayoutVars>
          <dgm:chPref val="3"/>
        </dgm:presLayoutVars>
      </dgm:prSet>
      <dgm:spPr/>
    </dgm:pt>
    <dgm:pt modelId="{50CC9A4F-4EAA-49D1-85A2-EF27E5FF1471}" type="pres">
      <dgm:prSet presAssocID="{B13EF049-7CD7-4C2A-9037-BD7CA13D3ECE}" presName="hierChild5" presStyleCnt="0"/>
      <dgm:spPr/>
    </dgm:pt>
  </dgm:ptLst>
  <dgm:cxnLst>
    <dgm:cxn modelId="{7AF84901-BF95-4A09-B80F-79E408D396D6}" type="presOf" srcId="{55D40267-16A7-4C33-8685-1CCE6E2E1634}" destId="{3ECCC627-32CB-40B7-B7B5-AB674921C601}" srcOrd="0" destOrd="0" presId="urn:microsoft.com/office/officeart/2009/layout/CirclePictureHierarchy"/>
    <dgm:cxn modelId="{EE098F14-265F-4A04-B57E-085F34D1D6CD}" srcId="{8266A32B-294B-49E0-8E75-0A8F0B88903E}" destId="{A6253549-C883-433F-93BD-30F0EA7D81F2}" srcOrd="0" destOrd="0" parTransId="{DBC9242B-DFF9-4A32-BA28-8950015A452A}" sibTransId="{6D48627F-5E42-4387-BD39-D2B6AF1DDEB3}"/>
    <dgm:cxn modelId="{F4EDA31C-92AF-4F70-81BC-2B1C08A1DB19}" type="presOf" srcId="{73BCE0A5-2297-4679-82FA-CFA90C11EBA6}" destId="{06AC5C49-C097-4DAC-8EF5-99EAB1A29E03}" srcOrd="0" destOrd="0" presId="urn:microsoft.com/office/officeart/2009/layout/CirclePictureHierarchy"/>
    <dgm:cxn modelId="{1999612D-A047-4F6D-ACB5-CCE36D52EC71}" type="presOf" srcId="{A3A34E06-02A1-4885-87AD-378406007408}" destId="{637F4CD1-9E22-4E6F-A04D-75CE33EC5FB5}" srcOrd="0" destOrd="0" presId="urn:microsoft.com/office/officeart/2009/layout/CirclePictureHierarchy"/>
    <dgm:cxn modelId="{248F7F37-D128-47FE-BE75-DDBED50F6841}" type="presOf" srcId="{A6253549-C883-433F-93BD-30F0EA7D81F2}" destId="{3A090461-09D8-462D-B297-2D5496E5034D}" srcOrd="0" destOrd="0" presId="urn:microsoft.com/office/officeart/2009/layout/CirclePictureHierarchy"/>
    <dgm:cxn modelId="{97A11C38-ED66-4223-8A3C-B6C1C4846D92}" srcId="{8266A32B-294B-49E0-8E75-0A8F0B88903E}" destId="{B13EF049-7CD7-4C2A-9037-BD7CA13D3ECE}" srcOrd="1" destOrd="0" parTransId="{4C5920DE-6465-4078-AE9C-37DAF3C72449}" sibTransId="{12BBD8DC-1705-4396-A0DE-902FCF73DDF9}"/>
    <dgm:cxn modelId="{EE40E13F-6AA5-433A-8BBD-7192EFB2B996}" type="presOf" srcId="{4667A693-32AE-4B5E-8914-78BD664EB773}" destId="{E9732012-A66E-449A-B2EF-5BDF67F6B025}" srcOrd="0" destOrd="0" presId="urn:microsoft.com/office/officeart/2009/layout/CirclePictureHierarchy"/>
    <dgm:cxn modelId="{7C364F40-CD9A-4320-96F2-7F8758FE234F}" srcId="{0B72D44B-B81F-4BE3-9E79-391900BB153B}" destId="{3E81E9FE-D496-4032-B993-A483CF19FD72}" srcOrd="1" destOrd="0" parTransId="{212FBD69-3FAB-48C2-82BB-36B3496985FE}" sibTransId="{E10A8BF2-3EFA-4752-B097-C1E062BA3B1D}"/>
    <dgm:cxn modelId="{96A44C43-1F58-44C1-B076-E30152B037E5}" type="presOf" srcId="{F19EAF63-3EC0-4024-B8AB-3D56FFB1B445}" destId="{D01A5476-1B9D-45E7-B468-38AFAE8F7D6C}" srcOrd="0" destOrd="0" presId="urn:microsoft.com/office/officeart/2009/layout/CirclePictureHierarchy"/>
    <dgm:cxn modelId="{CD3CAC43-86DC-4D42-B291-9458A6449F7A}" type="presOf" srcId="{3E81E9FE-D496-4032-B993-A483CF19FD72}" destId="{3578CF7D-C361-44A1-B460-24351A37AA2F}" srcOrd="0" destOrd="0" presId="urn:microsoft.com/office/officeart/2009/layout/CirclePictureHierarchy"/>
    <dgm:cxn modelId="{CA79C247-7A3F-415F-976A-C9F828AB859D}" type="presOf" srcId="{8266A32B-294B-49E0-8E75-0A8F0B88903E}" destId="{E73768C7-E7D4-4BD8-892F-5EC9BE1CEF94}" srcOrd="0" destOrd="0" presId="urn:microsoft.com/office/officeart/2009/layout/CirclePictureHierarchy"/>
    <dgm:cxn modelId="{AD839170-EE28-4D5A-BB54-2B88B126450C}" type="presOf" srcId="{C2D94E31-C568-4D6C-8F60-27CD043C2AEF}" destId="{905E6524-73AD-4C95-87D2-BAB95C675613}" srcOrd="0" destOrd="0" presId="urn:microsoft.com/office/officeart/2009/layout/CirclePictureHierarchy"/>
    <dgm:cxn modelId="{F5FA5756-7236-4FF9-9C91-50DEC805E752}" type="presOf" srcId="{CF318150-DF67-4B07-B222-30159B28CB4C}" destId="{D7166BEC-F9E8-426C-8650-6C2B6A4E1DF7}" srcOrd="0" destOrd="0" presId="urn:microsoft.com/office/officeart/2009/layout/CirclePictureHierarchy"/>
    <dgm:cxn modelId="{495EFA57-C4B6-4971-8A5A-2F802863B6CB}" srcId="{C2D94E31-C568-4D6C-8F60-27CD043C2AEF}" destId="{7FCE990D-7E30-4BDA-937D-EC755867B0DF}" srcOrd="1" destOrd="0" parTransId="{7D9EF1AD-6661-4515-AB23-02C422F9222D}" sibTransId="{3EEA71D3-516E-4B1F-8559-823551BCE28E}"/>
    <dgm:cxn modelId="{852BBD59-D0EE-40D9-A436-940159DA32EC}" srcId="{0B72D44B-B81F-4BE3-9E79-391900BB153B}" destId="{73BCE0A5-2297-4679-82FA-CFA90C11EBA6}" srcOrd="0" destOrd="0" parTransId="{E75140D4-F885-4D7D-9B1B-77244D2ADF12}" sibTransId="{E6BDA082-2914-4F17-AFCD-4C26EBACA7D0}"/>
    <dgm:cxn modelId="{98592F7A-42D8-4D0D-8CF4-4E8ADE68CD31}" type="presOf" srcId="{7FCE990D-7E30-4BDA-937D-EC755867B0DF}" destId="{750D80F1-9C82-41B6-9F0F-B95D10C9AEBC}" srcOrd="0" destOrd="0" presId="urn:microsoft.com/office/officeart/2009/layout/CirclePictureHierarchy"/>
    <dgm:cxn modelId="{DA863F87-84E5-4A36-941C-8448D3971E4D}" srcId="{F19EAF63-3EC0-4024-B8AB-3D56FFB1B445}" destId="{F38E94AD-4DE3-417D-A656-885B8470D75B}" srcOrd="0" destOrd="0" parTransId="{4667A693-32AE-4B5E-8914-78BD664EB773}" sibTransId="{581465FB-7045-4E7D-9306-B9360F602705}"/>
    <dgm:cxn modelId="{6CD71D8F-78D6-4204-B4DD-6BBD73A576C6}" type="presOf" srcId="{DBC9242B-DFF9-4A32-BA28-8950015A452A}" destId="{F084FF31-4AE8-416E-9166-C118DFF1EB96}" srcOrd="0" destOrd="0" presId="urn:microsoft.com/office/officeart/2009/layout/CirclePictureHierarchy"/>
    <dgm:cxn modelId="{0CAEA093-7513-4D74-B8D1-41685D752CB8}" type="presOf" srcId="{0B72D44B-B81F-4BE3-9E79-391900BB153B}" destId="{4B771B5D-DAF8-43A2-BEB1-7F2F133C6BDF}" srcOrd="0" destOrd="0" presId="urn:microsoft.com/office/officeart/2009/layout/CirclePictureHierarchy"/>
    <dgm:cxn modelId="{D9AD5596-4678-46F4-9E31-44AA2C6026AE}" type="presOf" srcId="{212FBD69-3FAB-48C2-82BB-36B3496985FE}" destId="{88B1970C-3534-4FCF-B4D5-F5A62A116CD6}" srcOrd="0" destOrd="0" presId="urn:microsoft.com/office/officeart/2009/layout/CirclePictureHierarchy"/>
    <dgm:cxn modelId="{1297FE9C-5943-4C41-A293-96E1F72F4330}" srcId="{F19EAF63-3EC0-4024-B8AB-3D56FFB1B445}" destId="{8266A32B-294B-49E0-8E75-0A8F0B88903E}" srcOrd="1" destOrd="0" parTransId="{55D40267-16A7-4C33-8685-1CCE6E2E1634}" sibTransId="{AABACF27-7B0B-486E-854D-A38952F46976}"/>
    <dgm:cxn modelId="{121D0A9F-BA91-4030-8615-93A01CF2DBF8}" type="presOf" srcId="{B13EF049-7CD7-4C2A-9037-BD7CA13D3ECE}" destId="{8353F7EF-0CBA-4203-92A0-A91FBF4E3105}" srcOrd="0" destOrd="0" presId="urn:microsoft.com/office/officeart/2009/layout/CirclePictureHierarchy"/>
    <dgm:cxn modelId="{54F63DA0-7224-4E9C-BF64-52B2DF24F46A}" type="presOf" srcId="{4FC7C368-10D2-4156-B54C-87C8133E2440}" destId="{5E67F2C5-DDEC-41DF-8C2E-CB4A8D68E72C}" srcOrd="0" destOrd="0" presId="urn:microsoft.com/office/officeart/2009/layout/CirclePictureHierarchy"/>
    <dgm:cxn modelId="{D7CAADA4-81B1-4043-A255-761A5D6FB8AE}" type="presOf" srcId="{6DCFAE08-28FA-4827-8843-289E7B2A15A2}" destId="{220158AF-9A87-42EE-9742-DCA9A4904F8D}" srcOrd="0" destOrd="0" presId="urn:microsoft.com/office/officeart/2009/layout/CirclePictureHierarchy"/>
    <dgm:cxn modelId="{9A6F7FAE-B56C-41FC-BAED-BE5C2C45D9F6}" srcId="{7FCE990D-7E30-4BDA-937D-EC755867B0DF}" destId="{A3A34E06-02A1-4885-87AD-378406007408}" srcOrd="0" destOrd="0" parTransId="{6DCFAE08-28FA-4827-8843-289E7B2A15A2}" sibTransId="{54B6358E-5D30-433B-A875-A3DF8E154C0E}"/>
    <dgm:cxn modelId="{8319E2AE-FBED-4990-A549-41B1C40DC54D}" srcId="{CF318150-DF67-4B07-B222-30159B28CB4C}" destId="{C2D94E31-C568-4D6C-8F60-27CD043C2AEF}" srcOrd="0" destOrd="0" parTransId="{DA8A3317-131E-4B46-9E8E-2AF01196DF71}" sibTransId="{5F45706E-2C7D-4F8C-AC5B-25DD867941C4}"/>
    <dgm:cxn modelId="{51F9CBD3-5F2D-47F4-A47F-3D4C202C277D}" type="presOf" srcId="{7D9EF1AD-6661-4515-AB23-02C422F9222D}" destId="{97B7837C-8AC7-41DB-82B1-75B232B8E095}" srcOrd="0" destOrd="0" presId="urn:microsoft.com/office/officeart/2009/layout/CirclePictureHierarchy"/>
    <dgm:cxn modelId="{622A39D5-57F2-467C-AB5B-90255B08DEDA}" type="presOf" srcId="{E75140D4-F885-4D7D-9B1B-77244D2ADF12}" destId="{EB7D9B80-E2BA-4E4E-B93C-785AA81213FE}" srcOrd="0" destOrd="0" presId="urn:microsoft.com/office/officeart/2009/layout/CirclePictureHierarchy"/>
    <dgm:cxn modelId="{506F7FDA-5D54-4BC9-B518-61A45ABAA2E8}" srcId="{C2D94E31-C568-4D6C-8F60-27CD043C2AEF}" destId="{0B72D44B-B81F-4BE3-9E79-391900BB153B}" srcOrd="0" destOrd="0" parTransId="{D68B2EE1-6A5D-4740-91D7-474D95C9F976}" sibTransId="{A19F4047-4427-4B34-9098-7CD0FD019341}"/>
    <dgm:cxn modelId="{5FDB60DD-F1A0-464F-BC98-281F776B959C}" type="presOf" srcId="{F38E94AD-4DE3-417D-A656-885B8470D75B}" destId="{F0204E81-C8A4-4075-9934-F1D87E4BC90C}" srcOrd="0" destOrd="0" presId="urn:microsoft.com/office/officeart/2009/layout/CirclePictureHierarchy"/>
    <dgm:cxn modelId="{857450DE-A136-4879-9DC4-492619CCC211}" type="presOf" srcId="{D68B2EE1-6A5D-4740-91D7-474D95C9F976}" destId="{016702A7-F924-4666-A672-1D080535C6EB}" srcOrd="0" destOrd="0" presId="urn:microsoft.com/office/officeart/2009/layout/CirclePictureHierarchy"/>
    <dgm:cxn modelId="{5CB159F2-AD29-43E8-A1BC-B3D1BB3495FD}" srcId="{7FCE990D-7E30-4BDA-937D-EC755867B0DF}" destId="{F19EAF63-3EC0-4024-B8AB-3D56FFB1B445}" srcOrd="1" destOrd="0" parTransId="{4FC7C368-10D2-4156-B54C-87C8133E2440}" sibTransId="{6D962217-6ACD-4486-9AB3-A97622C7A3B8}"/>
    <dgm:cxn modelId="{BB9746FF-B30D-4F00-88B2-CF82DEB9123B}" type="presOf" srcId="{4C5920DE-6465-4078-AE9C-37DAF3C72449}" destId="{D13C1506-5978-4BDF-8C4D-7B932E8C5F4C}" srcOrd="0" destOrd="0" presId="urn:microsoft.com/office/officeart/2009/layout/CirclePictureHierarchy"/>
    <dgm:cxn modelId="{80EBCF9A-F1BB-4B0D-A849-772B87E54E89}" type="presParOf" srcId="{D7166BEC-F9E8-426C-8650-6C2B6A4E1DF7}" destId="{270617B9-BE9F-4D11-9E66-44391ACAA642}" srcOrd="0" destOrd="0" presId="urn:microsoft.com/office/officeart/2009/layout/CirclePictureHierarchy"/>
    <dgm:cxn modelId="{9D2EEED3-D8D2-4E90-935B-1836E19BE83E}" type="presParOf" srcId="{270617B9-BE9F-4D11-9E66-44391ACAA642}" destId="{3EF35D76-FC38-41D3-A300-77FD9EDE41EB}" srcOrd="0" destOrd="0" presId="urn:microsoft.com/office/officeart/2009/layout/CirclePictureHierarchy"/>
    <dgm:cxn modelId="{BD338999-3A22-412D-8878-80F72D5F4F63}" type="presParOf" srcId="{3EF35D76-FC38-41D3-A300-77FD9EDE41EB}" destId="{76CAF021-D049-48AD-8E42-1DCAA5092C76}" srcOrd="0" destOrd="0" presId="urn:microsoft.com/office/officeart/2009/layout/CirclePictureHierarchy"/>
    <dgm:cxn modelId="{E3420E8E-36C9-4634-82DF-201BBD713E2B}" type="presParOf" srcId="{3EF35D76-FC38-41D3-A300-77FD9EDE41EB}" destId="{905E6524-73AD-4C95-87D2-BAB95C675613}" srcOrd="1" destOrd="0" presId="urn:microsoft.com/office/officeart/2009/layout/CirclePictureHierarchy"/>
    <dgm:cxn modelId="{55437519-3840-43A7-8914-513E04821A09}" type="presParOf" srcId="{270617B9-BE9F-4D11-9E66-44391ACAA642}" destId="{242EB164-3697-4ED4-BE46-2B9BD1B73BF8}" srcOrd="1" destOrd="0" presId="urn:microsoft.com/office/officeart/2009/layout/CirclePictureHierarchy"/>
    <dgm:cxn modelId="{181A179F-0B7D-47DA-AA46-919F1284DCDA}" type="presParOf" srcId="{242EB164-3697-4ED4-BE46-2B9BD1B73BF8}" destId="{016702A7-F924-4666-A672-1D080535C6EB}" srcOrd="0" destOrd="0" presId="urn:microsoft.com/office/officeart/2009/layout/CirclePictureHierarchy"/>
    <dgm:cxn modelId="{1EDAE191-412A-484D-A87F-BCA4982CD040}" type="presParOf" srcId="{242EB164-3697-4ED4-BE46-2B9BD1B73BF8}" destId="{F9BA9F00-17E5-4068-926E-97B8283EE4C3}" srcOrd="1" destOrd="0" presId="urn:microsoft.com/office/officeart/2009/layout/CirclePictureHierarchy"/>
    <dgm:cxn modelId="{747BE73C-A201-4FBB-BA16-2700E02347E7}" type="presParOf" srcId="{F9BA9F00-17E5-4068-926E-97B8283EE4C3}" destId="{3CDD903F-58A7-43AB-8939-C590F1D17C4F}" srcOrd="0" destOrd="0" presId="urn:microsoft.com/office/officeart/2009/layout/CirclePictureHierarchy"/>
    <dgm:cxn modelId="{ACF6398A-66D1-4BD1-BBF6-BF23835E1FE7}" type="presParOf" srcId="{3CDD903F-58A7-43AB-8939-C590F1D17C4F}" destId="{62E2A0ED-1DA8-4071-823E-8A5DE5EDB95F}" srcOrd="0" destOrd="0" presId="urn:microsoft.com/office/officeart/2009/layout/CirclePictureHierarchy"/>
    <dgm:cxn modelId="{C8575288-C98C-43A7-9EF1-1368479D0AC3}" type="presParOf" srcId="{3CDD903F-58A7-43AB-8939-C590F1D17C4F}" destId="{4B771B5D-DAF8-43A2-BEB1-7F2F133C6BDF}" srcOrd="1" destOrd="0" presId="urn:microsoft.com/office/officeart/2009/layout/CirclePictureHierarchy"/>
    <dgm:cxn modelId="{00B6A269-597D-419E-B77B-29A4C83955CB}" type="presParOf" srcId="{F9BA9F00-17E5-4068-926E-97B8283EE4C3}" destId="{2B53953D-2504-4FC6-9B4C-9FD6ABFBAB40}" srcOrd="1" destOrd="0" presId="urn:microsoft.com/office/officeart/2009/layout/CirclePictureHierarchy"/>
    <dgm:cxn modelId="{F8186105-6C9C-4863-BC1F-E9364E42AFC8}" type="presParOf" srcId="{2B53953D-2504-4FC6-9B4C-9FD6ABFBAB40}" destId="{EB7D9B80-E2BA-4E4E-B93C-785AA81213FE}" srcOrd="0" destOrd="0" presId="urn:microsoft.com/office/officeart/2009/layout/CirclePictureHierarchy"/>
    <dgm:cxn modelId="{1D0C84C8-EF78-480F-9625-E53074FCB157}" type="presParOf" srcId="{2B53953D-2504-4FC6-9B4C-9FD6ABFBAB40}" destId="{C50354D4-D713-4C77-A5CE-5BAA8298E759}" srcOrd="1" destOrd="0" presId="urn:microsoft.com/office/officeart/2009/layout/CirclePictureHierarchy"/>
    <dgm:cxn modelId="{810CEF00-F498-4A96-B3D6-43BCCBB9EBC9}" type="presParOf" srcId="{C50354D4-D713-4C77-A5CE-5BAA8298E759}" destId="{5AA0D135-8BD2-4556-AF99-705A5FCADEBF}" srcOrd="0" destOrd="0" presId="urn:microsoft.com/office/officeart/2009/layout/CirclePictureHierarchy"/>
    <dgm:cxn modelId="{CA9036D8-0357-4B17-8167-50911748BD38}" type="presParOf" srcId="{5AA0D135-8BD2-4556-AF99-705A5FCADEBF}" destId="{B4290A82-A09B-4319-8EC7-FAA4C1981164}" srcOrd="0" destOrd="0" presId="urn:microsoft.com/office/officeart/2009/layout/CirclePictureHierarchy"/>
    <dgm:cxn modelId="{472D50B2-4E4B-408D-AF1A-E28F666285C0}" type="presParOf" srcId="{5AA0D135-8BD2-4556-AF99-705A5FCADEBF}" destId="{06AC5C49-C097-4DAC-8EF5-99EAB1A29E03}" srcOrd="1" destOrd="0" presId="urn:microsoft.com/office/officeart/2009/layout/CirclePictureHierarchy"/>
    <dgm:cxn modelId="{0D0299F4-F7CF-4BD8-B7F1-AECCA22CCD51}" type="presParOf" srcId="{C50354D4-D713-4C77-A5CE-5BAA8298E759}" destId="{C1C853C5-DCB7-437D-A4C3-025CA4E68B6A}" srcOrd="1" destOrd="0" presId="urn:microsoft.com/office/officeart/2009/layout/CirclePictureHierarchy"/>
    <dgm:cxn modelId="{FE8BEFF4-4B62-4ACA-9D4A-032D54D56000}" type="presParOf" srcId="{2B53953D-2504-4FC6-9B4C-9FD6ABFBAB40}" destId="{88B1970C-3534-4FCF-B4D5-F5A62A116CD6}" srcOrd="2" destOrd="0" presId="urn:microsoft.com/office/officeart/2009/layout/CirclePictureHierarchy"/>
    <dgm:cxn modelId="{03C205E6-48BE-4173-86DF-4A1CA63D05E4}" type="presParOf" srcId="{2B53953D-2504-4FC6-9B4C-9FD6ABFBAB40}" destId="{74064307-0B54-44CA-BA28-03781235C521}" srcOrd="3" destOrd="0" presId="urn:microsoft.com/office/officeart/2009/layout/CirclePictureHierarchy"/>
    <dgm:cxn modelId="{11A70098-6F8E-40CD-92FC-7471034BB09D}" type="presParOf" srcId="{74064307-0B54-44CA-BA28-03781235C521}" destId="{1D78998B-04E1-4D93-A8F6-213F1EE75308}" srcOrd="0" destOrd="0" presId="urn:microsoft.com/office/officeart/2009/layout/CirclePictureHierarchy"/>
    <dgm:cxn modelId="{54947996-A535-4B4F-9B8B-20E472C7FD4D}" type="presParOf" srcId="{1D78998B-04E1-4D93-A8F6-213F1EE75308}" destId="{6211BFA3-D899-463C-8332-BA55EEF09CEF}" srcOrd="0" destOrd="0" presId="urn:microsoft.com/office/officeart/2009/layout/CirclePictureHierarchy"/>
    <dgm:cxn modelId="{841BD3B5-31FD-4487-BB63-AC1B0BDA2B14}" type="presParOf" srcId="{1D78998B-04E1-4D93-A8F6-213F1EE75308}" destId="{3578CF7D-C361-44A1-B460-24351A37AA2F}" srcOrd="1" destOrd="0" presId="urn:microsoft.com/office/officeart/2009/layout/CirclePictureHierarchy"/>
    <dgm:cxn modelId="{77BF6A67-D440-44CD-9CE6-9DCD250BC9D6}" type="presParOf" srcId="{74064307-0B54-44CA-BA28-03781235C521}" destId="{5B60642B-9D62-49F5-9649-7060EC65189A}" srcOrd="1" destOrd="0" presId="urn:microsoft.com/office/officeart/2009/layout/CirclePictureHierarchy"/>
    <dgm:cxn modelId="{04A1F305-FE3F-449E-9A62-D6E884796424}" type="presParOf" srcId="{242EB164-3697-4ED4-BE46-2B9BD1B73BF8}" destId="{97B7837C-8AC7-41DB-82B1-75B232B8E095}" srcOrd="2" destOrd="0" presId="urn:microsoft.com/office/officeart/2009/layout/CirclePictureHierarchy"/>
    <dgm:cxn modelId="{1640761A-1979-48AF-950F-8CBE96785202}" type="presParOf" srcId="{242EB164-3697-4ED4-BE46-2B9BD1B73BF8}" destId="{3D7ADBBC-9AB7-43CF-A0F2-B5B6166A060E}" srcOrd="3" destOrd="0" presId="urn:microsoft.com/office/officeart/2009/layout/CirclePictureHierarchy"/>
    <dgm:cxn modelId="{184BDF5D-2B41-40F8-98CC-60BE27E451F0}" type="presParOf" srcId="{3D7ADBBC-9AB7-43CF-A0F2-B5B6166A060E}" destId="{A56FF7A1-A64E-4455-8537-9CC85AB82077}" srcOrd="0" destOrd="0" presId="urn:microsoft.com/office/officeart/2009/layout/CirclePictureHierarchy"/>
    <dgm:cxn modelId="{0716021C-A64C-49D7-857B-194CFFA17DF0}" type="presParOf" srcId="{A56FF7A1-A64E-4455-8537-9CC85AB82077}" destId="{A94CF492-F60F-41E3-82FD-0BD2DCD2C541}" srcOrd="0" destOrd="0" presId="urn:microsoft.com/office/officeart/2009/layout/CirclePictureHierarchy"/>
    <dgm:cxn modelId="{C63BC462-E67D-4AB3-AFE2-2F8A0350BE66}" type="presParOf" srcId="{A56FF7A1-A64E-4455-8537-9CC85AB82077}" destId="{750D80F1-9C82-41B6-9F0F-B95D10C9AEBC}" srcOrd="1" destOrd="0" presId="urn:microsoft.com/office/officeart/2009/layout/CirclePictureHierarchy"/>
    <dgm:cxn modelId="{CA568CA2-FAA3-47D1-9EED-525F00E96BCC}" type="presParOf" srcId="{3D7ADBBC-9AB7-43CF-A0F2-B5B6166A060E}" destId="{177D2E2D-931C-4836-A899-15D05D0BB0E5}" srcOrd="1" destOrd="0" presId="urn:microsoft.com/office/officeart/2009/layout/CirclePictureHierarchy"/>
    <dgm:cxn modelId="{206EB29E-A121-407A-B2B1-90AFD3B03BCB}" type="presParOf" srcId="{177D2E2D-931C-4836-A899-15D05D0BB0E5}" destId="{220158AF-9A87-42EE-9742-DCA9A4904F8D}" srcOrd="0" destOrd="0" presId="urn:microsoft.com/office/officeart/2009/layout/CirclePictureHierarchy"/>
    <dgm:cxn modelId="{4B9CAB0F-2CDA-4A09-A426-5D17A681D0E0}" type="presParOf" srcId="{177D2E2D-931C-4836-A899-15D05D0BB0E5}" destId="{47E7CC56-6D52-4642-9C1D-C6A895D5FAA7}" srcOrd="1" destOrd="0" presId="urn:microsoft.com/office/officeart/2009/layout/CirclePictureHierarchy"/>
    <dgm:cxn modelId="{3E7F187D-7469-447C-BD16-4E0701CFECD5}" type="presParOf" srcId="{47E7CC56-6D52-4642-9C1D-C6A895D5FAA7}" destId="{F76690E5-AE94-4DC2-8CBC-3E3437218173}" srcOrd="0" destOrd="0" presId="urn:microsoft.com/office/officeart/2009/layout/CirclePictureHierarchy"/>
    <dgm:cxn modelId="{68E0C377-991A-4714-AD4A-857676CAEBA0}" type="presParOf" srcId="{F76690E5-AE94-4DC2-8CBC-3E3437218173}" destId="{B6E0DCD5-64E3-4092-A0A8-E6FBCF402A15}" srcOrd="0" destOrd="0" presId="urn:microsoft.com/office/officeart/2009/layout/CirclePictureHierarchy"/>
    <dgm:cxn modelId="{B8196AC6-64FD-4E18-8002-09CD7E9BD525}" type="presParOf" srcId="{F76690E5-AE94-4DC2-8CBC-3E3437218173}" destId="{637F4CD1-9E22-4E6F-A04D-75CE33EC5FB5}" srcOrd="1" destOrd="0" presId="urn:microsoft.com/office/officeart/2009/layout/CirclePictureHierarchy"/>
    <dgm:cxn modelId="{F1229D1F-9D49-49F4-BC51-9DB0527AF927}" type="presParOf" srcId="{47E7CC56-6D52-4642-9C1D-C6A895D5FAA7}" destId="{40399707-A97A-4F9B-B2AD-F1199DD07AD2}" srcOrd="1" destOrd="0" presId="urn:microsoft.com/office/officeart/2009/layout/CirclePictureHierarchy"/>
    <dgm:cxn modelId="{10DDF462-E313-4C1F-A60F-FC7D5EC12A17}" type="presParOf" srcId="{177D2E2D-931C-4836-A899-15D05D0BB0E5}" destId="{5E67F2C5-DDEC-41DF-8C2E-CB4A8D68E72C}" srcOrd="2" destOrd="0" presId="urn:microsoft.com/office/officeart/2009/layout/CirclePictureHierarchy"/>
    <dgm:cxn modelId="{C171B696-E055-496B-8FFC-85928D67B53F}" type="presParOf" srcId="{177D2E2D-931C-4836-A899-15D05D0BB0E5}" destId="{59F1A33A-4E93-4BD0-9C9D-9BF995772498}" srcOrd="3" destOrd="0" presId="urn:microsoft.com/office/officeart/2009/layout/CirclePictureHierarchy"/>
    <dgm:cxn modelId="{5E05E0B4-3952-4BAF-8BCE-BB23F6DD252A}" type="presParOf" srcId="{59F1A33A-4E93-4BD0-9C9D-9BF995772498}" destId="{FB927D66-AC88-428C-9005-7A1F30F4DFC5}" srcOrd="0" destOrd="0" presId="urn:microsoft.com/office/officeart/2009/layout/CirclePictureHierarchy"/>
    <dgm:cxn modelId="{949F3BBB-71E5-4FE9-8A50-B314DBEE44E8}" type="presParOf" srcId="{FB927D66-AC88-428C-9005-7A1F30F4DFC5}" destId="{7D7D43A2-4740-4469-902D-A3D9DB45A31E}" srcOrd="0" destOrd="0" presId="urn:microsoft.com/office/officeart/2009/layout/CirclePictureHierarchy"/>
    <dgm:cxn modelId="{2DE87B78-79E2-45F2-BAE9-59F01B346EAB}" type="presParOf" srcId="{FB927D66-AC88-428C-9005-7A1F30F4DFC5}" destId="{D01A5476-1B9D-45E7-B468-38AFAE8F7D6C}" srcOrd="1" destOrd="0" presId="urn:microsoft.com/office/officeart/2009/layout/CirclePictureHierarchy"/>
    <dgm:cxn modelId="{6D190D0A-5450-4E59-A18D-C86DC48EBB5E}" type="presParOf" srcId="{59F1A33A-4E93-4BD0-9C9D-9BF995772498}" destId="{A5148D69-1683-4D33-ADCA-ED7DC06A3984}" srcOrd="1" destOrd="0" presId="urn:microsoft.com/office/officeart/2009/layout/CirclePictureHierarchy"/>
    <dgm:cxn modelId="{12702E29-3502-47CE-9A8A-3DB64B649549}" type="presParOf" srcId="{A5148D69-1683-4D33-ADCA-ED7DC06A3984}" destId="{E9732012-A66E-449A-B2EF-5BDF67F6B025}" srcOrd="0" destOrd="0" presId="urn:microsoft.com/office/officeart/2009/layout/CirclePictureHierarchy"/>
    <dgm:cxn modelId="{B376BDFA-CE86-431F-B2CA-C8E3B5B918FF}" type="presParOf" srcId="{A5148D69-1683-4D33-ADCA-ED7DC06A3984}" destId="{7962AE6D-55F9-4278-B553-457CBC3BFBE8}" srcOrd="1" destOrd="0" presId="urn:microsoft.com/office/officeart/2009/layout/CirclePictureHierarchy"/>
    <dgm:cxn modelId="{9C775F07-2425-426C-83C9-32353FB618DB}" type="presParOf" srcId="{7962AE6D-55F9-4278-B553-457CBC3BFBE8}" destId="{5149C01D-A2B4-4664-8738-157E575D291B}" srcOrd="0" destOrd="0" presId="urn:microsoft.com/office/officeart/2009/layout/CirclePictureHierarchy"/>
    <dgm:cxn modelId="{7B12352D-7F98-482F-9F16-E906E46A4CF6}" type="presParOf" srcId="{5149C01D-A2B4-4664-8738-157E575D291B}" destId="{22B6D917-C75A-43E6-8110-97FF7CD02B5B}" srcOrd="0" destOrd="0" presId="urn:microsoft.com/office/officeart/2009/layout/CirclePictureHierarchy"/>
    <dgm:cxn modelId="{D93C8C17-4373-4E7C-9BD3-00B9B9C5113F}" type="presParOf" srcId="{5149C01D-A2B4-4664-8738-157E575D291B}" destId="{F0204E81-C8A4-4075-9934-F1D87E4BC90C}" srcOrd="1" destOrd="0" presId="urn:microsoft.com/office/officeart/2009/layout/CirclePictureHierarchy"/>
    <dgm:cxn modelId="{A16F9B88-C667-469F-8C53-89382F3390F6}" type="presParOf" srcId="{7962AE6D-55F9-4278-B553-457CBC3BFBE8}" destId="{08F55C63-2727-4984-9EA4-61E36C073CB0}" srcOrd="1" destOrd="0" presId="urn:microsoft.com/office/officeart/2009/layout/CirclePictureHierarchy"/>
    <dgm:cxn modelId="{E14E2246-F221-4B2A-9532-4CEAD2AD88CC}" type="presParOf" srcId="{A5148D69-1683-4D33-ADCA-ED7DC06A3984}" destId="{3ECCC627-32CB-40B7-B7B5-AB674921C601}" srcOrd="2" destOrd="0" presId="urn:microsoft.com/office/officeart/2009/layout/CirclePictureHierarchy"/>
    <dgm:cxn modelId="{2C5266E6-538C-4733-8C2A-B6D3ABCF7B0F}" type="presParOf" srcId="{A5148D69-1683-4D33-ADCA-ED7DC06A3984}" destId="{0FCC9134-BB41-4338-B991-945ADAF6B3E2}" srcOrd="3" destOrd="0" presId="urn:microsoft.com/office/officeart/2009/layout/CirclePictureHierarchy"/>
    <dgm:cxn modelId="{8E3C9289-C4D5-4719-90A4-DE21BD5BCE6A}" type="presParOf" srcId="{0FCC9134-BB41-4338-B991-945ADAF6B3E2}" destId="{4FB2F84C-2ED4-4D26-808C-992FEDF6EE65}" srcOrd="0" destOrd="0" presId="urn:microsoft.com/office/officeart/2009/layout/CirclePictureHierarchy"/>
    <dgm:cxn modelId="{04EDF1AD-2DCD-401B-A6C8-BE90BB1438CD}" type="presParOf" srcId="{4FB2F84C-2ED4-4D26-808C-992FEDF6EE65}" destId="{3E36495B-C468-471B-99AD-1BB9C444649A}" srcOrd="0" destOrd="0" presId="urn:microsoft.com/office/officeart/2009/layout/CirclePictureHierarchy"/>
    <dgm:cxn modelId="{542C4C0D-8DD4-43EE-82A5-729C44A1DB29}" type="presParOf" srcId="{4FB2F84C-2ED4-4D26-808C-992FEDF6EE65}" destId="{E73768C7-E7D4-4BD8-892F-5EC9BE1CEF94}" srcOrd="1" destOrd="0" presId="urn:microsoft.com/office/officeart/2009/layout/CirclePictureHierarchy"/>
    <dgm:cxn modelId="{42603919-B0E1-408B-B274-B2077B1B61D8}" type="presParOf" srcId="{0FCC9134-BB41-4338-B991-945ADAF6B3E2}" destId="{05728EF9-5347-4A36-9503-14BC925EE256}" srcOrd="1" destOrd="0" presId="urn:microsoft.com/office/officeart/2009/layout/CirclePictureHierarchy"/>
    <dgm:cxn modelId="{2C4A0F4E-C4CB-4C1C-8849-1B2531F6E83B}" type="presParOf" srcId="{05728EF9-5347-4A36-9503-14BC925EE256}" destId="{F084FF31-4AE8-416E-9166-C118DFF1EB96}" srcOrd="0" destOrd="0" presId="urn:microsoft.com/office/officeart/2009/layout/CirclePictureHierarchy"/>
    <dgm:cxn modelId="{CF831828-73BB-4252-92C8-449F67317CC2}" type="presParOf" srcId="{05728EF9-5347-4A36-9503-14BC925EE256}" destId="{18DA8BA3-FC13-4307-B5F0-0F3A0BAE1853}" srcOrd="1" destOrd="0" presId="urn:microsoft.com/office/officeart/2009/layout/CirclePictureHierarchy"/>
    <dgm:cxn modelId="{F3A5A1A7-317B-44B0-9431-C4C8BC00451C}" type="presParOf" srcId="{18DA8BA3-FC13-4307-B5F0-0F3A0BAE1853}" destId="{54692EA8-A34B-450B-A439-F2E941DA8E12}" srcOrd="0" destOrd="0" presId="urn:microsoft.com/office/officeart/2009/layout/CirclePictureHierarchy"/>
    <dgm:cxn modelId="{7C206220-CFDA-4EF4-A63A-2ED07A5F773C}" type="presParOf" srcId="{54692EA8-A34B-450B-A439-F2E941DA8E12}" destId="{75B81BA9-0AA0-4EA3-B49F-BDE6B8DA1C52}" srcOrd="0" destOrd="0" presId="urn:microsoft.com/office/officeart/2009/layout/CirclePictureHierarchy"/>
    <dgm:cxn modelId="{C902A39F-DDF0-4A54-A914-A0DEDE12CC1A}" type="presParOf" srcId="{54692EA8-A34B-450B-A439-F2E941DA8E12}" destId="{3A090461-09D8-462D-B297-2D5496E5034D}" srcOrd="1" destOrd="0" presId="urn:microsoft.com/office/officeart/2009/layout/CirclePictureHierarchy"/>
    <dgm:cxn modelId="{1B305BC9-D055-47E5-9917-2FA29C0030A4}" type="presParOf" srcId="{18DA8BA3-FC13-4307-B5F0-0F3A0BAE1853}" destId="{0115521B-76B3-4163-BC0D-13D5BCC738F6}" srcOrd="1" destOrd="0" presId="urn:microsoft.com/office/officeart/2009/layout/CirclePictureHierarchy"/>
    <dgm:cxn modelId="{E8C6A450-040C-4C94-AF4A-C1F89A300C00}" type="presParOf" srcId="{05728EF9-5347-4A36-9503-14BC925EE256}" destId="{D13C1506-5978-4BDF-8C4D-7B932E8C5F4C}" srcOrd="2" destOrd="0" presId="urn:microsoft.com/office/officeart/2009/layout/CirclePictureHierarchy"/>
    <dgm:cxn modelId="{05F9EAE7-EE9B-4DDB-AE00-942EAB1DC578}" type="presParOf" srcId="{05728EF9-5347-4A36-9503-14BC925EE256}" destId="{57FD762E-1AC0-4014-B834-29DB2E868A97}" srcOrd="3" destOrd="0" presId="urn:microsoft.com/office/officeart/2009/layout/CirclePictureHierarchy"/>
    <dgm:cxn modelId="{28AA9C97-FF5B-4C84-9E9C-D829AB7EBF20}" type="presParOf" srcId="{57FD762E-1AC0-4014-B834-29DB2E868A97}" destId="{85AE2731-B246-43F2-9CEF-A1D1D65F9267}" srcOrd="0" destOrd="0" presId="urn:microsoft.com/office/officeart/2009/layout/CirclePictureHierarchy"/>
    <dgm:cxn modelId="{EFA86C19-C3F3-4B89-A619-3361572A8DC1}" type="presParOf" srcId="{85AE2731-B246-43F2-9CEF-A1D1D65F9267}" destId="{F16A3151-72DC-4280-96EC-E3281E3154B1}" srcOrd="0" destOrd="0" presId="urn:microsoft.com/office/officeart/2009/layout/CirclePictureHierarchy"/>
    <dgm:cxn modelId="{48BCB2AF-D88F-41D1-953C-9C268A1B3A8C}" type="presParOf" srcId="{85AE2731-B246-43F2-9CEF-A1D1D65F9267}" destId="{8353F7EF-0CBA-4203-92A0-A91FBF4E3105}" srcOrd="1" destOrd="0" presId="urn:microsoft.com/office/officeart/2009/layout/CirclePictureHierarchy"/>
    <dgm:cxn modelId="{DFD4775B-C727-4FE2-B254-947535C3A42E}" type="presParOf" srcId="{57FD762E-1AC0-4014-B834-29DB2E868A97}" destId="{50CC9A4F-4EAA-49D1-85A2-EF27E5FF147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F318150-DF67-4B07-B222-30159B28CB4C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E8814E6-9A12-426F-84A5-506D9A393D9B}">
      <dgm:prSet phldrT="[Text]"/>
      <dgm:spPr/>
      <dgm:t>
        <a:bodyPr/>
        <a:lstStyle/>
        <a:p>
          <a:r>
            <a:rPr lang="en-US" dirty="0"/>
            <a:t>5</a:t>
          </a:r>
          <a:endParaRPr lang="id-ID" dirty="0"/>
        </a:p>
      </dgm:t>
    </dgm:pt>
    <dgm:pt modelId="{F97D71DB-9EE0-4821-B5E2-96221CF6F480}" type="parTrans" cxnId="{7D7524E3-E112-4E49-9140-1F3B1EC34D87}">
      <dgm:prSet/>
      <dgm:spPr/>
      <dgm:t>
        <a:bodyPr/>
        <a:lstStyle/>
        <a:p>
          <a:endParaRPr lang="id-ID"/>
        </a:p>
      </dgm:t>
    </dgm:pt>
    <dgm:pt modelId="{295DE82E-2F8F-4F66-83D1-9F1A25FEB52C}" type="sibTrans" cxnId="{7D7524E3-E112-4E49-9140-1F3B1EC34D87}">
      <dgm:prSet/>
      <dgm:spPr/>
      <dgm:t>
        <a:bodyPr/>
        <a:lstStyle/>
        <a:p>
          <a:endParaRPr lang="id-ID"/>
        </a:p>
      </dgm:t>
    </dgm:pt>
    <dgm:pt modelId="{5E4D4B08-9183-4CD5-B00B-5B3A30A1DF77}">
      <dgm:prSet phldrT="[Text]"/>
      <dgm:spPr/>
      <dgm:t>
        <a:bodyPr/>
        <a:lstStyle/>
        <a:p>
          <a:r>
            <a:rPr lang="en-US" dirty="0"/>
            <a:t>3</a:t>
          </a:r>
          <a:endParaRPr lang="id-ID" dirty="0"/>
        </a:p>
      </dgm:t>
    </dgm:pt>
    <dgm:pt modelId="{E97DEBD1-E09E-4C3C-A54D-3D59CA42CFF5}" type="parTrans" cxnId="{82E052A7-83BD-4455-A098-E378C87685CD}">
      <dgm:prSet/>
      <dgm:spPr/>
      <dgm:t>
        <a:bodyPr/>
        <a:lstStyle/>
        <a:p>
          <a:endParaRPr lang="id-ID"/>
        </a:p>
      </dgm:t>
    </dgm:pt>
    <dgm:pt modelId="{1807C1DA-76F8-497F-A837-97BF8231EF56}" type="sibTrans" cxnId="{82E052A7-83BD-4455-A098-E378C87685CD}">
      <dgm:prSet/>
      <dgm:spPr/>
      <dgm:t>
        <a:bodyPr/>
        <a:lstStyle/>
        <a:p>
          <a:endParaRPr lang="id-ID"/>
        </a:p>
      </dgm:t>
    </dgm:pt>
    <dgm:pt modelId="{AE7CEF54-4B3C-4E73-978D-6AFA88CF2951}">
      <dgm:prSet phldrT="[Text]"/>
      <dgm:spPr/>
      <dgm:t>
        <a:bodyPr/>
        <a:lstStyle/>
        <a:p>
          <a:endParaRPr lang="id-ID" dirty="0"/>
        </a:p>
      </dgm:t>
    </dgm:pt>
    <dgm:pt modelId="{58A6AECF-B2E1-4E59-99FE-756A5E012F3D}" type="parTrans" cxnId="{7885835E-4E61-4C18-BA4D-6B98B154C2A9}">
      <dgm:prSet/>
      <dgm:spPr/>
      <dgm:t>
        <a:bodyPr/>
        <a:lstStyle/>
        <a:p>
          <a:endParaRPr lang="id-ID"/>
        </a:p>
      </dgm:t>
    </dgm:pt>
    <dgm:pt modelId="{B9854820-0752-4422-9270-AC4232E78681}" type="sibTrans" cxnId="{7885835E-4E61-4C18-BA4D-6B98B154C2A9}">
      <dgm:prSet/>
      <dgm:spPr/>
      <dgm:t>
        <a:bodyPr/>
        <a:lstStyle/>
        <a:p>
          <a:endParaRPr lang="id-ID"/>
        </a:p>
      </dgm:t>
    </dgm:pt>
    <dgm:pt modelId="{661284D5-8E54-4BD0-88C0-DC615134DFC8}">
      <dgm:prSet phldrT="[Text]"/>
      <dgm:spPr/>
      <dgm:t>
        <a:bodyPr/>
        <a:lstStyle/>
        <a:p>
          <a:r>
            <a:rPr lang="en-US" dirty="0"/>
            <a:t>2</a:t>
          </a:r>
          <a:endParaRPr lang="id-ID" dirty="0"/>
        </a:p>
      </dgm:t>
    </dgm:pt>
    <dgm:pt modelId="{A8E7BE38-17D7-472F-89F0-DC6D1DD72B7A}" type="parTrans" cxnId="{DE96809F-43DA-489F-8EDF-32FA4AFB30C4}">
      <dgm:prSet/>
      <dgm:spPr/>
      <dgm:t>
        <a:bodyPr/>
        <a:lstStyle/>
        <a:p>
          <a:endParaRPr lang="id-ID"/>
        </a:p>
      </dgm:t>
    </dgm:pt>
    <dgm:pt modelId="{BEFA4269-471F-4DC3-A250-2FE8C5C84ED3}" type="sibTrans" cxnId="{DE96809F-43DA-489F-8EDF-32FA4AFB30C4}">
      <dgm:prSet/>
      <dgm:spPr/>
      <dgm:t>
        <a:bodyPr/>
        <a:lstStyle/>
        <a:p>
          <a:endParaRPr lang="id-ID"/>
        </a:p>
      </dgm:t>
    </dgm:pt>
    <dgm:pt modelId="{C397C37F-7696-4995-9C77-5F32AB7FBC72}">
      <dgm:prSet phldrT="[Text]"/>
      <dgm:spPr/>
      <dgm:t>
        <a:bodyPr/>
        <a:lstStyle/>
        <a:p>
          <a:endParaRPr lang="id-ID" dirty="0"/>
        </a:p>
      </dgm:t>
    </dgm:pt>
    <dgm:pt modelId="{C975A302-8DC1-472A-A9D4-E61C9A11DA76}" type="parTrans" cxnId="{4315D031-E1B8-4FBE-B85E-59E98BC94D2C}">
      <dgm:prSet/>
      <dgm:spPr/>
      <dgm:t>
        <a:bodyPr/>
        <a:lstStyle/>
        <a:p>
          <a:endParaRPr lang="id-ID"/>
        </a:p>
      </dgm:t>
    </dgm:pt>
    <dgm:pt modelId="{D54FE196-172F-49D2-9BEA-FCA8C2A84110}" type="sibTrans" cxnId="{4315D031-E1B8-4FBE-B85E-59E98BC94D2C}">
      <dgm:prSet/>
      <dgm:spPr/>
      <dgm:t>
        <a:bodyPr/>
        <a:lstStyle/>
        <a:p>
          <a:endParaRPr lang="id-ID"/>
        </a:p>
      </dgm:t>
    </dgm:pt>
    <dgm:pt modelId="{39AA3421-C0DC-4D99-9B7D-10B51566A1DB}">
      <dgm:prSet phldrT="[Text]"/>
      <dgm:spPr/>
      <dgm:t>
        <a:bodyPr/>
        <a:lstStyle/>
        <a:p>
          <a:endParaRPr lang="id-ID" dirty="0"/>
        </a:p>
      </dgm:t>
    </dgm:pt>
    <dgm:pt modelId="{65113447-27A4-484C-A59F-DD5DB0D685B7}" type="parTrans" cxnId="{9608FEFC-D1E4-4D32-9E3F-18D4A71AC39D}">
      <dgm:prSet/>
      <dgm:spPr/>
      <dgm:t>
        <a:bodyPr/>
        <a:lstStyle/>
        <a:p>
          <a:endParaRPr lang="id-ID"/>
        </a:p>
      </dgm:t>
    </dgm:pt>
    <dgm:pt modelId="{EE51E7B4-69B4-4982-9B85-055BC8CE5F42}" type="sibTrans" cxnId="{9608FEFC-D1E4-4D32-9E3F-18D4A71AC39D}">
      <dgm:prSet/>
      <dgm:spPr/>
      <dgm:t>
        <a:bodyPr/>
        <a:lstStyle/>
        <a:p>
          <a:endParaRPr lang="id-ID"/>
        </a:p>
      </dgm:t>
    </dgm:pt>
    <dgm:pt modelId="{7FA5B65C-A69D-4F8E-99C7-EB2942A202E1}">
      <dgm:prSet phldrT="[Text]"/>
      <dgm:spPr/>
      <dgm:t>
        <a:bodyPr/>
        <a:lstStyle/>
        <a:p>
          <a:r>
            <a:rPr lang="en-US" dirty="0"/>
            <a:t>1</a:t>
          </a:r>
          <a:endParaRPr lang="id-ID" dirty="0"/>
        </a:p>
      </dgm:t>
    </dgm:pt>
    <dgm:pt modelId="{B8C16AEB-06DF-4759-AB39-1AC4F6A52ADF}" type="parTrans" cxnId="{11D3C7A7-C9DC-419C-97B5-6EC3C368E739}">
      <dgm:prSet/>
      <dgm:spPr/>
      <dgm:t>
        <a:bodyPr/>
        <a:lstStyle/>
        <a:p>
          <a:endParaRPr lang="id-ID"/>
        </a:p>
      </dgm:t>
    </dgm:pt>
    <dgm:pt modelId="{E6F945EA-9602-4BCB-B032-2D7F286FB196}" type="sibTrans" cxnId="{11D3C7A7-C9DC-419C-97B5-6EC3C368E739}">
      <dgm:prSet/>
      <dgm:spPr/>
      <dgm:t>
        <a:bodyPr/>
        <a:lstStyle/>
        <a:p>
          <a:endParaRPr lang="id-ID"/>
        </a:p>
      </dgm:t>
    </dgm:pt>
    <dgm:pt modelId="{E1CB2FDB-CD15-4098-A606-1142059A961A}">
      <dgm:prSet phldrT="[Text]"/>
      <dgm:spPr/>
      <dgm:t>
        <a:bodyPr/>
        <a:lstStyle/>
        <a:p>
          <a:endParaRPr lang="id-ID" dirty="0"/>
        </a:p>
      </dgm:t>
    </dgm:pt>
    <dgm:pt modelId="{1277E832-17E1-4BF6-BC9F-5E30926FCF6F}" type="parTrans" cxnId="{5116C2B7-9243-47E2-817E-C03F68720233}">
      <dgm:prSet/>
      <dgm:spPr/>
      <dgm:t>
        <a:bodyPr/>
        <a:lstStyle/>
        <a:p>
          <a:endParaRPr lang="id-ID"/>
        </a:p>
      </dgm:t>
    </dgm:pt>
    <dgm:pt modelId="{058DF0D8-2622-497B-95C6-FDCDF0CB3342}" type="sibTrans" cxnId="{5116C2B7-9243-47E2-817E-C03F68720233}">
      <dgm:prSet/>
      <dgm:spPr/>
      <dgm:t>
        <a:bodyPr/>
        <a:lstStyle/>
        <a:p>
          <a:endParaRPr lang="id-ID"/>
        </a:p>
      </dgm:t>
    </dgm:pt>
    <dgm:pt modelId="{03426B6D-DD3F-4C7D-97A6-7E52E7653B7C}">
      <dgm:prSet/>
      <dgm:spPr/>
      <dgm:t>
        <a:bodyPr/>
        <a:lstStyle/>
        <a:p>
          <a:r>
            <a:rPr lang="en-US" dirty="0"/>
            <a:t>6</a:t>
          </a:r>
          <a:endParaRPr lang="id-ID" dirty="0"/>
        </a:p>
      </dgm:t>
    </dgm:pt>
    <dgm:pt modelId="{A81FE5AC-56FD-4D2E-958C-D6ED8CD1F16D}" type="parTrans" cxnId="{E44AD99B-2B5C-4286-9876-AF9703B8F866}">
      <dgm:prSet/>
      <dgm:spPr/>
      <dgm:t>
        <a:bodyPr/>
        <a:lstStyle/>
        <a:p>
          <a:endParaRPr lang="id-ID"/>
        </a:p>
      </dgm:t>
    </dgm:pt>
    <dgm:pt modelId="{99A89022-8B63-462F-9C6A-252FE88388A3}" type="sibTrans" cxnId="{E44AD99B-2B5C-4286-9876-AF9703B8F866}">
      <dgm:prSet/>
      <dgm:spPr/>
      <dgm:t>
        <a:bodyPr/>
        <a:lstStyle/>
        <a:p>
          <a:endParaRPr lang="id-ID"/>
        </a:p>
      </dgm:t>
    </dgm:pt>
    <dgm:pt modelId="{D44DF4E2-EBF2-4C30-AB02-2623683AF871}">
      <dgm:prSet/>
      <dgm:spPr/>
      <dgm:t>
        <a:bodyPr/>
        <a:lstStyle/>
        <a:p>
          <a:endParaRPr lang="id-ID" dirty="0"/>
        </a:p>
      </dgm:t>
    </dgm:pt>
    <dgm:pt modelId="{115AE8FA-D507-4284-B8AB-7B3F3C3A55E5}" type="parTrans" cxnId="{851C4EA5-5A2D-4F78-83EC-526B7A721F8F}">
      <dgm:prSet/>
      <dgm:spPr/>
      <dgm:t>
        <a:bodyPr/>
        <a:lstStyle/>
        <a:p>
          <a:endParaRPr lang="id-ID"/>
        </a:p>
      </dgm:t>
    </dgm:pt>
    <dgm:pt modelId="{4AD10986-1EC0-49A9-83E7-F2CD843CB279}" type="sibTrans" cxnId="{851C4EA5-5A2D-4F78-83EC-526B7A721F8F}">
      <dgm:prSet/>
      <dgm:spPr/>
      <dgm:t>
        <a:bodyPr/>
        <a:lstStyle/>
        <a:p>
          <a:endParaRPr lang="id-ID"/>
        </a:p>
      </dgm:t>
    </dgm:pt>
    <dgm:pt modelId="{BF14D36C-3689-4505-B622-691FF64D74CF}">
      <dgm:prSet/>
      <dgm:spPr/>
      <dgm:t>
        <a:bodyPr/>
        <a:lstStyle/>
        <a:p>
          <a:endParaRPr lang="id-ID" dirty="0"/>
        </a:p>
      </dgm:t>
    </dgm:pt>
    <dgm:pt modelId="{DDD8ADCC-3A41-46A4-A910-A350B3CEEB22}" type="parTrans" cxnId="{3085C624-1BBD-408D-B53E-F4E15248BA85}">
      <dgm:prSet/>
      <dgm:spPr/>
      <dgm:t>
        <a:bodyPr/>
        <a:lstStyle/>
        <a:p>
          <a:endParaRPr lang="id-ID"/>
        </a:p>
      </dgm:t>
    </dgm:pt>
    <dgm:pt modelId="{75EFAC2D-B229-4EA5-9632-34A6D346C3B4}" type="sibTrans" cxnId="{3085C624-1BBD-408D-B53E-F4E15248BA85}">
      <dgm:prSet/>
      <dgm:spPr/>
      <dgm:t>
        <a:bodyPr/>
        <a:lstStyle/>
        <a:p>
          <a:endParaRPr lang="id-ID"/>
        </a:p>
      </dgm:t>
    </dgm:pt>
    <dgm:pt modelId="{DA4FE8C8-5ADD-40E2-BAE1-C3DC2FCC02E0}">
      <dgm:prSet/>
      <dgm:spPr/>
      <dgm:t>
        <a:bodyPr/>
        <a:lstStyle/>
        <a:p>
          <a:r>
            <a:rPr lang="en-US" dirty="0"/>
            <a:t>8</a:t>
          </a:r>
          <a:endParaRPr lang="id-ID" dirty="0"/>
        </a:p>
      </dgm:t>
    </dgm:pt>
    <dgm:pt modelId="{5535B246-E63A-497F-A19A-17333A01EDEF}" type="parTrans" cxnId="{998EDE46-689A-4FEF-A085-BAFC3E6471EF}">
      <dgm:prSet/>
      <dgm:spPr/>
      <dgm:t>
        <a:bodyPr/>
        <a:lstStyle/>
        <a:p>
          <a:endParaRPr lang="id-ID"/>
        </a:p>
      </dgm:t>
    </dgm:pt>
    <dgm:pt modelId="{B748B554-F80C-4B2E-9388-109C553B2ADC}" type="sibTrans" cxnId="{998EDE46-689A-4FEF-A085-BAFC3E6471EF}">
      <dgm:prSet/>
      <dgm:spPr/>
      <dgm:t>
        <a:bodyPr/>
        <a:lstStyle/>
        <a:p>
          <a:endParaRPr lang="id-ID"/>
        </a:p>
      </dgm:t>
    </dgm:pt>
    <dgm:pt modelId="{7C64A435-3FB5-42DC-A561-0C446047BF87}">
      <dgm:prSet/>
      <dgm:spPr/>
      <dgm:t>
        <a:bodyPr/>
        <a:lstStyle/>
        <a:p>
          <a:endParaRPr lang="id-ID" dirty="0"/>
        </a:p>
      </dgm:t>
    </dgm:pt>
    <dgm:pt modelId="{FC5E1130-4F1C-4193-92BB-8B8D89CE7847}" type="parTrans" cxnId="{3598325B-296F-4FC1-86F1-4820F53F2644}">
      <dgm:prSet/>
      <dgm:spPr/>
      <dgm:t>
        <a:bodyPr/>
        <a:lstStyle/>
        <a:p>
          <a:endParaRPr lang="id-ID"/>
        </a:p>
      </dgm:t>
    </dgm:pt>
    <dgm:pt modelId="{6D0EE2D4-4A7F-43E2-969A-017C928E8980}" type="sibTrans" cxnId="{3598325B-296F-4FC1-86F1-4820F53F2644}">
      <dgm:prSet/>
      <dgm:spPr/>
      <dgm:t>
        <a:bodyPr/>
        <a:lstStyle/>
        <a:p>
          <a:endParaRPr lang="id-ID"/>
        </a:p>
      </dgm:t>
    </dgm:pt>
    <dgm:pt modelId="{074C7C55-087C-4AD7-866B-F4890E0836B8}">
      <dgm:prSet/>
      <dgm:spPr/>
      <dgm:t>
        <a:bodyPr/>
        <a:lstStyle/>
        <a:p>
          <a:endParaRPr lang="id-ID" dirty="0"/>
        </a:p>
      </dgm:t>
    </dgm:pt>
    <dgm:pt modelId="{0AD74465-093B-4A06-8EEF-AC2797CE78B9}" type="parTrans" cxnId="{CED8FB35-F257-4E64-8D6F-B2BB99FB19D7}">
      <dgm:prSet/>
      <dgm:spPr/>
      <dgm:t>
        <a:bodyPr/>
        <a:lstStyle/>
        <a:p>
          <a:endParaRPr lang="id-ID"/>
        </a:p>
      </dgm:t>
    </dgm:pt>
    <dgm:pt modelId="{A87FD586-30A4-4ABE-89FD-9A87A8CAD9D7}" type="sibTrans" cxnId="{CED8FB35-F257-4E64-8D6F-B2BB99FB19D7}">
      <dgm:prSet/>
      <dgm:spPr/>
      <dgm:t>
        <a:bodyPr/>
        <a:lstStyle/>
        <a:p>
          <a:endParaRPr lang="id-ID"/>
        </a:p>
      </dgm:t>
    </dgm:pt>
    <dgm:pt modelId="{B3432C0E-A593-4DCE-9E53-B6BC8C63B740}">
      <dgm:prSet phldrT="[Text]"/>
      <dgm:spPr/>
      <dgm:t>
        <a:bodyPr/>
        <a:lstStyle/>
        <a:p>
          <a:r>
            <a:rPr lang="en-US" dirty="0"/>
            <a:t>7</a:t>
          </a:r>
          <a:endParaRPr lang="id-ID" dirty="0"/>
        </a:p>
      </dgm:t>
    </dgm:pt>
    <dgm:pt modelId="{F17919BC-FDC6-4844-B3A3-E897003AF160}" type="sibTrans" cxnId="{E9B091B2-9052-4F87-851D-B2B650E884C8}">
      <dgm:prSet/>
      <dgm:spPr/>
      <dgm:t>
        <a:bodyPr/>
        <a:lstStyle/>
        <a:p>
          <a:endParaRPr lang="id-ID"/>
        </a:p>
      </dgm:t>
    </dgm:pt>
    <dgm:pt modelId="{EEAAB6C2-93B2-4101-A3D1-02AA4F595B86}" type="parTrans" cxnId="{E9B091B2-9052-4F87-851D-B2B650E884C8}">
      <dgm:prSet/>
      <dgm:spPr/>
      <dgm:t>
        <a:bodyPr/>
        <a:lstStyle/>
        <a:p>
          <a:endParaRPr lang="id-ID"/>
        </a:p>
      </dgm:t>
    </dgm:pt>
    <dgm:pt modelId="{D7166BEC-F9E8-426C-8650-6C2B6A4E1DF7}" type="pres">
      <dgm:prSet presAssocID="{CF318150-DF67-4B07-B222-30159B28CB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ADBFA0-FFD7-45D3-BEDE-737D6AE23659}" type="pres">
      <dgm:prSet presAssocID="{8E8814E6-9A12-426F-84A5-506D9A393D9B}" presName="hierRoot1" presStyleCnt="0"/>
      <dgm:spPr/>
    </dgm:pt>
    <dgm:pt modelId="{B8F8D1D1-95FA-4CB3-BBB8-AD18AC4B9B6F}" type="pres">
      <dgm:prSet presAssocID="{8E8814E6-9A12-426F-84A5-506D9A393D9B}" presName="composite" presStyleCnt="0"/>
      <dgm:spPr/>
    </dgm:pt>
    <dgm:pt modelId="{BA180955-933F-4238-AF2C-85D970BCAC4E}" type="pres">
      <dgm:prSet presAssocID="{8E8814E6-9A12-426F-84A5-506D9A393D9B}" presName="image" presStyleLbl="node0" presStyleIdx="0" presStyleCnt="1"/>
      <dgm:spPr>
        <a:solidFill>
          <a:schemeClr val="tx1">
            <a:lumMod val="75000"/>
            <a:lumOff val="25000"/>
          </a:schemeClr>
        </a:solidFill>
      </dgm:spPr>
    </dgm:pt>
    <dgm:pt modelId="{326EDD72-2EE1-4B2A-97A3-6BE1DDEB193A}" type="pres">
      <dgm:prSet presAssocID="{8E8814E6-9A12-426F-84A5-506D9A393D9B}" presName="text" presStyleLbl="revTx" presStyleIdx="0" presStyleCnt="15">
        <dgm:presLayoutVars>
          <dgm:chPref val="3"/>
        </dgm:presLayoutVars>
      </dgm:prSet>
      <dgm:spPr/>
    </dgm:pt>
    <dgm:pt modelId="{00EEA05E-01B0-472B-B156-3C0CE7826270}" type="pres">
      <dgm:prSet presAssocID="{8E8814E6-9A12-426F-84A5-506D9A393D9B}" presName="hierChild2" presStyleCnt="0"/>
      <dgm:spPr/>
    </dgm:pt>
    <dgm:pt modelId="{C59A7A49-8F08-4EF0-9EE7-AF6866F0A406}" type="pres">
      <dgm:prSet presAssocID="{E97DEBD1-E09E-4C3C-A54D-3D59CA42CFF5}" presName="Name10" presStyleLbl="parChTrans1D2" presStyleIdx="0" presStyleCnt="2"/>
      <dgm:spPr/>
    </dgm:pt>
    <dgm:pt modelId="{2DF2EF99-F638-4E37-B7AC-CDD9F02A1CB3}" type="pres">
      <dgm:prSet presAssocID="{5E4D4B08-9183-4CD5-B00B-5B3A30A1DF77}" presName="hierRoot2" presStyleCnt="0"/>
      <dgm:spPr/>
    </dgm:pt>
    <dgm:pt modelId="{6F69377C-4173-4DE7-BA7E-311477DED08C}" type="pres">
      <dgm:prSet presAssocID="{5E4D4B08-9183-4CD5-B00B-5B3A30A1DF77}" presName="composite2" presStyleCnt="0"/>
      <dgm:spPr/>
    </dgm:pt>
    <dgm:pt modelId="{03431357-5093-4D65-A351-0F92DCDB52FE}" type="pres">
      <dgm:prSet presAssocID="{5E4D4B08-9183-4CD5-B00B-5B3A30A1DF77}" presName="image2" presStyleLbl="node2" presStyleIdx="0" presStyleCnt="2"/>
      <dgm:spPr>
        <a:solidFill>
          <a:srgbClr val="FF5050"/>
        </a:solidFill>
      </dgm:spPr>
    </dgm:pt>
    <dgm:pt modelId="{308C23EF-FFDE-4DCF-ACBB-99E8387EE813}" type="pres">
      <dgm:prSet presAssocID="{5E4D4B08-9183-4CD5-B00B-5B3A30A1DF77}" presName="text2" presStyleLbl="revTx" presStyleIdx="1" presStyleCnt="15">
        <dgm:presLayoutVars>
          <dgm:chPref val="3"/>
        </dgm:presLayoutVars>
      </dgm:prSet>
      <dgm:spPr/>
    </dgm:pt>
    <dgm:pt modelId="{FAE4F6C2-3D9F-4D21-BBE8-0F82A4DA9A3F}" type="pres">
      <dgm:prSet presAssocID="{5E4D4B08-9183-4CD5-B00B-5B3A30A1DF77}" presName="hierChild3" presStyleCnt="0"/>
      <dgm:spPr/>
    </dgm:pt>
    <dgm:pt modelId="{1F44E02A-D1CE-4FE9-8F3B-0683CAD70E1D}" type="pres">
      <dgm:prSet presAssocID="{A8E7BE38-17D7-472F-89F0-DC6D1DD72B7A}" presName="Name17" presStyleLbl="parChTrans1D3" presStyleIdx="0" presStyleCnt="4"/>
      <dgm:spPr/>
    </dgm:pt>
    <dgm:pt modelId="{B610E304-6D2B-4EAA-8628-6789B13080F7}" type="pres">
      <dgm:prSet presAssocID="{661284D5-8E54-4BD0-88C0-DC615134DFC8}" presName="hierRoot3" presStyleCnt="0"/>
      <dgm:spPr/>
    </dgm:pt>
    <dgm:pt modelId="{842D3A99-712D-415E-B63B-CF544784AEE7}" type="pres">
      <dgm:prSet presAssocID="{661284D5-8E54-4BD0-88C0-DC615134DFC8}" presName="composite3" presStyleCnt="0"/>
      <dgm:spPr/>
    </dgm:pt>
    <dgm:pt modelId="{D984827E-1AE7-49EA-8650-DB597A1A559F}" type="pres">
      <dgm:prSet presAssocID="{661284D5-8E54-4BD0-88C0-DC615134DFC8}" presName="image3" presStyleLbl="node3" presStyleIdx="0" presStyleCnt="4"/>
      <dgm:spPr>
        <a:solidFill>
          <a:schemeClr val="tx1">
            <a:lumMod val="75000"/>
            <a:lumOff val="25000"/>
          </a:schemeClr>
        </a:solidFill>
      </dgm:spPr>
    </dgm:pt>
    <dgm:pt modelId="{7EE6053A-BF12-4CF8-9987-4FDEFCCA9BC2}" type="pres">
      <dgm:prSet presAssocID="{661284D5-8E54-4BD0-88C0-DC615134DFC8}" presName="text3" presStyleLbl="revTx" presStyleIdx="2" presStyleCnt="15">
        <dgm:presLayoutVars>
          <dgm:chPref val="3"/>
        </dgm:presLayoutVars>
      </dgm:prSet>
      <dgm:spPr/>
    </dgm:pt>
    <dgm:pt modelId="{190FED93-37D0-4DC6-8643-E87FDB8F0FF1}" type="pres">
      <dgm:prSet presAssocID="{661284D5-8E54-4BD0-88C0-DC615134DFC8}" presName="hierChild4" presStyleCnt="0"/>
      <dgm:spPr/>
    </dgm:pt>
    <dgm:pt modelId="{8421F376-2D39-4EC9-BB0E-BAFB30057E41}" type="pres">
      <dgm:prSet presAssocID="{B8C16AEB-06DF-4759-AB39-1AC4F6A52ADF}" presName="Name23" presStyleLbl="parChTrans1D4" presStyleIdx="0" presStyleCnt="8"/>
      <dgm:spPr/>
    </dgm:pt>
    <dgm:pt modelId="{A780DE93-7196-4349-9D36-B460170B899C}" type="pres">
      <dgm:prSet presAssocID="{7FA5B65C-A69D-4F8E-99C7-EB2942A202E1}" presName="hierRoot4" presStyleCnt="0"/>
      <dgm:spPr/>
    </dgm:pt>
    <dgm:pt modelId="{6B094E4F-D6F3-430B-879E-D12E8BAE6144}" type="pres">
      <dgm:prSet presAssocID="{7FA5B65C-A69D-4F8E-99C7-EB2942A202E1}" presName="composite4" presStyleCnt="0"/>
      <dgm:spPr/>
    </dgm:pt>
    <dgm:pt modelId="{526350D3-E3DD-4AEA-B0B0-38A2D2577B30}" type="pres">
      <dgm:prSet presAssocID="{7FA5B65C-A69D-4F8E-99C7-EB2942A202E1}" presName="image4" presStyleLbl="node4" presStyleIdx="0" presStyleCnt="8"/>
      <dgm:spPr>
        <a:solidFill>
          <a:srgbClr val="FF5050"/>
        </a:solidFill>
      </dgm:spPr>
    </dgm:pt>
    <dgm:pt modelId="{5BE7A57F-398F-46E2-8726-9EAE189A8A08}" type="pres">
      <dgm:prSet presAssocID="{7FA5B65C-A69D-4F8E-99C7-EB2942A202E1}" presName="text4" presStyleLbl="revTx" presStyleIdx="3" presStyleCnt="15">
        <dgm:presLayoutVars>
          <dgm:chPref val="3"/>
        </dgm:presLayoutVars>
      </dgm:prSet>
      <dgm:spPr/>
    </dgm:pt>
    <dgm:pt modelId="{26B16F55-6E12-4C80-A624-65FCC4E3CC51}" type="pres">
      <dgm:prSet presAssocID="{7FA5B65C-A69D-4F8E-99C7-EB2942A202E1}" presName="hierChild5" presStyleCnt="0"/>
      <dgm:spPr/>
    </dgm:pt>
    <dgm:pt modelId="{23E7509E-2C34-4195-97B3-1E689CBB849F}" type="pres">
      <dgm:prSet presAssocID="{1277E832-17E1-4BF6-BC9F-5E30926FCF6F}" presName="Name23" presStyleLbl="parChTrans1D4" presStyleIdx="1" presStyleCnt="8"/>
      <dgm:spPr/>
    </dgm:pt>
    <dgm:pt modelId="{7986732A-79E4-4CB7-B636-7E347AD12A01}" type="pres">
      <dgm:prSet presAssocID="{E1CB2FDB-CD15-4098-A606-1142059A961A}" presName="hierRoot4" presStyleCnt="0"/>
      <dgm:spPr/>
    </dgm:pt>
    <dgm:pt modelId="{078F4BA5-CED1-4A22-9DC4-92E6BB2F3AEE}" type="pres">
      <dgm:prSet presAssocID="{E1CB2FDB-CD15-4098-A606-1142059A961A}" presName="composite4" presStyleCnt="0"/>
      <dgm:spPr/>
    </dgm:pt>
    <dgm:pt modelId="{8F230C2C-2F9B-4A33-928F-953AD37FB299}" type="pres">
      <dgm:prSet presAssocID="{E1CB2FDB-CD15-4098-A606-1142059A961A}" presName="image4" presStyleLbl="node4" presStyleIdx="1" presStyleCnt="8"/>
      <dgm:spPr>
        <a:solidFill>
          <a:schemeClr val="tx1">
            <a:lumMod val="75000"/>
            <a:lumOff val="25000"/>
          </a:schemeClr>
        </a:solidFill>
      </dgm:spPr>
    </dgm:pt>
    <dgm:pt modelId="{E6DCBC5D-4E65-425D-8EDD-6ECB93D30895}" type="pres">
      <dgm:prSet presAssocID="{E1CB2FDB-CD15-4098-A606-1142059A961A}" presName="text4" presStyleLbl="revTx" presStyleIdx="4" presStyleCnt="15">
        <dgm:presLayoutVars>
          <dgm:chPref val="3"/>
        </dgm:presLayoutVars>
      </dgm:prSet>
      <dgm:spPr/>
    </dgm:pt>
    <dgm:pt modelId="{61DEFD16-AB4A-4712-8C39-6120953A99DF}" type="pres">
      <dgm:prSet presAssocID="{E1CB2FDB-CD15-4098-A606-1142059A961A}" presName="hierChild5" presStyleCnt="0"/>
      <dgm:spPr/>
    </dgm:pt>
    <dgm:pt modelId="{817B33F5-B7A0-4053-86EB-3C6F06D4F1EE}" type="pres">
      <dgm:prSet presAssocID="{C975A302-8DC1-472A-A9D4-E61C9A11DA76}" presName="Name23" presStyleLbl="parChTrans1D4" presStyleIdx="2" presStyleCnt="8"/>
      <dgm:spPr/>
    </dgm:pt>
    <dgm:pt modelId="{0924A128-3616-4B13-919F-C2CD3C39F713}" type="pres">
      <dgm:prSet presAssocID="{C397C37F-7696-4995-9C77-5F32AB7FBC72}" presName="hierRoot4" presStyleCnt="0"/>
      <dgm:spPr/>
    </dgm:pt>
    <dgm:pt modelId="{A9514E57-D1C6-4965-9233-4AC68D25F279}" type="pres">
      <dgm:prSet presAssocID="{C397C37F-7696-4995-9C77-5F32AB7FBC72}" presName="composite4" presStyleCnt="0"/>
      <dgm:spPr/>
    </dgm:pt>
    <dgm:pt modelId="{A99C6026-5DF5-48F8-BEB0-642BB78D87D2}" type="pres">
      <dgm:prSet presAssocID="{C397C37F-7696-4995-9C77-5F32AB7FBC72}" presName="image4" presStyleLbl="node4" presStyleIdx="2" presStyleCnt="8"/>
      <dgm:spPr>
        <a:solidFill>
          <a:schemeClr val="tx1">
            <a:lumMod val="75000"/>
            <a:lumOff val="25000"/>
          </a:schemeClr>
        </a:solidFill>
      </dgm:spPr>
    </dgm:pt>
    <dgm:pt modelId="{4C39A4B3-0970-4694-9E33-92A174A9D8FB}" type="pres">
      <dgm:prSet presAssocID="{C397C37F-7696-4995-9C77-5F32AB7FBC72}" presName="text4" presStyleLbl="revTx" presStyleIdx="5" presStyleCnt="15">
        <dgm:presLayoutVars>
          <dgm:chPref val="3"/>
        </dgm:presLayoutVars>
      </dgm:prSet>
      <dgm:spPr/>
    </dgm:pt>
    <dgm:pt modelId="{5C225245-68C7-4D06-8714-9E9C3D736D89}" type="pres">
      <dgm:prSet presAssocID="{C397C37F-7696-4995-9C77-5F32AB7FBC72}" presName="hierChild5" presStyleCnt="0"/>
      <dgm:spPr/>
    </dgm:pt>
    <dgm:pt modelId="{DADDD535-5626-4CBB-B782-1E1545C71412}" type="pres">
      <dgm:prSet presAssocID="{58A6AECF-B2E1-4E59-99FE-756A5E012F3D}" presName="Name23" presStyleLbl="parChTrans1D4" presStyleIdx="3" presStyleCnt="8"/>
      <dgm:spPr/>
    </dgm:pt>
    <dgm:pt modelId="{E2AC4C0E-CC28-4068-858C-2FA0E075C7EB}" type="pres">
      <dgm:prSet presAssocID="{AE7CEF54-4B3C-4E73-978D-6AFA88CF2951}" presName="hierRoot4" presStyleCnt="0"/>
      <dgm:spPr/>
    </dgm:pt>
    <dgm:pt modelId="{BAF990E6-DBA7-41C0-AF03-3C2D14382F0F}" type="pres">
      <dgm:prSet presAssocID="{AE7CEF54-4B3C-4E73-978D-6AFA88CF2951}" presName="composite4" presStyleCnt="0"/>
      <dgm:spPr/>
    </dgm:pt>
    <dgm:pt modelId="{77A92378-C32F-4071-9FD6-9B633354EE1E}" type="pres">
      <dgm:prSet presAssocID="{AE7CEF54-4B3C-4E73-978D-6AFA88CF2951}" presName="image4" presStyleLbl="node4" presStyleIdx="3" presStyleCnt="8"/>
      <dgm:spPr>
        <a:solidFill>
          <a:schemeClr val="tx1">
            <a:lumMod val="75000"/>
            <a:lumOff val="25000"/>
          </a:schemeClr>
        </a:solidFill>
      </dgm:spPr>
    </dgm:pt>
    <dgm:pt modelId="{93CE8185-1F59-4099-BA5D-1085D344583C}" type="pres">
      <dgm:prSet presAssocID="{AE7CEF54-4B3C-4E73-978D-6AFA88CF2951}" presName="text4" presStyleLbl="revTx" presStyleIdx="6" presStyleCnt="15">
        <dgm:presLayoutVars>
          <dgm:chPref val="3"/>
        </dgm:presLayoutVars>
      </dgm:prSet>
      <dgm:spPr/>
    </dgm:pt>
    <dgm:pt modelId="{75B0858D-2C15-41F2-8E79-94724D0C3F1B}" type="pres">
      <dgm:prSet presAssocID="{AE7CEF54-4B3C-4E73-978D-6AFA88CF2951}" presName="hierChild5" presStyleCnt="0"/>
      <dgm:spPr/>
    </dgm:pt>
    <dgm:pt modelId="{6493B53C-EF11-4F61-834F-21DE198284A8}" type="pres">
      <dgm:prSet presAssocID="{65113447-27A4-484C-A59F-DD5DB0D685B7}" presName="Name17" presStyleLbl="parChTrans1D3" presStyleIdx="1" presStyleCnt="4"/>
      <dgm:spPr/>
    </dgm:pt>
    <dgm:pt modelId="{A844872C-5667-4969-8024-33BF9CC968CA}" type="pres">
      <dgm:prSet presAssocID="{39AA3421-C0DC-4D99-9B7D-10B51566A1DB}" presName="hierRoot3" presStyleCnt="0"/>
      <dgm:spPr/>
    </dgm:pt>
    <dgm:pt modelId="{ACDEA464-F2BF-4EE4-B7B3-DADE699B0743}" type="pres">
      <dgm:prSet presAssocID="{39AA3421-C0DC-4D99-9B7D-10B51566A1DB}" presName="composite3" presStyleCnt="0"/>
      <dgm:spPr/>
    </dgm:pt>
    <dgm:pt modelId="{28DC169F-5905-48FD-9831-9090E99E72DF}" type="pres">
      <dgm:prSet presAssocID="{39AA3421-C0DC-4D99-9B7D-10B51566A1DB}" presName="image3" presStyleLbl="node3" presStyleIdx="1" presStyleCnt="4"/>
      <dgm:spPr>
        <a:solidFill>
          <a:schemeClr val="tx1"/>
        </a:solidFill>
      </dgm:spPr>
    </dgm:pt>
    <dgm:pt modelId="{EC696F9B-C289-4F20-A435-773B785C9936}" type="pres">
      <dgm:prSet presAssocID="{39AA3421-C0DC-4D99-9B7D-10B51566A1DB}" presName="text3" presStyleLbl="revTx" presStyleIdx="7" presStyleCnt="15">
        <dgm:presLayoutVars>
          <dgm:chPref val="3"/>
        </dgm:presLayoutVars>
      </dgm:prSet>
      <dgm:spPr/>
    </dgm:pt>
    <dgm:pt modelId="{9929C594-A590-4D22-94D4-DDF42E9FF673}" type="pres">
      <dgm:prSet presAssocID="{39AA3421-C0DC-4D99-9B7D-10B51566A1DB}" presName="hierChild4" presStyleCnt="0"/>
      <dgm:spPr/>
    </dgm:pt>
    <dgm:pt modelId="{9310E7CE-AEA6-43B5-B689-9689206CE5FF}" type="pres">
      <dgm:prSet presAssocID="{EEAAB6C2-93B2-4101-A3D1-02AA4F595B86}" presName="Name10" presStyleLbl="parChTrans1D2" presStyleIdx="1" presStyleCnt="2"/>
      <dgm:spPr/>
    </dgm:pt>
    <dgm:pt modelId="{E19F21F7-1EE0-40C1-BAF2-E3D3A4F83331}" type="pres">
      <dgm:prSet presAssocID="{B3432C0E-A593-4DCE-9E53-B6BC8C63B740}" presName="hierRoot2" presStyleCnt="0"/>
      <dgm:spPr/>
    </dgm:pt>
    <dgm:pt modelId="{CF7AD44D-5CFB-45E2-BB5A-F771E2C1D409}" type="pres">
      <dgm:prSet presAssocID="{B3432C0E-A593-4DCE-9E53-B6BC8C63B740}" presName="composite2" presStyleCnt="0"/>
      <dgm:spPr/>
    </dgm:pt>
    <dgm:pt modelId="{99B5BBEB-016A-4B97-B9FB-2AAAF47DB4A6}" type="pres">
      <dgm:prSet presAssocID="{B3432C0E-A593-4DCE-9E53-B6BC8C63B740}" presName="image2" presStyleLbl="node2" presStyleIdx="1" presStyleCnt="2"/>
      <dgm:spPr>
        <a:solidFill>
          <a:srgbClr val="FF5050"/>
        </a:solidFill>
      </dgm:spPr>
    </dgm:pt>
    <dgm:pt modelId="{E9F968BE-5425-46BA-B25C-65E39A30AE23}" type="pres">
      <dgm:prSet presAssocID="{B3432C0E-A593-4DCE-9E53-B6BC8C63B740}" presName="text2" presStyleLbl="revTx" presStyleIdx="8" presStyleCnt="15">
        <dgm:presLayoutVars>
          <dgm:chPref val="3"/>
        </dgm:presLayoutVars>
      </dgm:prSet>
      <dgm:spPr/>
    </dgm:pt>
    <dgm:pt modelId="{9123F9CC-780D-4362-B5C0-1B156DD63620}" type="pres">
      <dgm:prSet presAssocID="{B3432C0E-A593-4DCE-9E53-B6BC8C63B740}" presName="hierChild3" presStyleCnt="0"/>
      <dgm:spPr/>
    </dgm:pt>
    <dgm:pt modelId="{16E53E05-04A9-488B-9C5D-19D931DB2651}" type="pres">
      <dgm:prSet presAssocID="{A81FE5AC-56FD-4D2E-958C-D6ED8CD1F16D}" presName="Name17" presStyleLbl="parChTrans1D3" presStyleIdx="2" presStyleCnt="4"/>
      <dgm:spPr/>
    </dgm:pt>
    <dgm:pt modelId="{B38F59F2-F27F-41B9-B540-058044CCD599}" type="pres">
      <dgm:prSet presAssocID="{03426B6D-DD3F-4C7D-97A6-7E52E7653B7C}" presName="hierRoot3" presStyleCnt="0"/>
      <dgm:spPr/>
    </dgm:pt>
    <dgm:pt modelId="{93FF985E-140F-42F1-8CED-033B68894C81}" type="pres">
      <dgm:prSet presAssocID="{03426B6D-DD3F-4C7D-97A6-7E52E7653B7C}" presName="composite3" presStyleCnt="0"/>
      <dgm:spPr/>
    </dgm:pt>
    <dgm:pt modelId="{13787A9A-66DA-4389-996F-6051E6E2884B}" type="pres">
      <dgm:prSet presAssocID="{03426B6D-DD3F-4C7D-97A6-7E52E7653B7C}" presName="image3" presStyleLbl="node3" presStyleIdx="2" presStyleCnt="4"/>
      <dgm:spPr>
        <a:solidFill>
          <a:schemeClr val="tx1">
            <a:lumMod val="75000"/>
            <a:lumOff val="25000"/>
          </a:schemeClr>
        </a:solidFill>
      </dgm:spPr>
    </dgm:pt>
    <dgm:pt modelId="{856C5031-E444-45C3-AC33-1EA9D501E66A}" type="pres">
      <dgm:prSet presAssocID="{03426B6D-DD3F-4C7D-97A6-7E52E7653B7C}" presName="text3" presStyleLbl="revTx" presStyleIdx="9" presStyleCnt="15">
        <dgm:presLayoutVars>
          <dgm:chPref val="3"/>
        </dgm:presLayoutVars>
      </dgm:prSet>
      <dgm:spPr/>
    </dgm:pt>
    <dgm:pt modelId="{04F35F6F-9676-4DE3-8338-E87963EE82CD}" type="pres">
      <dgm:prSet presAssocID="{03426B6D-DD3F-4C7D-97A6-7E52E7653B7C}" presName="hierChild4" presStyleCnt="0"/>
      <dgm:spPr/>
    </dgm:pt>
    <dgm:pt modelId="{17DFECDD-C760-45D4-8099-FAE66098B3DD}" type="pres">
      <dgm:prSet presAssocID="{115AE8FA-D507-4284-B8AB-7B3F3C3A55E5}" presName="Name23" presStyleLbl="parChTrans1D4" presStyleIdx="4" presStyleCnt="8"/>
      <dgm:spPr/>
    </dgm:pt>
    <dgm:pt modelId="{1205B6F3-DB4D-451B-B29E-AEE5FF2BA29C}" type="pres">
      <dgm:prSet presAssocID="{D44DF4E2-EBF2-4C30-AB02-2623683AF871}" presName="hierRoot4" presStyleCnt="0"/>
      <dgm:spPr/>
    </dgm:pt>
    <dgm:pt modelId="{7857C05F-179A-4EA9-A422-5156A6925FF9}" type="pres">
      <dgm:prSet presAssocID="{D44DF4E2-EBF2-4C30-AB02-2623683AF871}" presName="composite4" presStyleCnt="0"/>
      <dgm:spPr/>
    </dgm:pt>
    <dgm:pt modelId="{656B8800-6F94-4899-BE81-40DDB6164EFB}" type="pres">
      <dgm:prSet presAssocID="{D44DF4E2-EBF2-4C30-AB02-2623683AF871}" presName="image4" presStyleLbl="node4" presStyleIdx="4" presStyleCnt="8"/>
      <dgm:spPr>
        <a:solidFill>
          <a:schemeClr val="tx1">
            <a:lumMod val="75000"/>
            <a:lumOff val="25000"/>
          </a:schemeClr>
        </a:solidFill>
      </dgm:spPr>
    </dgm:pt>
    <dgm:pt modelId="{D8AC2AA4-0A1B-4402-AEAB-55041CC12AF9}" type="pres">
      <dgm:prSet presAssocID="{D44DF4E2-EBF2-4C30-AB02-2623683AF871}" presName="text4" presStyleLbl="revTx" presStyleIdx="10" presStyleCnt="15">
        <dgm:presLayoutVars>
          <dgm:chPref val="3"/>
        </dgm:presLayoutVars>
      </dgm:prSet>
      <dgm:spPr/>
    </dgm:pt>
    <dgm:pt modelId="{D3D81AF5-3E72-4F98-9678-A2AF8F71029D}" type="pres">
      <dgm:prSet presAssocID="{D44DF4E2-EBF2-4C30-AB02-2623683AF871}" presName="hierChild5" presStyleCnt="0"/>
      <dgm:spPr/>
    </dgm:pt>
    <dgm:pt modelId="{CE8929B9-74C2-43D7-ABF4-14F4B1230060}" type="pres">
      <dgm:prSet presAssocID="{DDD8ADCC-3A41-46A4-A910-A350B3CEEB22}" presName="Name23" presStyleLbl="parChTrans1D4" presStyleIdx="5" presStyleCnt="8"/>
      <dgm:spPr/>
    </dgm:pt>
    <dgm:pt modelId="{CDD3B9AB-978D-45A2-A9E8-628C8B271B7C}" type="pres">
      <dgm:prSet presAssocID="{BF14D36C-3689-4505-B622-691FF64D74CF}" presName="hierRoot4" presStyleCnt="0"/>
      <dgm:spPr/>
    </dgm:pt>
    <dgm:pt modelId="{2A258FD1-C754-4270-B0CE-C79379E1C139}" type="pres">
      <dgm:prSet presAssocID="{BF14D36C-3689-4505-B622-691FF64D74CF}" presName="composite4" presStyleCnt="0"/>
      <dgm:spPr/>
    </dgm:pt>
    <dgm:pt modelId="{58AD3598-0109-4A2A-9B78-580350C13861}" type="pres">
      <dgm:prSet presAssocID="{BF14D36C-3689-4505-B622-691FF64D74CF}" presName="image4" presStyleLbl="node4" presStyleIdx="5" presStyleCnt="8"/>
      <dgm:spPr>
        <a:solidFill>
          <a:schemeClr val="tx1">
            <a:lumMod val="75000"/>
            <a:lumOff val="25000"/>
          </a:schemeClr>
        </a:solidFill>
      </dgm:spPr>
    </dgm:pt>
    <dgm:pt modelId="{A2D1DE36-CFE7-48D0-8DD4-A4AB7C54FF20}" type="pres">
      <dgm:prSet presAssocID="{BF14D36C-3689-4505-B622-691FF64D74CF}" presName="text4" presStyleLbl="revTx" presStyleIdx="11" presStyleCnt="15">
        <dgm:presLayoutVars>
          <dgm:chPref val="3"/>
        </dgm:presLayoutVars>
      </dgm:prSet>
      <dgm:spPr/>
    </dgm:pt>
    <dgm:pt modelId="{44D7CADF-6C33-4EA1-99E1-63CE18AD8390}" type="pres">
      <dgm:prSet presAssocID="{BF14D36C-3689-4505-B622-691FF64D74CF}" presName="hierChild5" presStyleCnt="0"/>
      <dgm:spPr/>
    </dgm:pt>
    <dgm:pt modelId="{15F9E14B-C8C4-461A-ABE6-8792F5D7EA54}" type="pres">
      <dgm:prSet presAssocID="{5535B246-E63A-497F-A19A-17333A01EDEF}" presName="Name17" presStyleLbl="parChTrans1D3" presStyleIdx="3" presStyleCnt="4"/>
      <dgm:spPr/>
    </dgm:pt>
    <dgm:pt modelId="{075C4C8C-83C0-414A-AA99-8813241F7007}" type="pres">
      <dgm:prSet presAssocID="{DA4FE8C8-5ADD-40E2-BAE1-C3DC2FCC02E0}" presName="hierRoot3" presStyleCnt="0"/>
      <dgm:spPr/>
    </dgm:pt>
    <dgm:pt modelId="{0173F7BC-9F5D-45CB-8345-0384B8D38D93}" type="pres">
      <dgm:prSet presAssocID="{DA4FE8C8-5ADD-40E2-BAE1-C3DC2FCC02E0}" presName="composite3" presStyleCnt="0"/>
      <dgm:spPr/>
    </dgm:pt>
    <dgm:pt modelId="{0A06118A-99AD-4A0F-86CC-FF29766E2BD3}" type="pres">
      <dgm:prSet presAssocID="{DA4FE8C8-5ADD-40E2-BAE1-C3DC2FCC02E0}" presName="image3" presStyleLbl="node3" presStyleIdx="3" presStyleCnt="4"/>
      <dgm:spPr>
        <a:solidFill>
          <a:schemeClr val="tx1">
            <a:lumMod val="75000"/>
            <a:lumOff val="25000"/>
          </a:schemeClr>
        </a:solidFill>
      </dgm:spPr>
    </dgm:pt>
    <dgm:pt modelId="{39CC9CB7-E58A-4FA4-8F87-7FDB34AE344F}" type="pres">
      <dgm:prSet presAssocID="{DA4FE8C8-5ADD-40E2-BAE1-C3DC2FCC02E0}" presName="text3" presStyleLbl="revTx" presStyleIdx="12" presStyleCnt="15">
        <dgm:presLayoutVars>
          <dgm:chPref val="3"/>
        </dgm:presLayoutVars>
      </dgm:prSet>
      <dgm:spPr/>
    </dgm:pt>
    <dgm:pt modelId="{3DC66C4B-D7B9-4026-AED0-7A3BA9E1334F}" type="pres">
      <dgm:prSet presAssocID="{DA4FE8C8-5ADD-40E2-BAE1-C3DC2FCC02E0}" presName="hierChild4" presStyleCnt="0"/>
      <dgm:spPr/>
    </dgm:pt>
    <dgm:pt modelId="{CEC2B388-C594-407B-809B-C36B72533EA1}" type="pres">
      <dgm:prSet presAssocID="{FC5E1130-4F1C-4193-92BB-8B8D89CE7847}" presName="Name23" presStyleLbl="parChTrans1D4" presStyleIdx="6" presStyleCnt="8"/>
      <dgm:spPr/>
    </dgm:pt>
    <dgm:pt modelId="{903E5C37-FE20-4670-9E43-D5C61C732061}" type="pres">
      <dgm:prSet presAssocID="{7C64A435-3FB5-42DC-A561-0C446047BF87}" presName="hierRoot4" presStyleCnt="0"/>
      <dgm:spPr/>
    </dgm:pt>
    <dgm:pt modelId="{6CF6FCFC-2E67-4949-884A-161778338A4E}" type="pres">
      <dgm:prSet presAssocID="{7C64A435-3FB5-42DC-A561-0C446047BF87}" presName="composite4" presStyleCnt="0"/>
      <dgm:spPr/>
    </dgm:pt>
    <dgm:pt modelId="{F1CB56B5-7B36-4AE2-A056-B1086B5D699A}" type="pres">
      <dgm:prSet presAssocID="{7C64A435-3FB5-42DC-A561-0C446047BF87}" presName="image4" presStyleLbl="node4" presStyleIdx="6" presStyleCnt="8"/>
      <dgm:spPr>
        <a:solidFill>
          <a:schemeClr val="tx1">
            <a:lumMod val="75000"/>
            <a:lumOff val="25000"/>
          </a:schemeClr>
        </a:solidFill>
      </dgm:spPr>
    </dgm:pt>
    <dgm:pt modelId="{936D701A-29C6-48F9-ACCB-ECA74F9A1092}" type="pres">
      <dgm:prSet presAssocID="{7C64A435-3FB5-42DC-A561-0C446047BF87}" presName="text4" presStyleLbl="revTx" presStyleIdx="13" presStyleCnt="15">
        <dgm:presLayoutVars>
          <dgm:chPref val="3"/>
        </dgm:presLayoutVars>
      </dgm:prSet>
      <dgm:spPr/>
    </dgm:pt>
    <dgm:pt modelId="{6EB63604-5520-496F-B8BE-9094A5AFB42A}" type="pres">
      <dgm:prSet presAssocID="{7C64A435-3FB5-42DC-A561-0C446047BF87}" presName="hierChild5" presStyleCnt="0"/>
      <dgm:spPr/>
    </dgm:pt>
    <dgm:pt modelId="{489143C3-170E-4850-AD50-893E5282920C}" type="pres">
      <dgm:prSet presAssocID="{0AD74465-093B-4A06-8EEF-AC2797CE78B9}" presName="Name23" presStyleLbl="parChTrans1D4" presStyleIdx="7" presStyleCnt="8"/>
      <dgm:spPr/>
    </dgm:pt>
    <dgm:pt modelId="{E5758998-2AD7-4E6C-ABF5-392429914E0E}" type="pres">
      <dgm:prSet presAssocID="{074C7C55-087C-4AD7-866B-F4890E0836B8}" presName="hierRoot4" presStyleCnt="0"/>
      <dgm:spPr/>
    </dgm:pt>
    <dgm:pt modelId="{1C4CF046-20AE-4231-B5D7-70BA4011BFFC}" type="pres">
      <dgm:prSet presAssocID="{074C7C55-087C-4AD7-866B-F4890E0836B8}" presName="composite4" presStyleCnt="0"/>
      <dgm:spPr/>
    </dgm:pt>
    <dgm:pt modelId="{51C68E37-6A86-41A0-B5EA-1D9ECF700E48}" type="pres">
      <dgm:prSet presAssocID="{074C7C55-087C-4AD7-866B-F4890E0836B8}" presName="image4" presStyleLbl="node4" presStyleIdx="7" presStyleCnt="8"/>
      <dgm:spPr>
        <a:solidFill>
          <a:schemeClr val="tx1">
            <a:lumMod val="75000"/>
            <a:lumOff val="25000"/>
          </a:schemeClr>
        </a:solidFill>
      </dgm:spPr>
    </dgm:pt>
    <dgm:pt modelId="{05EC3531-D3F1-4D14-9C4A-5A38C68B49AE}" type="pres">
      <dgm:prSet presAssocID="{074C7C55-087C-4AD7-866B-F4890E0836B8}" presName="text4" presStyleLbl="revTx" presStyleIdx="14" presStyleCnt="15">
        <dgm:presLayoutVars>
          <dgm:chPref val="3"/>
        </dgm:presLayoutVars>
      </dgm:prSet>
      <dgm:spPr/>
    </dgm:pt>
    <dgm:pt modelId="{EDE62B6D-4BC4-4756-B3E2-2F48DB019D34}" type="pres">
      <dgm:prSet presAssocID="{074C7C55-087C-4AD7-866B-F4890E0836B8}" presName="hierChild5" presStyleCnt="0"/>
      <dgm:spPr/>
    </dgm:pt>
  </dgm:ptLst>
  <dgm:cxnLst>
    <dgm:cxn modelId="{C823CD12-2040-4770-B53C-4EBEA6833271}" type="presOf" srcId="{E97DEBD1-E09E-4C3C-A54D-3D59CA42CFF5}" destId="{C59A7A49-8F08-4EF0-9EE7-AF6866F0A406}" srcOrd="0" destOrd="0" presId="urn:microsoft.com/office/officeart/2009/layout/CirclePictureHierarchy"/>
    <dgm:cxn modelId="{A891A913-395E-4531-9DEB-752D308D2616}" type="presOf" srcId="{03426B6D-DD3F-4C7D-97A6-7E52E7653B7C}" destId="{856C5031-E444-45C3-AC33-1EA9D501E66A}" srcOrd="0" destOrd="0" presId="urn:microsoft.com/office/officeart/2009/layout/CirclePictureHierarchy"/>
    <dgm:cxn modelId="{863A7817-9B73-4491-94E2-05D8A8E79B1A}" type="presOf" srcId="{E1CB2FDB-CD15-4098-A606-1142059A961A}" destId="{E6DCBC5D-4E65-425D-8EDD-6ECB93D30895}" srcOrd="0" destOrd="0" presId="urn:microsoft.com/office/officeart/2009/layout/CirclePictureHierarchy"/>
    <dgm:cxn modelId="{025DB11B-402A-40AF-A4F7-8B33C0F5FCD0}" type="presOf" srcId="{1277E832-17E1-4BF6-BC9F-5E30926FCF6F}" destId="{23E7509E-2C34-4195-97B3-1E689CBB849F}" srcOrd="0" destOrd="0" presId="urn:microsoft.com/office/officeart/2009/layout/CirclePictureHierarchy"/>
    <dgm:cxn modelId="{6196B324-AE80-4A4C-8490-0818E19A1C04}" type="presOf" srcId="{C397C37F-7696-4995-9C77-5F32AB7FBC72}" destId="{4C39A4B3-0970-4694-9E33-92A174A9D8FB}" srcOrd="0" destOrd="0" presId="urn:microsoft.com/office/officeart/2009/layout/CirclePictureHierarchy"/>
    <dgm:cxn modelId="{3085C624-1BBD-408D-B53E-F4E15248BA85}" srcId="{03426B6D-DD3F-4C7D-97A6-7E52E7653B7C}" destId="{BF14D36C-3689-4505-B622-691FF64D74CF}" srcOrd="1" destOrd="0" parTransId="{DDD8ADCC-3A41-46A4-A910-A350B3CEEB22}" sibTransId="{75EFAC2D-B229-4EA5-9632-34A6D346C3B4}"/>
    <dgm:cxn modelId="{DBC9CC2C-15DF-4BD1-9EA6-071EF796F172}" type="presOf" srcId="{5E4D4B08-9183-4CD5-B00B-5B3A30A1DF77}" destId="{308C23EF-FFDE-4DCF-ACBB-99E8387EE813}" srcOrd="0" destOrd="0" presId="urn:microsoft.com/office/officeart/2009/layout/CirclePictureHierarchy"/>
    <dgm:cxn modelId="{99FED530-B506-41F9-B9A2-8A621350A906}" type="presOf" srcId="{65113447-27A4-484C-A59F-DD5DB0D685B7}" destId="{6493B53C-EF11-4F61-834F-21DE198284A8}" srcOrd="0" destOrd="0" presId="urn:microsoft.com/office/officeart/2009/layout/CirclePictureHierarchy"/>
    <dgm:cxn modelId="{4315D031-E1B8-4FBE-B85E-59E98BC94D2C}" srcId="{7FA5B65C-A69D-4F8E-99C7-EB2942A202E1}" destId="{C397C37F-7696-4995-9C77-5F32AB7FBC72}" srcOrd="1" destOrd="0" parTransId="{C975A302-8DC1-472A-A9D4-E61C9A11DA76}" sibTransId="{D54FE196-172F-49D2-9BEA-FCA8C2A84110}"/>
    <dgm:cxn modelId="{CED8FB35-F257-4E64-8D6F-B2BB99FB19D7}" srcId="{DA4FE8C8-5ADD-40E2-BAE1-C3DC2FCC02E0}" destId="{074C7C55-087C-4AD7-866B-F4890E0836B8}" srcOrd="1" destOrd="0" parTransId="{0AD74465-093B-4A06-8EEF-AC2797CE78B9}" sibTransId="{A87FD586-30A4-4ABE-89FD-9A87A8CAD9D7}"/>
    <dgm:cxn modelId="{B31A7536-41C8-4E89-8ECD-A37BA2030FB9}" type="presOf" srcId="{5535B246-E63A-497F-A19A-17333A01EDEF}" destId="{15F9E14B-C8C4-461A-ABE6-8792F5D7EA54}" srcOrd="0" destOrd="0" presId="urn:microsoft.com/office/officeart/2009/layout/CirclePictureHierarchy"/>
    <dgm:cxn modelId="{DD5FB03A-4531-4D20-BB79-FBFA6F69F354}" type="presOf" srcId="{B8C16AEB-06DF-4759-AB39-1AC4F6A52ADF}" destId="{8421F376-2D39-4EC9-BB0E-BAFB30057E41}" srcOrd="0" destOrd="0" presId="urn:microsoft.com/office/officeart/2009/layout/CirclePictureHierarchy"/>
    <dgm:cxn modelId="{3598325B-296F-4FC1-86F1-4820F53F2644}" srcId="{DA4FE8C8-5ADD-40E2-BAE1-C3DC2FCC02E0}" destId="{7C64A435-3FB5-42DC-A561-0C446047BF87}" srcOrd="0" destOrd="0" parTransId="{FC5E1130-4F1C-4193-92BB-8B8D89CE7847}" sibTransId="{6D0EE2D4-4A7F-43E2-969A-017C928E8980}"/>
    <dgm:cxn modelId="{7885835E-4E61-4C18-BA4D-6B98B154C2A9}" srcId="{661284D5-8E54-4BD0-88C0-DC615134DFC8}" destId="{AE7CEF54-4B3C-4E73-978D-6AFA88CF2951}" srcOrd="1" destOrd="0" parTransId="{58A6AECF-B2E1-4E59-99FE-756A5E012F3D}" sibTransId="{B9854820-0752-4422-9270-AC4232E78681}"/>
    <dgm:cxn modelId="{930B5D46-D092-484F-995B-4C06A4221376}" type="presOf" srcId="{074C7C55-087C-4AD7-866B-F4890E0836B8}" destId="{05EC3531-D3F1-4D14-9C4A-5A38C68B49AE}" srcOrd="0" destOrd="0" presId="urn:microsoft.com/office/officeart/2009/layout/CirclePictureHierarchy"/>
    <dgm:cxn modelId="{A4ED9F46-293D-4D95-AA72-56F4D31975AB}" type="presOf" srcId="{FC5E1130-4F1C-4193-92BB-8B8D89CE7847}" destId="{CEC2B388-C594-407B-809B-C36B72533EA1}" srcOrd="0" destOrd="0" presId="urn:microsoft.com/office/officeart/2009/layout/CirclePictureHierarchy"/>
    <dgm:cxn modelId="{7B04DB66-EED5-4B56-9183-5C8203223101}" type="presOf" srcId="{EEAAB6C2-93B2-4101-A3D1-02AA4F595B86}" destId="{9310E7CE-AEA6-43B5-B689-9689206CE5FF}" srcOrd="0" destOrd="0" presId="urn:microsoft.com/office/officeart/2009/layout/CirclePictureHierarchy"/>
    <dgm:cxn modelId="{998EDE46-689A-4FEF-A085-BAFC3E6471EF}" srcId="{B3432C0E-A593-4DCE-9E53-B6BC8C63B740}" destId="{DA4FE8C8-5ADD-40E2-BAE1-C3DC2FCC02E0}" srcOrd="1" destOrd="0" parTransId="{5535B246-E63A-497F-A19A-17333A01EDEF}" sibTransId="{B748B554-F80C-4B2E-9388-109C553B2ADC}"/>
    <dgm:cxn modelId="{C563386B-E6AA-443B-A6B5-8411471E7103}" type="presOf" srcId="{D44DF4E2-EBF2-4C30-AB02-2623683AF871}" destId="{D8AC2AA4-0A1B-4402-AEAB-55041CC12AF9}" srcOrd="0" destOrd="0" presId="urn:microsoft.com/office/officeart/2009/layout/CirclePictureHierarchy"/>
    <dgm:cxn modelId="{1ADAE373-F416-4094-84CF-4CE7A8967409}" type="presOf" srcId="{DA4FE8C8-5ADD-40E2-BAE1-C3DC2FCC02E0}" destId="{39CC9CB7-E58A-4FA4-8F87-7FDB34AE344F}" srcOrd="0" destOrd="0" presId="urn:microsoft.com/office/officeart/2009/layout/CirclePictureHierarchy"/>
    <dgm:cxn modelId="{F5FA5756-7236-4FF9-9C91-50DEC805E752}" type="presOf" srcId="{CF318150-DF67-4B07-B222-30159B28CB4C}" destId="{D7166BEC-F9E8-426C-8650-6C2B6A4E1DF7}" srcOrd="0" destOrd="0" presId="urn:microsoft.com/office/officeart/2009/layout/CirclePictureHierarchy"/>
    <dgm:cxn modelId="{AF9E0087-7F84-4351-A145-96D5681033CE}" type="presOf" srcId="{8E8814E6-9A12-426F-84A5-506D9A393D9B}" destId="{326EDD72-2EE1-4B2A-97A3-6BE1DDEB193A}" srcOrd="0" destOrd="0" presId="urn:microsoft.com/office/officeart/2009/layout/CirclePictureHierarchy"/>
    <dgm:cxn modelId="{EF46A589-A17D-4E99-A955-C65BCC4364D1}" type="presOf" srcId="{7C64A435-3FB5-42DC-A561-0C446047BF87}" destId="{936D701A-29C6-48F9-ACCB-ECA74F9A1092}" srcOrd="0" destOrd="0" presId="urn:microsoft.com/office/officeart/2009/layout/CirclePictureHierarchy"/>
    <dgm:cxn modelId="{E1883A97-523D-4A74-A073-DB29FA9B9BC3}" type="presOf" srcId="{58A6AECF-B2E1-4E59-99FE-756A5E012F3D}" destId="{DADDD535-5626-4CBB-B782-1E1545C71412}" srcOrd="0" destOrd="0" presId="urn:microsoft.com/office/officeart/2009/layout/CirclePictureHierarchy"/>
    <dgm:cxn modelId="{FF2A749A-CF8C-413E-82CB-B3377281E310}" type="presOf" srcId="{BF14D36C-3689-4505-B622-691FF64D74CF}" destId="{A2D1DE36-CFE7-48D0-8DD4-A4AB7C54FF20}" srcOrd="0" destOrd="0" presId="urn:microsoft.com/office/officeart/2009/layout/CirclePictureHierarchy"/>
    <dgm:cxn modelId="{E44AD99B-2B5C-4286-9876-AF9703B8F866}" srcId="{B3432C0E-A593-4DCE-9E53-B6BC8C63B740}" destId="{03426B6D-DD3F-4C7D-97A6-7E52E7653B7C}" srcOrd="0" destOrd="0" parTransId="{A81FE5AC-56FD-4D2E-958C-D6ED8CD1F16D}" sibTransId="{99A89022-8B63-462F-9C6A-252FE88388A3}"/>
    <dgm:cxn modelId="{DE96809F-43DA-489F-8EDF-32FA4AFB30C4}" srcId="{5E4D4B08-9183-4CD5-B00B-5B3A30A1DF77}" destId="{661284D5-8E54-4BD0-88C0-DC615134DFC8}" srcOrd="0" destOrd="0" parTransId="{A8E7BE38-17D7-472F-89F0-DC6D1DD72B7A}" sibTransId="{BEFA4269-471F-4DC3-A250-2FE8C5C84ED3}"/>
    <dgm:cxn modelId="{23E864A2-A982-4CBD-8CCD-3BCB680BA5E9}" type="presOf" srcId="{661284D5-8E54-4BD0-88C0-DC615134DFC8}" destId="{7EE6053A-BF12-4CF8-9987-4FDEFCCA9BC2}" srcOrd="0" destOrd="0" presId="urn:microsoft.com/office/officeart/2009/layout/CirclePictureHierarchy"/>
    <dgm:cxn modelId="{851C4EA5-5A2D-4F78-83EC-526B7A721F8F}" srcId="{03426B6D-DD3F-4C7D-97A6-7E52E7653B7C}" destId="{D44DF4E2-EBF2-4C30-AB02-2623683AF871}" srcOrd="0" destOrd="0" parTransId="{115AE8FA-D507-4284-B8AB-7B3F3C3A55E5}" sibTransId="{4AD10986-1EC0-49A9-83E7-F2CD843CB279}"/>
    <dgm:cxn modelId="{82E052A7-83BD-4455-A098-E378C87685CD}" srcId="{8E8814E6-9A12-426F-84A5-506D9A393D9B}" destId="{5E4D4B08-9183-4CD5-B00B-5B3A30A1DF77}" srcOrd="0" destOrd="0" parTransId="{E97DEBD1-E09E-4C3C-A54D-3D59CA42CFF5}" sibTransId="{1807C1DA-76F8-497F-A837-97BF8231EF56}"/>
    <dgm:cxn modelId="{11D3C7A7-C9DC-419C-97B5-6EC3C368E739}" srcId="{661284D5-8E54-4BD0-88C0-DC615134DFC8}" destId="{7FA5B65C-A69D-4F8E-99C7-EB2942A202E1}" srcOrd="0" destOrd="0" parTransId="{B8C16AEB-06DF-4759-AB39-1AC4F6A52ADF}" sibTransId="{E6F945EA-9602-4BCB-B032-2D7F286FB196}"/>
    <dgm:cxn modelId="{E9B091B2-9052-4F87-851D-B2B650E884C8}" srcId="{8E8814E6-9A12-426F-84A5-506D9A393D9B}" destId="{B3432C0E-A593-4DCE-9E53-B6BC8C63B740}" srcOrd="1" destOrd="0" parTransId="{EEAAB6C2-93B2-4101-A3D1-02AA4F595B86}" sibTransId="{F17919BC-FDC6-4844-B3A3-E897003AF160}"/>
    <dgm:cxn modelId="{5116C2B7-9243-47E2-817E-C03F68720233}" srcId="{7FA5B65C-A69D-4F8E-99C7-EB2942A202E1}" destId="{E1CB2FDB-CD15-4098-A606-1142059A961A}" srcOrd="0" destOrd="0" parTransId="{1277E832-17E1-4BF6-BC9F-5E30926FCF6F}" sibTransId="{058DF0D8-2622-497B-95C6-FDCDF0CB3342}"/>
    <dgm:cxn modelId="{7E4281C0-3619-4B13-A8AA-FEF98F4551F5}" type="presOf" srcId="{B3432C0E-A593-4DCE-9E53-B6BC8C63B740}" destId="{E9F968BE-5425-46BA-B25C-65E39A30AE23}" srcOrd="0" destOrd="0" presId="urn:microsoft.com/office/officeart/2009/layout/CirclePictureHierarchy"/>
    <dgm:cxn modelId="{A590B0C8-47F8-4D1B-9EA3-76D40DC1DDBC}" type="presOf" srcId="{7FA5B65C-A69D-4F8E-99C7-EB2942A202E1}" destId="{5BE7A57F-398F-46E2-8726-9EAE189A8A08}" srcOrd="0" destOrd="0" presId="urn:microsoft.com/office/officeart/2009/layout/CirclePictureHierarchy"/>
    <dgm:cxn modelId="{F89B48D9-7DE9-48D2-98C4-D27617FA53C6}" type="presOf" srcId="{0AD74465-093B-4A06-8EEF-AC2797CE78B9}" destId="{489143C3-170E-4850-AD50-893E5282920C}" srcOrd="0" destOrd="0" presId="urn:microsoft.com/office/officeart/2009/layout/CirclePictureHierarchy"/>
    <dgm:cxn modelId="{75656CDA-27D4-4A84-AF84-A0E165A13806}" type="presOf" srcId="{C975A302-8DC1-472A-A9D4-E61C9A11DA76}" destId="{817B33F5-B7A0-4053-86EB-3C6F06D4F1EE}" srcOrd="0" destOrd="0" presId="urn:microsoft.com/office/officeart/2009/layout/CirclePictureHierarchy"/>
    <dgm:cxn modelId="{28E7C2DA-C5DB-4EB1-91EA-89F85AEA529A}" type="presOf" srcId="{AE7CEF54-4B3C-4E73-978D-6AFA88CF2951}" destId="{93CE8185-1F59-4099-BA5D-1085D344583C}" srcOrd="0" destOrd="0" presId="urn:microsoft.com/office/officeart/2009/layout/CirclePictureHierarchy"/>
    <dgm:cxn modelId="{3AA6B0DB-3755-46EA-A8F7-D6A377DC9701}" type="presOf" srcId="{A81FE5AC-56FD-4D2E-958C-D6ED8CD1F16D}" destId="{16E53E05-04A9-488B-9C5D-19D931DB2651}" srcOrd="0" destOrd="0" presId="urn:microsoft.com/office/officeart/2009/layout/CirclePictureHierarchy"/>
    <dgm:cxn modelId="{AF49CDDE-F0AA-4ECB-ABB3-FCFC1A18B4A7}" type="presOf" srcId="{DDD8ADCC-3A41-46A4-A910-A350B3CEEB22}" destId="{CE8929B9-74C2-43D7-ABF4-14F4B1230060}" srcOrd="0" destOrd="0" presId="urn:microsoft.com/office/officeart/2009/layout/CirclePictureHierarchy"/>
    <dgm:cxn modelId="{7D7524E3-E112-4E49-9140-1F3B1EC34D87}" srcId="{CF318150-DF67-4B07-B222-30159B28CB4C}" destId="{8E8814E6-9A12-426F-84A5-506D9A393D9B}" srcOrd="0" destOrd="0" parTransId="{F97D71DB-9EE0-4821-B5E2-96221CF6F480}" sibTransId="{295DE82E-2F8F-4F66-83D1-9F1A25FEB52C}"/>
    <dgm:cxn modelId="{11BA2DE3-3AF4-4623-B952-8790CBE1A424}" type="presOf" srcId="{39AA3421-C0DC-4D99-9B7D-10B51566A1DB}" destId="{EC696F9B-C289-4F20-A435-773B785C9936}" srcOrd="0" destOrd="0" presId="urn:microsoft.com/office/officeart/2009/layout/CirclePictureHierarchy"/>
    <dgm:cxn modelId="{9E0F3AED-0DCC-47C2-9DA3-BA3B603C9DD5}" type="presOf" srcId="{A8E7BE38-17D7-472F-89F0-DC6D1DD72B7A}" destId="{1F44E02A-D1CE-4FE9-8F3B-0683CAD70E1D}" srcOrd="0" destOrd="0" presId="urn:microsoft.com/office/officeart/2009/layout/CirclePictureHierarchy"/>
    <dgm:cxn modelId="{89AE9BF3-9C0D-41AA-9CE4-81487EC34647}" type="presOf" srcId="{115AE8FA-D507-4284-B8AB-7B3F3C3A55E5}" destId="{17DFECDD-C760-45D4-8099-FAE66098B3DD}" srcOrd="0" destOrd="0" presId="urn:microsoft.com/office/officeart/2009/layout/CirclePictureHierarchy"/>
    <dgm:cxn modelId="{9608FEFC-D1E4-4D32-9E3F-18D4A71AC39D}" srcId="{5E4D4B08-9183-4CD5-B00B-5B3A30A1DF77}" destId="{39AA3421-C0DC-4D99-9B7D-10B51566A1DB}" srcOrd="1" destOrd="0" parTransId="{65113447-27A4-484C-A59F-DD5DB0D685B7}" sibTransId="{EE51E7B4-69B4-4982-9B85-055BC8CE5F42}"/>
    <dgm:cxn modelId="{DDF16943-4657-4D78-980E-48CD6E98BA12}" type="presParOf" srcId="{D7166BEC-F9E8-426C-8650-6C2B6A4E1DF7}" destId="{80ADBFA0-FFD7-45D3-BEDE-737D6AE23659}" srcOrd="0" destOrd="0" presId="urn:microsoft.com/office/officeart/2009/layout/CirclePictureHierarchy"/>
    <dgm:cxn modelId="{A16428D3-EBB5-4D89-AA1C-6746E1C7423A}" type="presParOf" srcId="{80ADBFA0-FFD7-45D3-BEDE-737D6AE23659}" destId="{B8F8D1D1-95FA-4CB3-BBB8-AD18AC4B9B6F}" srcOrd="0" destOrd="0" presId="urn:microsoft.com/office/officeart/2009/layout/CirclePictureHierarchy"/>
    <dgm:cxn modelId="{39DCF42A-9E76-40BA-86DA-07A3C0C8F8C8}" type="presParOf" srcId="{B8F8D1D1-95FA-4CB3-BBB8-AD18AC4B9B6F}" destId="{BA180955-933F-4238-AF2C-85D970BCAC4E}" srcOrd="0" destOrd="0" presId="urn:microsoft.com/office/officeart/2009/layout/CirclePictureHierarchy"/>
    <dgm:cxn modelId="{FE584CDB-DD5A-4757-BDC3-64B595E3E4BE}" type="presParOf" srcId="{B8F8D1D1-95FA-4CB3-BBB8-AD18AC4B9B6F}" destId="{326EDD72-2EE1-4B2A-97A3-6BE1DDEB193A}" srcOrd="1" destOrd="0" presId="urn:microsoft.com/office/officeart/2009/layout/CirclePictureHierarchy"/>
    <dgm:cxn modelId="{2D08B29A-44F1-4F51-B95A-4BEC85636823}" type="presParOf" srcId="{80ADBFA0-FFD7-45D3-BEDE-737D6AE23659}" destId="{00EEA05E-01B0-472B-B156-3C0CE7826270}" srcOrd="1" destOrd="0" presId="urn:microsoft.com/office/officeart/2009/layout/CirclePictureHierarchy"/>
    <dgm:cxn modelId="{67946177-0D03-4E50-959E-1ABE780FF427}" type="presParOf" srcId="{00EEA05E-01B0-472B-B156-3C0CE7826270}" destId="{C59A7A49-8F08-4EF0-9EE7-AF6866F0A406}" srcOrd="0" destOrd="0" presId="urn:microsoft.com/office/officeart/2009/layout/CirclePictureHierarchy"/>
    <dgm:cxn modelId="{1185CCC7-F737-4F32-A6DC-3DC8912C90D5}" type="presParOf" srcId="{00EEA05E-01B0-472B-B156-3C0CE7826270}" destId="{2DF2EF99-F638-4E37-B7AC-CDD9F02A1CB3}" srcOrd="1" destOrd="0" presId="urn:microsoft.com/office/officeart/2009/layout/CirclePictureHierarchy"/>
    <dgm:cxn modelId="{26975A33-462D-422F-9041-AE3EF55D82D7}" type="presParOf" srcId="{2DF2EF99-F638-4E37-B7AC-CDD9F02A1CB3}" destId="{6F69377C-4173-4DE7-BA7E-311477DED08C}" srcOrd="0" destOrd="0" presId="urn:microsoft.com/office/officeart/2009/layout/CirclePictureHierarchy"/>
    <dgm:cxn modelId="{892DFF90-5474-46C6-B881-11A00A5CF939}" type="presParOf" srcId="{6F69377C-4173-4DE7-BA7E-311477DED08C}" destId="{03431357-5093-4D65-A351-0F92DCDB52FE}" srcOrd="0" destOrd="0" presId="urn:microsoft.com/office/officeart/2009/layout/CirclePictureHierarchy"/>
    <dgm:cxn modelId="{CEA71CBF-3B92-4EC6-9612-469582597928}" type="presParOf" srcId="{6F69377C-4173-4DE7-BA7E-311477DED08C}" destId="{308C23EF-FFDE-4DCF-ACBB-99E8387EE813}" srcOrd="1" destOrd="0" presId="urn:microsoft.com/office/officeart/2009/layout/CirclePictureHierarchy"/>
    <dgm:cxn modelId="{34BA5E8A-2584-4147-8EFC-8432568E7B99}" type="presParOf" srcId="{2DF2EF99-F638-4E37-B7AC-CDD9F02A1CB3}" destId="{FAE4F6C2-3D9F-4D21-BBE8-0F82A4DA9A3F}" srcOrd="1" destOrd="0" presId="urn:microsoft.com/office/officeart/2009/layout/CirclePictureHierarchy"/>
    <dgm:cxn modelId="{84440A0B-FAEE-4B02-9E70-D918D708E5DA}" type="presParOf" srcId="{FAE4F6C2-3D9F-4D21-BBE8-0F82A4DA9A3F}" destId="{1F44E02A-D1CE-4FE9-8F3B-0683CAD70E1D}" srcOrd="0" destOrd="0" presId="urn:microsoft.com/office/officeart/2009/layout/CirclePictureHierarchy"/>
    <dgm:cxn modelId="{342142E8-0115-43CA-8323-C13C676BFFEB}" type="presParOf" srcId="{FAE4F6C2-3D9F-4D21-BBE8-0F82A4DA9A3F}" destId="{B610E304-6D2B-4EAA-8628-6789B13080F7}" srcOrd="1" destOrd="0" presId="urn:microsoft.com/office/officeart/2009/layout/CirclePictureHierarchy"/>
    <dgm:cxn modelId="{CA2672EF-CC8B-4FAF-909F-DC353A6E08C0}" type="presParOf" srcId="{B610E304-6D2B-4EAA-8628-6789B13080F7}" destId="{842D3A99-712D-415E-B63B-CF544784AEE7}" srcOrd="0" destOrd="0" presId="urn:microsoft.com/office/officeart/2009/layout/CirclePictureHierarchy"/>
    <dgm:cxn modelId="{E1F67040-B559-433A-A67E-C691D6E52ADC}" type="presParOf" srcId="{842D3A99-712D-415E-B63B-CF544784AEE7}" destId="{D984827E-1AE7-49EA-8650-DB597A1A559F}" srcOrd="0" destOrd="0" presId="urn:microsoft.com/office/officeart/2009/layout/CirclePictureHierarchy"/>
    <dgm:cxn modelId="{066D69E5-C6F1-4FE4-B685-2BD3FC3E780A}" type="presParOf" srcId="{842D3A99-712D-415E-B63B-CF544784AEE7}" destId="{7EE6053A-BF12-4CF8-9987-4FDEFCCA9BC2}" srcOrd="1" destOrd="0" presId="urn:microsoft.com/office/officeart/2009/layout/CirclePictureHierarchy"/>
    <dgm:cxn modelId="{113A76D9-D7E1-4FDB-A45B-D3ECC3343516}" type="presParOf" srcId="{B610E304-6D2B-4EAA-8628-6789B13080F7}" destId="{190FED93-37D0-4DC6-8643-E87FDB8F0FF1}" srcOrd="1" destOrd="0" presId="urn:microsoft.com/office/officeart/2009/layout/CirclePictureHierarchy"/>
    <dgm:cxn modelId="{8C25EFE9-0866-4E80-A72B-2817F61664CC}" type="presParOf" srcId="{190FED93-37D0-4DC6-8643-E87FDB8F0FF1}" destId="{8421F376-2D39-4EC9-BB0E-BAFB30057E41}" srcOrd="0" destOrd="0" presId="urn:microsoft.com/office/officeart/2009/layout/CirclePictureHierarchy"/>
    <dgm:cxn modelId="{A2C1F5CE-9C97-40E3-B7CD-3D76F8DE53B9}" type="presParOf" srcId="{190FED93-37D0-4DC6-8643-E87FDB8F0FF1}" destId="{A780DE93-7196-4349-9D36-B460170B899C}" srcOrd="1" destOrd="0" presId="urn:microsoft.com/office/officeart/2009/layout/CirclePictureHierarchy"/>
    <dgm:cxn modelId="{2173FD3E-70D6-46DF-BFB3-BFCD0F8C8EF4}" type="presParOf" srcId="{A780DE93-7196-4349-9D36-B460170B899C}" destId="{6B094E4F-D6F3-430B-879E-D12E8BAE6144}" srcOrd="0" destOrd="0" presId="urn:microsoft.com/office/officeart/2009/layout/CirclePictureHierarchy"/>
    <dgm:cxn modelId="{5D55568C-F73B-436E-88E5-8C79C7D3639D}" type="presParOf" srcId="{6B094E4F-D6F3-430B-879E-D12E8BAE6144}" destId="{526350D3-E3DD-4AEA-B0B0-38A2D2577B30}" srcOrd="0" destOrd="0" presId="urn:microsoft.com/office/officeart/2009/layout/CirclePictureHierarchy"/>
    <dgm:cxn modelId="{DBDB6FF0-D065-4B11-9F4F-8605CE48B5D4}" type="presParOf" srcId="{6B094E4F-D6F3-430B-879E-D12E8BAE6144}" destId="{5BE7A57F-398F-46E2-8726-9EAE189A8A08}" srcOrd="1" destOrd="0" presId="urn:microsoft.com/office/officeart/2009/layout/CirclePictureHierarchy"/>
    <dgm:cxn modelId="{5B9B8FA6-5B03-4261-BD23-28ED2F118774}" type="presParOf" srcId="{A780DE93-7196-4349-9D36-B460170B899C}" destId="{26B16F55-6E12-4C80-A624-65FCC4E3CC51}" srcOrd="1" destOrd="0" presId="urn:microsoft.com/office/officeart/2009/layout/CirclePictureHierarchy"/>
    <dgm:cxn modelId="{0FA5C4D0-CFCF-4181-A503-8CE48F5C1BCD}" type="presParOf" srcId="{26B16F55-6E12-4C80-A624-65FCC4E3CC51}" destId="{23E7509E-2C34-4195-97B3-1E689CBB849F}" srcOrd="0" destOrd="0" presId="urn:microsoft.com/office/officeart/2009/layout/CirclePictureHierarchy"/>
    <dgm:cxn modelId="{F59AA7D9-40A6-4CCB-819C-8DD21A683B3C}" type="presParOf" srcId="{26B16F55-6E12-4C80-A624-65FCC4E3CC51}" destId="{7986732A-79E4-4CB7-B636-7E347AD12A01}" srcOrd="1" destOrd="0" presId="urn:microsoft.com/office/officeart/2009/layout/CirclePictureHierarchy"/>
    <dgm:cxn modelId="{A2DD86C5-4E67-44BC-B3DF-6FA9456456A1}" type="presParOf" srcId="{7986732A-79E4-4CB7-B636-7E347AD12A01}" destId="{078F4BA5-CED1-4A22-9DC4-92E6BB2F3AEE}" srcOrd="0" destOrd="0" presId="urn:microsoft.com/office/officeart/2009/layout/CirclePictureHierarchy"/>
    <dgm:cxn modelId="{94B8C865-8B54-4D65-86E5-469A64C80494}" type="presParOf" srcId="{078F4BA5-CED1-4A22-9DC4-92E6BB2F3AEE}" destId="{8F230C2C-2F9B-4A33-928F-953AD37FB299}" srcOrd="0" destOrd="0" presId="urn:microsoft.com/office/officeart/2009/layout/CirclePictureHierarchy"/>
    <dgm:cxn modelId="{47450FE5-C05B-491C-8D17-D4950758E5CD}" type="presParOf" srcId="{078F4BA5-CED1-4A22-9DC4-92E6BB2F3AEE}" destId="{E6DCBC5D-4E65-425D-8EDD-6ECB93D30895}" srcOrd="1" destOrd="0" presId="urn:microsoft.com/office/officeart/2009/layout/CirclePictureHierarchy"/>
    <dgm:cxn modelId="{A741A5A7-DC8B-4C0B-896C-051440022BA5}" type="presParOf" srcId="{7986732A-79E4-4CB7-B636-7E347AD12A01}" destId="{61DEFD16-AB4A-4712-8C39-6120953A99DF}" srcOrd="1" destOrd="0" presId="urn:microsoft.com/office/officeart/2009/layout/CirclePictureHierarchy"/>
    <dgm:cxn modelId="{23926B86-9FE2-404B-94AF-F23485674CB2}" type="presParOf" srcId="{26B16F55-6E12-4C80-A624-65FCC4E3CC51}" destId="{817B33F5-B7A0-4053-86EB-3C6F06D4F1EE}" srcOrd="2" destOrd="0" presId="urn:microsoft.com/office/officeart/2009/layout/CirclePictureHierarchy"/>
    <dgm:cxn modelId="{4FBC07C1-E80A-49F9-BF1A-A7EC3FA520BA}" type="presParOf" srcId="{26B16F55-6E12-4C80-A624-65FCC4E3CC51}" destId="{0924A128-3616-4B13-919F-C2CD3C39F713}" srcOrd="3" destOrd="0" presId="urn:microsoft.com/office/officeart/2009/layout/CirclePictureHierarchy"/>
    <dgm:cxn modelId="{D1C4451D-F391-42DD-B2E9-B2A012C447FC}" type="presParOf" srcId="{0924A128-3616-4B13-919F-C2CD3C39F713}" destId="{A9514E57-D1C6-4965-9233-4AC68D25F279}" srcOrd="0" destOrd="0" presId="urn:microsoft.com/office/officeart/2009/layout/CirclePictureHierarchy"/>
    <dgm:cxn modelId="{0DE640C6-5D05-4135-9B2F-15B3371D75F3}" type="presParOf" srcId="{A9514E57-D1C6-4965-9233-4AC68D25F279}" destId="{A99C6026-5DF5-48F8-BEB0-642BB78D87D2}" srcOrd="0" destOrd="0" presId="urn:microsoft.com/office/officeart/2009/layout/CirclePictureHierarchy"/>
    <dgm:cxn modelId="{66822343-786E-477C-A83C-479D8C328F16}" type="presParOf" srcId="{A9514E57-D1C6-4965-9233-4AC68D25F279}" destId="{4C39A4B3-0970-4694-9E33-92A174A9D8FB}" srcOrd="1" destOrd="0" presId="urn:microsoft.com/office/officeart/2009/layout/CirclePictureHierarchy"/>
    <dgm:cxn modelId="{C9ED31FD-F2D5-4527-8A52-1599E9F82726}" type="presParOf" srcId="{0924A128-3616-4B13-919F-C2CD3C39F713}" destId="{5C225245-68C7-4D06-8714-9E9C3D736D89}" srcOrd="1" destOrd="0" presId="urn:microsoft.com/office/officeart/2009/layout/CirclePictureHierarchy"/>
    <dgm:cxn modelId="{A95B6BC1-A122-4016-BABA-7E64674F162E}" type="presParOf" srcId="{190FED93-37D0-4DC6-8643-E87FDB8F0FF1}" destId="{DADDD535-5626-4CBB-B782-1E1545C71412}" srcOrd="2" destOrd="0" presId="urn:microsoft.com/office/officeart/2009/layout/CirclePictureHierarchy"/>
    <dgm:cxn modelId="{E2FE87F6-884E-4543-94B6-48CC6C0B1108}" type="presParOf" srcId="{190FED93-37D0-4DC6-8643-E87FDB8F0FF1}" destId="{E2AC4C0E-CC28-4068-858C-2FA0E075C7EB}" srcOrd="3" destOrd="0" presId="urn:microsoft.com/office/officeart/2009/layout/CirclePictureHierarchy"/>
    <dgm:cxn modelId="{560AA480-2780-4B35-B9EC-70E7D5F57EC3}" type="presParOf" srcId="{E2AC4C0E-CC28-4068-858C-2FA0E075C7EB}" destId="{BAF990E6-DBA7-41C0-AF03-3C2D14382F0F}" srcOrd="0" destOrd="0" presId="urn:microsoft.com/office/officeart/2009/layout/CirclePictureHierarchy"/>
    <dgm:cxn modelId="{C4C87D30-BF97-4738-9B41-88DB7FFFFCE1}" type="presParOf" srcId="{BAF990E6-DBA7-41C0-AF03-3C2D14382F0F}" destId="{77A92378-C32F-4071-9FD6-9B633354EE1E}" srcOrd="0" destOrd="0" presId="urn:microsoft.com/office/officeart/2009/layout/CirclePictureHierarchy"/>
    <dgm:cxn modelId="{4C14D02A-3C70-4906-9D72-169BB57B4862}" type="presParOf" srcId="{BAF990E6-DBA7-41C0-AF03-3C2D14382F0F}" destId="{93CE8185-1F59-4099-BA5D-1085D344583C}" srcOrd="1" destOrd="0" presId="urn:microsoft.com/office/officeart/2009/layout/CirclePictureHierarchy"/>
    <dgm:cxn modelId="{0560CB19-ACC7-4B90-8CBF-5522D3E66585}" type="presParOf" srcId="{E2AC4C0E-CC28-4068-858C-2FA0E075C7EB}" destId="{75B0858D-2C15-41F2-8E79-94724D0C3F1B}" srcOrd="1" destOrd="0" presId="urn:microsoft.com/office/officeart/2009/layout/CirclePictureHierarchy"/>
    <dgm:cxn modelId="{C59F8737-8C12-44B0-9B92-0025BB36F581}" type="presParOf" srcId="{FAE4F6C2-3D9F-4D21-BBE8-0F82A4DA9A3F}" destId="{6493B53C-EF11-4F61-834F-21DE198284A8}" srcOrd="2" destOrd="0" presId="urn:microsoft.com/office/officeart/2009/layout/CirclePictureHierarchy"/>
    <dgm:cxn modelId="{D662AC1A-132C-46E3-8AD5-541C0401C607}" type="presParOf" srcId="{FAE4F6C2-3D9F-4D21-BBE8-0F82A4DA9A3F}" destId="{A844872C-5667-4969-8024-33BF9CC968CA}" srcOrd="3" destOrd="0" presId="urn:microsoft.com/office/officeart/2009/layout/CirclePictureHierarchy"/>
    <dgm:cxn modelId="{BC774796-B862-486D-8E8D-63B63DF5ADEF}" type="presParOf" srcId="{A844872C-5667-4969-8024-33BF9CC968CA}" destId="{ACDEA464-F2BF-4EE4-B7B3-DADE699B0743}" srcOrd="0" destOrd="0" presId="urn:microsoft.com/office/officeart/2009/layout/CirclePictureHierarchy"/>
    <dgm:cxn modelId="{8AD45B55-5434-4277-85DC-C763CF9AB7B6}" type="presParOf" srcId="{ACDEA464-F2BF-4EE4-B7B3-DADE699B0743}" destId="{28DC169F-5905-48FD-9831-9090E99E72DF}" srcOrd="0" destOrd="0" presId="urn:microsoft.com/office/officeart/2009/layout/CirclePictureHierarchy"/>
    <dgm:cxn modelId="{DF1C81CF-CACD-4C1C-B88D-FD8DBD77F49F}" type="presParOf" srcId="{ACDEA464-F2BF-4EE4-B7B3-DADE699B0743}" destId="{EC696F9B-C289-4F20-A435-773B785C9936}" srcOrd="1" destOrd="0" presId="urn:microsoft.com/office/officeart/2009/layout/CirclePictureHierarchy"/>
    <dgm:cxn modelId="{35624547-8642-4CE2-AF5B-3DC942F56B8F}" type="presParOf" srcId="{A844872C-5667-4969-8024-33BF9CC968CA}" destId="{9929C594-A590-4D22-94D4-DDF42E9FF673}" srcOrd="1" destOrd="0" presId="urn:microsoft.com/office/officeart/2009/layout/CirclePictureHierarchy"/>
    <dgm:cxn modelId="{84115567-CA5E-4237-A3ED-2700245A15AD}" type="presParOf" srcId="{00EEA05E-01B0-472B-B156-3C0CE7826270}" destId="{9310E7CE-AEA6-43B5-B689-9689206CE5FF}" srcOrd="2" destOrd="0" presId="urn:microsoft.com/office/officeart/2009/layout/CirclePictureHierarchy"/>
    <dgm:cxn modelId="{76CA5F8F-C54A-4023-BE8D-78B6263D2884}" type="presParOf" srcId="{00EEA05E-01B0-472B-B156-3C0CE7826270}" destId="{E19F21F7-1EE0-40C1-BAF2-E3D3A4F83331}" srcOrd="3" destOrd="0" presId="urn:microsoft.com/office/officeart/2009/layout/CirclePictureHierarchy"/>
    <dgm:cxn modelId="{1CDC89D4-70A2-42FD-85FA-ECA3E28D36F0}" type="presParOf" srcId="{E19F21F7-1EE0-40C1-BAF2-E3D3A4F83331}" destId="{CF7AD44D-5CFB-45E2-BB5A-F771E2C1D409}" srcOrd="0" destOrd="0" presId="urn:microsoft.com/office/officeart/2009/layout/CirclePictureHierarchy"/>
    <dgm:cxn modelId="{59084B63-ADE3-42D9-9BD7-7101F2782A80}" type="presParOf" srcId="{CF7AD44D-5CFB-45E2-BB5A-F771E2C1D409}" destId="{99B5BBEB-016A-4B97-B9FB-2AAAF47DB4A6}" srcOrd="0" destOrd="0" presId="urn:microsoft.com/office/officeart/2009/layout/CirclePictureHierarchy"/>
    <dgm:cxn modelId="{79D63183-91CC-44F8-9044-4F08812635A5}" type="presParOf" srcId="{CF7AD44D-5CFB-45E2-BB5A-F771E2C1D409}" destId="{E9F968BE-5425-46BA-B25C-65E39A30AE23}" srcOrd="1" destOrd="0" presId="urn:microsoft.com/office/officeart/2009/layout/CirclePictureHierarchy"/>
    <dgm:cxn modelId="{D77CBCB0-C6A4-49B6-B5FF-C0D33280BE55}" type="presParOf" srcId="{E19F21F7-1EE0-40C1-BAF2-E3D3A4F83331}" destId="{9123F9CC-780D-4362-B5C0-1B156DD63620}" srcOrd="1" destOrd="0" presId="urn:microsoft.com/office/officeart/2009/layout/CirclePictureHierarchy"/>
    <dgm:cxn modelId="{2E1F34B8-DFBE-4339-950F-B1A3E93E7FAD}" type="presParOf" srcId="{9123F9CC-780D-4362-B5C0-1B156DD63620}" destId="{16E53E05-04A9-488B-9C5D-19D931DB2651}" srcOrd="0" destOrd="0" presId="urn:microsoft.com/office/officeart/2009/layout/CirclePictureHierarchy"/>
    <dgm:cxn modelId="{B6258730-E294-496A-8668-1041C1188351}" type="presParOf" srcId="{9123F9CC-780D-4362-B5C0-1B156DD63620}" destId="{B38F59F2-F27F-41B9-B540-058044CCD599}" srcOrd="1" destOrd="0" presId="urn:microsoft.com/office/officeart/2009/layout/CirclePictureHierarchy"/>
    <dgm:cxn modelId="{02AB97AC-E424-4221-A305-F85A7327A4E8}" type="presParOf" srcId="{B38F59F2-F27F-41B9-B540-058044CCD599}" destId="{93FF985E-140F-42F1-8CED-033B68894C81}" srcOrd="0" destOrd="0" presId="urn:microsoft.com/office/officeart/2009/layout/CirclePictureHierarchy"/>
    <dgm:cxn modelId="{77D2831D-CE4D-429F-B111-5B573170E4E0}" type="presParOf" srcId="{93FF985E-140F-42F1-8CED-033B68894C81}" destId="{13787A9A-66DA-4389-996F-6051E6E2884B}" srcOrd="0" destOrd="0" presId="urn:microsoft.com/office/officeart/2009/layout/CirclePictureHierarchy"/>
    <dgm:cxn modelId="{A5ABC368-44EF-4CE2-A961-809C8F85D37C}" type="presParOf" srcId="{93FF985E-140F-42F1-8CED-033B68894C81}" destId="{856C5031-E444-45C3-AC33-1EA9D501E66A}" srcOrd="1" destOrd="0" presId="urn:microsoft.com/office/officeart/2009/layout/CirclePictureHierarchy"/>
    <dgm:cxn modelId="{D2C37A24-7C97-47CC-B883-C088F972FD48}" type="presParOf" srcId="{B38F59F2-F27F-41B9-B540-058044CCD599}" destId="{04F35F6F-9676-4DE3-8338-E87963EE82CD}" srcOrd="1" destOrd="0" presId="urn:microsoft.com/office/officeart/2009/layout/CirclePictureHierarchy"/>
    <dgm:cxn modelId="{749C5280-1FC4-490C-A36A-6518B7AF7DB5}" type="presParOf" srcId="{04F35F6F-9676-4DE3-8338-E87963EE82CD}" destId="{17DFECDD-C760-45D4-8099-FAE66098B3DD}" srcOrd="0" destOrd="0" presId="urn:microsoft.com/office/officeart/2009/layout/CirclePictureHierarchy"/>
    <dgm:cxn modelId="{4C12BFFA-E18D-4728-B380-C6CC87C4254A}" type="presParOf" srcId="{04F35F6F-9676-4DE3-8338-E87963EE82CD}" destId="{1205B6F3-DB4D-451B-B29E-AEE5FF2BA29C}" srcOrd="1" destOrd="0" presId="urn:microsoft.com/office/officeart/2009/layout/CirclePictureHierarchy"/>
    <dgm:cxn modelId="{10B0D2BA-F6B6-4247-8FAC-638B9332EE41}" type="presParOf" srcId="{1205B6F3-DB4D-451B-B29E-AEE5FF2BA29C}" destId="{7857C05F-179A-4EA9-A422-5156A6925FF9}" srcOrd="0" destOrd="0" presId="urn:microsoft.com/office/officeart/2009/layout/CirclePictureHierarchy"/>
    <dgm:cxn modelId="{B9512850-9B6E-4851-A613-A8073BF9D37F}" type="presParOf" srcId="{7857C05F-179A-4EA9-A422-5156A6925FF9}" destId="{656B8800-6F94-4899-BE81-40DDB6164EFB}" srcOrd="0" destOrd="0" presId="urn:microsoft.com/office/officeart/2009/layout/CirclePictureHierarchy"/>
    <dgm:cxn modelId="{489FD013-2EB5-489B-BB79-DC6B575C38F9}" type="presParOf" srcId="{7857C05F-179A-4EA9-A422-5156A6925FF9}" destId="{D8AC2AA4-0A1B-4402-AEAB-55041CC12AF9}" srcOrd="1" destOrd="0" presId="urn:microsoft.com/office/officeart/2009/layout/CirclePictureHierarchy"/>
    <dgm:cxn modelId="{3940AA09-609E-40A8-8D10-696CCF012628}" type="presParOf" srcId="{1205B6F3-DB4D-451B-B29E-AEE5FF2BA29C}" destId="{D3D81AF5-3E72-4F98-9678-A2AF8F71029D}" srcOrd="1" destOrd="0" presId="urn:microsoft.com/office/officeart/2009/layout/CirclePictureHierarchy"/>
    <dgm:cxn modelId="{C1FA02A9-BB53-4CE4-B74E-619197AFEB09}" type="presParOf" srcId="{04F35F6F-9676-4DE3-8338-E87963EE82CD}" destId="{CE8929B9-74C2-43D7-ABF4-14F4B1230060}" srcOrd="2" destOrd="0" presId="urn:microsoft.com/office/officeart/2009/layout/CirclePictureHierarchy"/>
    <dgm:cxn modelId="{DF1F60FF-2FFF-4A49-960A-A8E7EF9EE963}" type="presParOf" srcId="{04F35F6F-9676-4DE3-8338-E87963EE82CD}" destId="{CDD3B9AB-978D-45A2-A9E8-628C8B271B7C}" srcOrd="3" destOrd="0" presId="urn:microsoft.com/office/officeart/2009/layout/CirclePictureHierarchy"/>
    <dgm:cxn modelId="{86A0EAB4-7D1F-46F5-9EF6-C451768E9FAC}" type="presParOf" srcId="{CDD3B9AB-978D-45A2-A9E8-628C8B271B7C}" destId="{2A258FD1-C754-4270-B0CE-C79379E1C139}" srcOrd="0" destOrd="0" presId="urn:microsoft.com/office/officeart/2009/layout/CirclePictureHierarchy"/>
    <dgm:cxn modelId="{B8F18A81-945E-465C-B207-0EE699ADFFBD}" type="presParOf" srcId="{2A258FD1-C754-4270-B0CE-C79379E1C139}" destId="{58AD3598-0109-4A2A-9B78-580350C13861}" srcOrd="0" destOrd="0" presId="urn:microsoft.com/office/officeart/2009/layout/CirclePictureHierarchy"/>
    <dgm:cxn modelId="{06E04A5A-D032-4E82-A506-9BDE52F63378}" type="presParOf" srcId="{2A258FD1-C754-4270-B0CE-C79379E1C139}" destId="{A2D1DE36-CFE7-48D0-8DD4-A4AB7C54FF20}" srcOrd="1" destOrd="0" presId="urn:microsoft.com/office/officeart/2009/layout/CirclePictureHierarchy"/>
    <dgm:cxn modelId="{4EE6C08F-CC46-4023-BB7B-993E4F75C0C7}" type="presParOf" srcId="{CDD3B9AB-978D-45A2-A9E8-628C8B271B7C}" destId="{44D7CADF-6C33-4EA1-99E1-63CE18AD8390}" srcOrd="1" destOrd="0" presId="urn:microsoft.com/office/officeart/2009/layout/CirclePictureHierarchy"/>
    <dgm:cxn modelId="{04AED53B-8D90-465D-B7C5-11CD691319A5}" type="presParOf" srcId="{9123F9CC-780D-4362-B5C0-1B156DD63620}" destId="{15F9E14B-C8C4-461A-ABE6-8792F5D7EA54}" srcOrd="2" destOrd="0" presId="urn:microsoft.com/office/officeart/2009/layout/CirclePictureHierarchy"/>
    <dgm:cxn modelId="{F250C447-894C-4D7A-B8CA-1376CE28E70C}" type="presParOf" srcId="{9123F9CC-780D-4362-B5C0-1B156DD63620}" destId="{075C4C8C-83C0-414A-AA99-8813241F7007}" srcOrd="3" destOrd="0" presId="urn:microsoft.com/office/officeart/2009/layout/CirclePictureHierarchy"/>
    <dgm:cxn modelId="{C13D5244-3851-43EF-86D2-8C9A23C94720}" type="presParOf" srcId="{075C4C8C-83C0-414A-AA99-8813241F7007}" destId="{0173F7BC-9F5D-45CB-8345-0384B8D38D93}" srcOrd="0" destOrd="0" presId="urn:microsoft.com/office/officeart/2009/layout/CirclePictureHierarchy"/>
    <dgm:cxn modelId="{F26796D8-9059-45C4-9201-EBBFCF5CA090}" type="presParOf" srcId="{0173F7BC-9F5D-45CB-8345-0384B8D38D93}" destId="{0A06118A-99AD-4A0F-86CC-FF29766E2BD3}" srcOrd="0" destOrd="0" presId="urn:microsoft.com/office/officeart/2009/layout/CirclePictureHierarchy"/>
    <dgm:cxn modelId="{77DD9BF6-E24F-49C5-A790-99E2554838C7}" type="presParOf" srcId="{0173F7BC-9F5D-45CB-8345-0384B8D38D93}" destId="{39CC9CB7-E58A-4FA4-8F87-7FDB34AE344F}" srcOrd="1" destOrd="0" presId="urn:microsoft.com/office/officeart/2009/layout/CirclePictureHierarchy"/>
    <dgm:cxn modelId="{B02C811E-5AC6-458A-81D0-693F391C2048}" type="presParOf" srcId="{075C4C8C-83C0-414A-AA99-8813241F7007}" destId="{3DC66C4B-D7B9-4026-AED0-7A3BA9E1334F}" srcOrd="1" destOrd="0" presId="urn:microsoft.com/office/officeart/2009/layout/CirclePictureHierarchy"/>
    <dgm:cxn modelId="{752D89CA-B6C5-49EC-AD67-1C9BA0895191}" type="presParOf" srcId="{3DC66C4B-D7B9-4026-AED0-7A3BA9E1334F}" destId="{CEC2B388-C594-407B-809B-C36B72533EA1}" srcOrd="0" destOrd="0" presId="urn:microsoft.com/office/officeart/2009/layout/CirclePictureHierarchy"/>
    <dgm:cxn modelId="{6A6ECB90-995B-4399-9E07-175F6855A753}" type="presParOf" srcId="{3DC66C4B-D7B9-4026-AED0-7A3BA9E1334F}" destId="{903E5C37-FE20-4670-9E43-D5C61C732061}" srcOrd="1" destOrd="0" presId="urn:microsoft.com/office/officeart/2009/layout/CirclePictureHierarchy"/>
    <dgm:cxn modelId="{22692505-9F82-44CE-81F7-8017D5ED8DAB}" type="presParOf" srcId="{903E5C37-FE20-4670-9E43-D5C61C732061}" destId="{6CF6FCFC-2E67-4949-884A-161778338A4E}" srcOrd="0" destOrd="0" presId="urn:microsoft.com/office/officeart/2009/layout/CirclePictureHierarchy"/>
    <dgm:cxn modelId="{3135415E-BC80-4293-97D4-2E0B9A820CAD}" type="presParOf" srcId="{6CF6FCFC-2E67-4949-884A-161778338A4E}" destId="{F1CB56B5-7B36-4AE2-A056-B1086B5D699A}" srcOrd="0" destOrd="0" presId="urn:microsoft.com/office/officeart/2009/layout/CirclePictureHierarchy"/>
    <dgm:cxn modelId="{B88F149A-5361-439C-8598-D5E3D5079F85}" type="presParOf" srcId="{6CF6FCFC-2E67-4949-884A-161778338A4E}" destId="{936D701A-29C6-48F9-ACCB-ECA74F9A1092}" srcOrd="1" destOrd="0" presId="urn:microsoft.com/office/officeart/2009/layout/CirclePictureHierarchy"/>
    <dgm:cxn modelId="{F6128E9D-3AE5-4AE9-AD5E-4A4C2343EA39}" type="presParOf" srcId="{903E5C37-FE20-4670-9E43-D5C61C732061}" destId="{6EB63604-5520-496F-B8BE-9094A5AFB42A}" srcOrd="1" destOrd="0" presId="urn:microsoft.com/office/officeart/2009/layout/CirclePictureHierarchy"/>
    <dgm:cxn modelId="{08464948-5C9C-4F4B-B631-677EA94FFA69}" type="presParOf" srcId="{3DC66C4B-D7B9-4026-AED0-7A3BA9E1334F}" destId="{489143C3-170E-4850-AD50-893E5282920C}" srcOrd="2" destOrd="0" presId="urn:microsoft.com/office/officeart/2009/layout/CirclePictureHierarchy"/>
    <dgm:cxn modelId="{A8BF5D13-2813-4379-8E12-5CDCBB36FAD1}" type="presParOf" srcId="{3DC66C4B-D7B9-4026-AED0-7A3BA9E1334F}" destId="{E5758998-2AD7-4E6C-ABF5-392429914E0E}" srcOrd="3" destOrd="0" presId="urn:microsoft.com/office/officeart/2009/layout/CirclePictureHierarchy"/>
    <dgm:cxn modelId="{2FCE079D-4B8C-4699-B30C-3ACA90096E50}" type="presParOf" srcId="{E5758998-2AD7-4E6C-ABF5-392429914E0E}" destId="{1C4CF046-20AE-4231-B5D7-70BA4011BFFC}" srcOrd="0" destOrd="0" presId="urn:microsoft.com/office/officeart/2009/layout/CirclePictureHierarchy"/>
    <dgm:cxn modelId="{95C38862-0FE7-461C-B25C-EBF7197891A2}" type="presParOf" srcId="{1C4CF046-20AE-4231-B5D7-70BA4011BFFC}" destId="{51C68E37-6A86-41A0-B5EA-1D9ECF700E48}" srcOrd="0" destOrd="0" presId="urn:microsoft.com/office/officeart/2009/layout/CirclePictureHierarchy"/>
    <dgm:cxn modelId="{09552ABF-5E07-4831-843F-D5EF4E1445AA}" type="presParOf" srcId="{1C4CF046-20AE-4231-B5D7-70BA4011BFFC}" destId="{05EC3531-D3F1-4D14-9C4A-5A38C68B49AE}" srcOrd="1" destOrd="0" presId="urn:microsoft.com/office/officeart/2009/layout/CirclePictureHierarchy"/>
    <dgm:cxn modelId="{36EBBB9F-0603-44E3-8286-F8BC59F1F1E6}" type="presParOf" srcId="{E5758998-2AD7-4E6C-ABF5-392429914E0E}" destId="{EDE62B6D-4BC4-4756-B3E2-2F48DB019D34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F318150-DF67-4B07-B222-30159B28CB4C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E8814E6-9A12-426F-84A5-506D9A393D9B}">
      <dgm:prSet phldrT="[Text]"/>
      <dgm:spPr/>
      <dgm:t>
        <a:bodyPr/>
        <a:lstStyle/>
        <a:p>
          <a:r>
            <a:rPr lang="en-US" dirty="0"/>
            <a:t>5</a:t>
          </a:r>
          <a:endParaRPr lang="id-ID" dirty="0"/>
        </a:p>
      </dgm:t>
    </dgm:pt>
    <dgm:pt modelId="{F97D71DB-9EE0-4821-B5E2-96221CF6F480}" type="parTrans" cxnId="{7D7524E3-E112-4E49-9140-1F3B1EC34D87}">
      <dgm:prSet/>
      <dgm:spPr/>
      <dgm:t>
        <a:bodyPr/>
        <a:lstStyle/>
        <a:p>
          <a:endParaRPr lang="id-ID"/>
        </a:p>
      </dgm:t>
    </dgm:pt>
    <dgm:pt modelId="{295DE82E-2F8F-4F66-83D1-9F1A25FEB52C}" type="sibTrans" cxnId="{7D7524E3-E112-4E49-9140-1F3B1EC34D87}">
      <dgm:prSet/>
      <dgm:spPr/>
      <dgm:t>
        <a:bodyPr/>
        <a:lstStyle/>
        <a:p>
          <a:endParaRPr lang="id-ID"/>
        </a:p>
      </dgm:t>
    </dgm:pt>
    <dgm:pt modelId="{5E4D4B08-9183-4CD5-B00B-5B3A30A1DF77}">
      <dgm:prSet phldrT="[Text]"/>
      <dgm:spPr/>
      <dgm:t>
        <a:bodyPr/>
        <a:lstStyle/>
        <a:p>
          <a:r>
            <a:rPr lang="en-US" dirty="0"/>
            <a:t>3</a:t>
          </a:r>
          <a:endParaRPr lang="id-ID" dirty="0"/>
        </a:p>
      </dgm:t>
    </dgm:pt>
    <dgm:pt modelId="{E97DEBD1-E09E-4C3C-A54D-3D59CA42CFF5}" type="parTrans" cxnId="{82E052A7-83BD-4455-A098-E378C87685CD}">
      <dgm:prSet/>
      <dgm:spPr/>
      <dgm:t>
        <a:bodyPr/>
        <a:lstStyle/>
        <a:p>
          <a:endParaRPr lang="id-ID"/>
        </a:p>
      </dgm:t>
    </dgm:pt>
    <dgm:pt modelId="{1807C1DA-76F8-497F-A837-97BF8231EF56}" type="sibTrans" cxnId="{82E052A7-83BD-4455-A098-E378C87685CD}">
      <dgm:prSet/>
      <dgm:spPr/>
      <dgm:t>
        <a:bodyPr/>
        <a:lstStyle/>
        <a:p>
          <a:endParaRPr lang="id-ID"/>
        </a:p>
      </dgm:t>
    </dgm:pt>
    <dgm:pt modelId="{AE7CEF54-4B3C-4E73-978D-6AFA88CF2951}">
      <dgm:prSet phldrT="[Text]"/>
      <dgm:spPr/>
      <dgm:t>
        <a:bodyPr/>
        <a:lstStyle/>
        <a:p>
          <a:endParaRPr lang="id-ID" dirty="0"/>
        </a:p>
      </dgm:t>
    </dgm:pt>
    <dgm:pt modelId="{58A6AECF-B2E1-4E59-99FE-756A5E012F3D}" type="parTrans" cxnId="{7885835E-4E61-4C18-BA4D-6B98B154C2A9}">
      <dgm:prSet/>
      <dgm:spPr/>
      <dgm:t>
        <a:bodyPr/>
        <a:lstStyle/>
        <a:p>
          <a:endParaRPr lang="id-ID"/>
        </a:p>
      </dgm:t>
    </dgm:pt>
    <dgm:pt modelId="{B9854820-0752-4422-9270-AC4232E78681}" type="sibTrans" cxnId="{7885835E-4E61-4C18-BA4D-6B98B154C2A9}">
      <dgm:prSet/>
      <dgm:spPr/>
      <dgm:t>
        <a:bodyPr/>
        <a:lstStyle/>
        <a:p>
          <a:endParaRPr lang="id-ID"/>
        </a:p>
      </dgm:t>
    </dgm:pt>
    <dgm:pt modelId="{661284D5-8E54-4BD0-88C0-DC615134DFC8}">
      <dgm:prSet phldrT="[Text]"/>
      <dgm:spPr/>
      <dgm:t>
        <a:bodyPr/>
        <a:lstStyle/>
        <a:p>
          <a:r>
            <a:rPr lang="en-US" dirty="0"/>
            <a:t>2</a:t>
          </a:r>
          <a:endParaRPr lang="id-ID" dirty="0"/>
        </a:p>
      </dgm:t>
    </dgm:pt>
    <dgm:pt modelId="{A8E7BE38-17D7-472F-89F0-DC6D1DD72B7A}" type="parTrans" cxnId="{DE96809F-43DA-489F-8EDF-32FA4AFB30C4}">
      <dgm:prSet/>
      <dgm:spPr/>
      <dgm:t>
        <a:bodyPr/>
        <a:lstStyle/>
        <a:p>
          <a:endParaRPr lang="id-ID"/>
        </a:p>
      </dgm:t>
    </dgm:pt>
    <dgm:pt modelId="{BEFA4269-471F-4DC3-A250-2FE8C5C84ED3}" type="sibTrans" cxnId="{DE96809F-43DA-489F-8EDF-32FA4AFB30C4}">
      <dgm:prSet/>
      <dgm:spPr/>
      <dgm:t>
        <a:bodyPr/>
        <a:lstStyle/>
        <a:p>
          <a:endParaRPr lang="id-ID"/>
        </a:p>
      </dgm:t>
    </dgm:pt>
    <dgm:pt modelId="{C397C37F-7696-4995-9C77-5F32AB7FBC72}">
      <dgm:prSet phldrT="[Text]"/>
      <dgm:spPr/>
      <dgm:t>
        <a:bodyPr/>
        <a:lstStyle/>
        <a:p>
          <a:endParaRPr lang="id-ID" dirty="0"/>
        </a:p>
      </dgm:t>
    </dgm:pt>
    <dgm:pt modelId="{C975A302-8DC1-472A-A9D4-E61C9A11DA76}" type="parTrans" cxnId="{4315D031-E1B8-4FBE-B85E-59E98BC94D2C}">
      <dgm:prSet/>
      <dgm:spPr/>
      <dgm:t>
        <a:bodyPr/>
        <a:lstStyle/>
        <a:p>
          <a:endParaRPr lang="id-ID"/>
        </a:p>
      </dgm:t>
    </dgm:pt>
    <dgm:pt modelId="{D54FE196-172F-49D2-9BEA-FCA8C2A84110}" type="sibTrans" cxnId="{4315D031-E1B8-4FBE-B85E-59E98BC94D2C}">
      <dgm:prSet/>
      <dgm:spPr/>
      <dgm:t>
        <a:bodyPr/>
        <a:lstStyle/>
        <a:p>
          <a:endParaRPr lang="id-ID"/>
        </a:p>
      </dgm:t>
    </dgm:pt>
    <dgm:pt modelId="{39AA3421-C0DC-4D99-9B7D-10B51566A1DB}">
      <dgm:prSet phldrT="[Text]"/>
      <dgm:spPr/>
      <dgm:t>
        <a:bodyPr/>
        <a:lstStyle/>
        <a:p>
          <a:endParaRPr lang="id-ID" dirty="0"/>
        </a:p>
      </dgm:t>
    </dgm:pt>
    <dgm:pt modelId="{65113447-27A4-484C-A59F-DD5DB0D685B7}" type="parTrans" cxnId="{9608FEFC-D1E4-4D32-9E3F-18D4A71AC39D}">
      <dgm:prSet/>
      <dgm:spPr/>
      <dgm:t>
        <a:bodyPr/>
        <a:lstStyle/>
        <a:p>
          <a:endParaRPr lang="id-ID"/>
        </a:p>
      </dgm:t>
    </dgm:pt>
    <dgm:pt modelId="{EE51E7B4-69B4-4982-9B85-055BC8CE5F42}" type="sibTrans" cxnId="{9608FEFC-D1E4-4D32-9E3F-18D4A71AC39D}">
      <dgm:prSet/>
      <dgm:spPr/>
      <dgm:t>
        <a:bodyPr/>
        <a:lstStyle/>
        <a:p>
          <a:endParaRPr lang="id-ID"/>
        </a:p>
      </dgm:t>
    </dgm:pt>
    <dgm:pt modelId="{7FA5B65C-A69D-4F8E-99C7-EB2942A202E1}">
      <dgm:prSet phldrT="[Text]"/>
      <dgm:spPr/>
      <dgm:t>
        <a:bodyPr/>
        <a:lstStyle/>
        <a:p>
          <a:r>
            <a:rPr lang="en-US" dirty="0"/>
            <a:t>1</a:t>
          </a:r>
          <a:endParaRPr lang="id-ID" dirty="0"/>
        </a:p>
      </dgm:t>
    </dgm:pt>
    <dgm:pt modelId="{B8C16AEB-06DF-4759-AB39-1AC4F6A52ADF}" type="parTrans" cxnId="{11D3C7A7-C9DC-419C-97B5-6EC3C368E739}">
      <dgm:prSet/>
      <dgm:spPr/>
      <dgm:t>
        <a:bodyPr/>
        <a:lstStyle/>
        <a:p>
          <a:endParaRPr lang="id-ID"/>
        </a:p>
      </dgm:t>
    </dgm:pt>
    <dgm:pt modelId="{E6F945EA-9602-4BCB-B032-2D7F286FB196}" type="sibTrans" cxnId="{11D3C7A7-C9DC-419C-97B5-6EC3C368E739}">
      <dgm:prSet/>
      <dgm:spPr/>
      <dgm:t>
        <a:bodyPr/>
        <a:lstStyle/>
        <a:p>
          <a:endParaRPr lang="id-ID"/>
        </a:p>
      </dgm:t>
    </dgm:pt>
    <dgm:pt modelId="{E1CB2FDB-CD15-4098-A606-1142059A961A}">
      <dgm:prSet phldrT="[Text]"/>
      <dgm:spPr/>
      <dgm:t>
        <a:bodyPr/>
        <a:lstStyle/>
        <a:p>
          <a:endParaRPr lang="id-ID" dirty="0"/>
        </a:p>
      </dgm:t>
    </dgm:pt>
    <dgm:pt modelId="{1277E832-17E1-4BF6-BC9F-5E30926FCF6F}" type="parTrans" cxnId="{5116C2B7-9243-47E2-817E-C03F68720233}">
      <dgm:prSet/>
      <dgm:spPr/>
      <dgm:t>
        <a:bodyPr/>
        <a:lstStyle/>
        <a:p>
          <a:endParaRPr lang="id-ID"/>
        </a:p>
      </dgm:t>
    </dgm:pt>
    <dgm:pt modelId="{058DF0D8-2622-497B-95C6-FDCDF0CB3342}" type="sibTrans" cxnId="{5116C2B7-9243-47E2-817E-C03F68720233}">
      <dgm:prSet/>
      <dgm:spPr/>
      <dgm:t>
        <a:bodyPr/>
        <a:lstStyle/>
        <a:p>
          <a:endParaRPr lang="id-ID"/>
        </a:p>
      </dgm:t>
    </dgm:pt>
    <dgm:pt modelId="{03426B6D-DD3F-4C7D-97A6-7E52E7653B7C}">
      <dgm:prSet/>
      <dgm:spPr/>
      <dgm:t>
        <a:bodyPr/>
        <a:lstStyle/>
        <a:p>
          <a:r>
            <a:rPr lang="en-US" dirty="0"/>
            <a:t>6</a:t>
          </a:r>
          <a:endParaRPr lang="id-ID" dirty="0"/>
        </a:p>
      </dgm:t>
    </dgm:pt>
    <dgm:pt modelId="{A81FE5AC-56FD-4D2E-958C-D6ED8CD1F16D}" type="parTrans" cxnId="{E44AD99B-2B5C-4286-9876-AF9703B8F866}">
      <dgm:prSet/>
      <dgm:spPr/>
      <dgm:t>
        <a:bodyPr/>
        <a:lstStyle/>
        <a:p>
          <a:endParaRPr lang="id-ID"/>
        </a:p>
      </dgm:t>
    </dgm:pt>
    <dgm:pt modelId="{99A89022-8B63-462F-9C6A-252FE88388A3}" type="sibTrans" cxnId="{E44AD99B-2B5C-4286-9876-AF9703B8F866}">
      <dgm:prSet/>
      <dgm:spPr/>
      <dgm:t>
        <a:bodyPr/>
        <a:lstStyle/>
        <a:p>
          <a:endParaRPr lang="id-ID"/>
        </a:p>
      </dgm:t>
    </dgm:pt>
    <dgm:pt modelId="{D44DF4E2-EBF2-4C30-AB02-2623683AF871}">
      <dgm:prSet/>
      <dgm:spPr/>
      <dgm:t>
        <a:bodyPr/>
        <a:lstStyle/>
        <a:p>
          <a:endParaRPr lang="id-ID" dirty="0"/>
        </a:p>
      </dgm:t>
    </dgm:pt>
    <dgm:pt modelId="{115AE8FA-D507-4284-B8AB-7B3F3C3A55E5}" type="parTrans" cxnId="{851C4EA5-5A2D-4F78-83EC-526B7A721F8F}">
      <dgm:prSet/>
      <dgm:spPr/>
      <dgm:t>
        <a:bodyPr/>
        <a:lstStyle/>
        <a:p>
          <a:endParaRPr lang="id-ID"/>
        </a:p>
      </dgm:t>
    </dgm:pt>
    <dgm:pt modelId="{4AD10986-1EC0-49A9-83E7-F2CD843CB279}" type="sibTrans" cxnId="{851C4EA5-5A2D-4F78-83EC-526B7A721F8F}">
      <dgm:prSet/>
      <dgm:spPr/>
      <dgm:t>
        <a:bodyPr/>
        <a:lstStyle/>
        <a:p>
          <a:endParaRPr lang="id-ID"/>
        </a:p>
      </dgm:t>
    </dgm:pt>
    <dgm:pt modelId="{BF14D36C-3689-4505-B622-691FF64D74CF}">
      <dgm:prSet/>
      <dgm:spPr/>
      <dgm:t>
        <a:bodyPr/>
        <a:lstStyle/>
        <a:p>
          <a:endParaRPr lang="id-ID" dirty="0"/>
        </a:p>
      </dgm:t>
    </dgm:pt>
    <dgm:pt modelId="{DDD8ADCC-3A41-46A4-A910-A350B3CEEB22}" type="parTrans" cxnId="{3085C624-1BBD-408D-B53E-F4E15248BA85}">
      <dgm:prSet/>
      <dgm:spPr/>
      <dgm:t>
        <a:bodyPr/>
        <a:lstStyle/>
        <a:p>
          <a:endParaRPr lang="id-ID"/>
        </a:p>
      </dgm:t>
    </dgm:pt>
    <dgm:pt modelId="{75EFAC2D-B229-4EA5-9632-34A6D346C3B4}" type="sibTrans" cxnId="{3085C624-1BBD-408D-B53E-F4E15248BA85}">
      <dgm:prSet/>
      <dgm:spPr/>
      <dgm:t>
        <a:bodyPr/>
        <a:lstStyle/>
        <a:p>
          <a:endParaRPr lang="id-ID"/>
        </a:p>
      </dgm:t>
    </dgm:pt>
    <dgm:pt modelId="{DA4FE8C8-5ADD-40E2-BAE1-C3DC2FCC02E0}">
      <dgm:prSet/>
      <dgm:spPr/>
      <dgm:t>
        <a:bodyPr/>
        <a:lstStyle/>
        <a:p>
          <a:r>
            <a:rPr lang="en-US" dirty="0"/>
            <a:t>8</a:t>
          </a:r>
          <a:endParaRPr lang="id-ID" dirty="0"/>
        </a:p>
      </dgm:t>
    </dgm:pt>
    <dgm:pt modelId="{5535B246-E63A-497F-A19A-17333A01EDEF}" type="parTrans" cxnId="{998EDE46-689A-4FEF-A085-BAFC3E6471EF}">
      <dgm:prSet/>
      <dgm:spPr/>
      <dgm:t>
        <a:bodyPr/>
        <a:lstStyle/>
        <a:p>
          <a:endParaRPr lang="id-ID"/>
        </a:p>
      </dgm:t>
    </dgm:pt>
    <dgm:pt modelId="{B748B554-F80C-4B2E-9388-109C553B2ADC}" type="sibTrans" cxnId="{998EDE46-689A-4FEF-A085-BAFC3E6471EF}">
      <dgm:prSet/>
      <dgm:spPr/>
      <dgm:t>
        <a:bodyPr/>
        <a:lstStyle/>
        <a:p>
          <a:endParaRPr lang="id-ID"/>
        </a:p>
      </dgm:t>
    </dgm:pt>
    <dgm:pt modelId="{7C64A435-3FB5-42DC-A561-0C446047BF87}">
      <dgm:prSet/>
      <dgm:spPr/>
      <dgm:t>
        <a:bodyPr/>
        <a:lstStyle/>
        <a:p>
          <a:endParaRPr lang="id-ID" dirty="0"/>
        </a:p>
      </dgm:t>
    </dgm:pt>
    <dgm:pt modelId="{FC5E1130-4F1C-4193-92BB-8B8D89CE7847}" type="parTrans" cxnId="{3598325B-296F-4FC1-86F1-4820F53F2644}">
      <dgm:prSet/>
      <dgm:spPr/>
      <dgm:t>
        <a:bodyPr/>
        <a:lstStyle/>
        <a:p>
          <a:endParaRPr lang="id-ID"/>
        </a:p>
      </dgm:t>
    </dgm:pt>
    <dgm:pt modelId="{6D0EE2D4-4A7F-43E2-969A-017C928E8980}" type="sibTrans" cxnId="{3598325B-296F-4FC1-86F1-4820F53F2644}">
      <dgm:prSet/>
      <dgm:spPr/>
      <dgm:t>
        <a:bodyPr/>
        <a:lstStyle/>
        <a:p>
          <a:endParaRPr lang="id-ID"/>
        </a:p>
      </dgm:t>
    </dgm:pt>
    <dgm:pt modelId="{074C7C55-087C-4AD7-866B-F4890E0836B8}">
      <dgm:prSet/>
      <dgm:spPr/>
      <dgm:t>
        <a:bodyPr/>
        <a:lstStyle/>
        <a:p>
          <a:endParaRPr lang="id-ID" dirty="0"/>
        </a:p>
      </dgm:t>
    </dgm:pt>
    <dgm:pt modelId="{0AD74465-093B-4A06-8EEF-AC2797CE78B9}" type="parTrans" cxnId="{CED8FB35-F257-4E64-8D6F-B2BB99FB19D7}">
      <dgm:prSet/>
      <dgm:spPr/>
      <dgm:t>
        <a:bodyPr/>
        <a:lstStyle/>
        <a:p>
          <a:endParaRPr lang="id-ID"/>
        </a:p>
      </dgm:t>
    </dgm:pt>
    <dgm:pt modelId="{A87FD586-30A4-4ABE-89FD-9A87A8CAD9D7}" type="sibTrans" cxnId="{CED8FB35-F257-4E64-8D6F-B2BB99FB19D7}">
      <dgm:prSet/>
      <dgm:spPr/>
      <dgm:t>
        <a:bodyPr/>
        <a:lstStyle/>
        <a:p>
          <a:endParaRPr lang="id-ID"/>
        </a:p>
      </dgm:t>
    </dgm:pt>
    <dgm:pt modelId="{B3432C0E-A593-4DCE-9E53-B6BC8C63B740}">
      <dgm:prSet phldrT="[Text]"/>
      <dgm:spPr/>
      <dgm:t>
        <a:bodyPr/>
        <a:lstStyle/>
        <a:p>
          <a:r>
            <a:rPr lang="en-US" dirty="0"/>
            <a:t>7</a:t>
          </a:r>
          <a:endParaRPr lang="id-ID" dirty="0"/>
        </a:p>
      </dgm:t>
    </dgm:pt>
    <dgm:pt modelId="{F17919BC-FDC6-4844-B3A3-E897003AF160}" type="sibTrans" cxnId="{E9B091B2-9052-4F87-851D-B2B650E884C8}">
      <dgm:prSet/>
      <dgm:spPr/>
      <dgm:t>
        <a:bodyPr/>
        <a:lstStyle/>
        <a:p>
          <a:endParaRPr lang="id-ID"/>
        </a:p>
      </dgm:t>
    </dgm:pt>
    <dgm:pt modelId="{EEAAB6C2-93B2-4101-A3D1-02AA4F595B86}" type="parTrans" cxnId="{E9B091B2-9052-4F87-851D-B2B650E884C8}">
      <dgm:prSet/>
      <dgm:spPr/>
      <dgm:t>
        <a:bodyPr/>
        <a:lstStyle/>
        <a:p>
          <a:endParaRPr lang="id-ID"/>
        </a:p>
      </dgm:t>
    </dgm:pt>
    <dgm:pt modelId="{D7166BEC-F9E8-426C-8650-6C2B6A4E1DF7}" type="pres">
      <dgm:prSet presAssocID="{CF318150-DF67-4B07-B222-30159B28CB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ADBFA0-FFD7-45D3-BEDE-737D6AE23659}" type="pres">
      <dgm:prSet presAssocID="{8E8814E6-9A12-426F-84A5-506D9A393D9B}" presName="hierRoot1" presStyleCnt="0"/>
      <dgm:spPr/>
    </dgm:pt>
    <dgm:pt modelId="{B8F8D1D1-95FA-4CB3-BBB8-AD18AC4B9B6F}" type="pres">
      <dgm:prSet presAssocID="{8E8814E6-9A12-426F-84A5-506D9A393D9B}" presName="composite" presStyleCnt="0"/>
      <dgm:spPr/>
    </dgm:pt>
    <dgm:pt modelId="{BA180955-933F-4238-AF2C-85D970BCAC4E}" type="pres">
      <dgm:prSet presAssocID="{8E8814E6-9A12-426F-84A5-506D9A393D9B}" presName="image" presStyleLbl="node0" presStyleIdx="0" presStyleCnt="1"/>
      <dgm:spPr>
        <a:solidFill>
          <a:schemeClr val="tx1">
            <a:lumMod val="75000"/>
            <a:lumOff val="25000"/>
          </a:schemeClr>
        </a:solidFill>
      </dgm:spPr>
    </dgm:pt>
    <dgm:pt modelId="{326EDD72-2EE1-4B2A-97A3-6BE1DDEB193A}" type="pres">
      <dgm:prSet presAssocID="{8E8814E6-9A12-426F-84A5-506D9A393D9B}" presName="text" presStyleLbl="revTx" presStyleIdx="0" presStyleCnt="15">
        <dgm:presLayoutVars>
          <dgm:chPref val="3"/>
        </dgm:presLayoutVars>
      </dgm:prSet>
      <dgm:spPr/>
    </dgm:pt>
    <dgm:pt modelId="{00EEA05E-01B0-472B-B156-3C0CE7826270}" type="pres">
      <dgm:prSet presAssocID="{8E8814E6-9A12-426F-84A5-506D9A393D9B}" presName="hierChild2" presStyleCnt="0"/>
      <dgm:spPr/>
    </dgm:pt>
    <dgm:pt modelId="{C59A7A49-8F08-4EF0-9EE7-AF6866F0A406}" type="pres">
      <dgm:prSet presAssocID="{E97DEBD1-E09E-4C3C-A54D-3D59CA42CFF5}" presName="Name10" presStyleLbl="parChTrans1D2" presStyleIdx="0" presStyleCnt="2"/>
      <dgm:spPr/>
    </dgm:pt>
    <dgm:pt modelId="{2DF2EF99-F638-4E37-B7AC-CDD9F02A1CB3}" type="pres">
      <dgm:prSet presAssocID="{5E4D4B08-9183-4CD5-B00B-5B3A30A1DF77}" presName="hierRoot2" presStyleCnt="0"/>
      <dgm:spPr/>
    </dgm:pt>
    <dgm:pt modelId="{6F69377C-4173-4DE7-BA7E-311477DED08C}" type="pres">
      <dgm:prSet presAssocID="{5E4D4B08-9183-4CD5-B00B-5B3A30A1DF77}" presName="composite2" presStyleCnt="0"/>
      <dgm:spPr/>
    </dgm:pt>
    <dgm:pt modelId="{03431357-5093-4D65-A351-0F92DCDB52FE}" type="pres">
      <dgm:prSet presAssocID="{5E4D4B08-9183-4CD5-B00B-5B3A30A1DF77}" presName="image2" presStyleLbl="node2" presStyleIdx="0" presStyleCnt="2"/>
      <dgm:spPr>
        <a:solidFill>
          <a:schemeClr val="tx1">
            <a:lumMod val="75000"/>
            <a:lumOff val="25000"/>
          </a:schemeClr>
        </a:solidFill>
      </dgm:spPr>
    </dgm:pt>
    <dgm:pt modelId="{308C23EF-FFDE-4DCF-ACBB-99E8387EE813}" type="pres">
      <dgm:prSet presAssocID="{5E4D4B08-9183-4CD5-B00B-5B3A30A1DF77}" presName="text2" presStyleLbl="revTx" presStyleIdx="1" presStyleCnt="15">
        <dgm:presLayoutVars>
          <dgm:chPref val="3"/>
        </dgm:presLayoutVars>
      </dgm:prSet>
      <dgm:spPr/>
    </dgm:pt>
    <dgm:pt modelId="{FAE4F6C2-3D9F-4D21-BBE8-0F82A4DA9A3F}" type="pres">
      <dgm:prSet presAssocID="{5E4D4B08-9183-4CD5-B00B-5B3A30A1DF77}" presName="hierChild3" presStyleCnt="0"/>
      <dgm:spPr/>
    </dgm:pt>
    <dgm:pt modelId="{1F44E02A-D1CE-4FE9-8F3B-0683CAD70E1D}" type="pres">
      <dgm:prSet presAssocID="{A8E7BE38-17D7-472F-89F0-DC6D1DD72B7A}" presName="Name17" presStyleLbl="parChTrans1D3" presStyleIdx="0" presStyleCnt="4"/>
      <dgm:spPr/>
    </dgm:pt>
    <dgm:pt modelId="{B610E304-6D2B-4EAA-8628-6789B13080F7}" type="pres">
      <dgm:prSet presAssocID="{661284D5-8E54-4BD0-88C0-DC615134DFC8}" presName="hierRoot3" presStyleCnt="0"/>
      <dgm:spPr/>
    </dgm:pt>
    <dgm:pt modelId="{842D3A99-712D-415E-B63B-CF544784AEE7}" type="pres">
      <dgm:prSet presAssocID="{661284D5-8E54-4BD0-88C0-DC615134DFC8}" presName="composite3" presStyleCnt="0"/>
      <dgm:spPr/>
    </dgm:pt>
    <dgm:pt modelId="{D984827E-1AE7-49EA-8650-DB597A1A559F}" type="pres">
      <dgm:prSet presAssocID="{661284D5-8E54-4BD0-88C0-DC615134DFC8}" presName="image3" presStyleLbl="node3" presStyleIdx="0" presStyleCnt="4"/>
      <dgm:spPr>
        <a:solidFill>
          <a:srgbClr val="FF5050"/>
        </a:solidFill>
      </dgm:spPr>
    </dgm:pt>
    <dgm:pt modelId="{7EE6053A-BF12-4CF8-9987-4FDEFCCA9BC2}" type="pres">
      <dgm:prSet presAssocID="{661284D5-8E54-4BD0-88C0-DC615134DFC8}" presName="text3" presStyleLbl="revTx" presStyleIdx="2" presStyleCnt="15">
        <dgm:presLayoutVars>
          <dgm:chPref val="3"/>
        </dgm:presLayoutVars>
      </dgm:prSet>
      <dgm:spPr/>
    </dgm:pt>
    <dgm:pt modelId="{190FED93-37D0-4DC6-8643-E87FDB8F0FF1}" type="pres">
      <dgm:prSet presAssocID="{661284D5-8E54-4BD0-88C0-DC615134DFC8}" presName="hierChild4" presStyleCnt="0"/>
      <dgm:spPr/>
    </dgm:pt>
    <dgm:pt modelId="{8421F376-2D39-4EC9-BB0E-BAFB30057E41}" type="pres">
      <dgm:prSet presAssocID="{B8C16AEB-06DF-4759-AB39-1AC4F6A52ADF}" presName="Name23" presStyleLbl="parChTrans1D4" presStyleIdx="0" presStyleCnt="8"/>
      <dgm:spPr/>
    </dgm:pt>
    <dgm:pt modelId="{A780DE93-7196-4349-9D36-B460170B899C}" type="pres">
      <dgm:prSet presAssocID="{7FA5B65C-A69D-4F8E-99C7-EB2942A202E1}" presName="hierRoot4" presStyleCnt="0"/>
      <dgm:spPr/>
    </dgm:pt>
    <dgm:pt modelId="{6B094E4F-D6F3-430B-879E-D12E8BAE6144}" type="pres">
      <dgm:prSet presAssocID="{7FA5B65C-A69D-4F8E-99C7-EB2942A202E1}" presName="composite4" presStyleCnt="0"/>
      <dgm:spPr/>
    </dgm:pt>
    <dgm:pt modelId="{526350D3-E3DD-4AEA-B0B0-38A2D2577B30}" type="pres">
      <dgm:prSet presAssocID="{7FA5B65C-A69D-4F8E-99C7-EB2942A202E1}" presName="image4" presStyleLbl="node4" presStyleIdx="0" presStyleCnt="8"/>
      <dgm:spPr>
        <a:solidFill>
          <a:srgbClr val="FF5050"/>
        </a:solidFill>
      </dgm:spPr>
    </dgm:pt>
    <dgm:pt modelId="{5BE7A57F-398F-46E2-8726-9EAE189A8A08}" type="pres">
      <dgm:prSet presAssocID="{7FA5B65C-A69D-4F8E-99C7-EB2942A202E1}" presName="text4" presStyleLbl="revTx" presStyleIdx="3" presStyleCnt="15">
        <dgm:presLayoutVars>
          <dgm:chPref val="3"/>
        </dgm:presLayoutVars>
      </dgm:prSet>
      <dgm:spPr/>
    </dgm:pt>
    <dgm:pt modelId="{26B16F55-6E12-4C80-A624-65FCC4E3CC51}" type="pres">
      <dgm:prSet presAssocID="{7FA5B65C-A69D-4F8E-99C7-EB2942A202E1}" presName="hierChild5" presStyleCnt="0"/>
      <dgm:spPr/>
    </dgm:pt>
    <dgm:pt modelId="{23E7509E-2C34-4195-97B3-1E689CBB849F}" type="pres">
      <dgm:prSet presAssocID="{1277E832-17E1-4BF6-BC9F-5E30926FCF6F}" presName="Name23" presStyleLbl="parChTrans1D4" presStyleIdx="1" presStyleCnt="8"/>
      <dgm:spPr/>
    </dgm:pt>
    <dgm:pt modelId="{7986732A-79E4-4CB7-B636-7E347AD12A01}" type="pres">
      <dgm:prSet presAssocID="{E1CB2FDB-CD15-4098-A606-1142059A961A}" presName="hierRoot4" presStyleCnt="0"/>
      <dgm:spPr/>
    </dgm:pt>
    <dgm:pt modelId="{078F4BA5-CED1-4A22-9DC4-92E6BB2F3AEE}" type="pres">
      <dgm:prSet presAssocID="{E1CB2FDB-CD15-4098-A606-1142059A961A}" presName="composite4" presStyleCnt="0"/>
      <dgm:spPr/>
    </dgm:pt>
    <dgm:pt modelId="{8F230C2C-2F9B-4A33-928F-953AD37FB299}" type="pres">
      <dgm:prSet presAssocID="{E1CB2FDB-CD15-4098-A606-1142059A961A}" presName="image4" presStyleLbl="node4" presStyleIdx="1" presStyleCnt="8"/>
      <dgm:spPr>
        <a:solidFill>
          <a:schemeClr val="tx1">
            <a:lumMod val="75000"/>
            <a:lumOff val="25000"/>
          </a:schemeClr>
        </a:solidFill>
      </dgm:spPr>
    </dgm:pt>
    <dgm:pt modelId="{E6DCBC5D-4E65-425D-8EDD-6ECB93D30895}" type="pres">
      <dgm:prSet presAssocID="{E1CB2FDB-CD15-4098-A606-1142059A961A}" presName="text4" presStyleLbl="revTx" presStyleIdx="4" presStyleCnt="15">
        <dgm:presLayoutVars>
          <dgm:chPref val="3"/>
        </dgm:presLayoutVars>
      </dgm:prSet>
      <dgm:spPr/>
    </dgm:pt>
    <dgm:pt modelId="{61DEFD16-AB4A-4712-8C39-6120953A99DF}" type="pres">
      <dgm:prSet presAssocID="{E1CB2FDB-CD15-4098-A606-1142059A961A}" presName="hierChild5" presStyleCnt="0"/>
      <dgm:spPr/>
    </dgm:pt>
    <dgm:pt modelId="{817B33F5-B7A0-4053-86EB-3C6F06D4F1EE}" type="pres">
      <dgm:prSet presAssocID="{C975A302-8DC1-472A-A9D4-E61C9A11DA76}" presName="Name23" presStyleLbl="parChTrans1D4" presStyleIdx="2" presStyleCnt="8"/>
      <dgm:spPr/>
    </dgm:pt>
    <dgm:pt modelId="{0924A128-3616-4B13-919F-C2CD3C39F713}" type="pres">
      <dgm:prSet presAssocID="{C397C37F-7696-4995-9C77-5F32AB7FBC72}" presName="hierRoot4" presStyleCnt="0"/>
      <dgm:spPr/>
    </dgm:pt>
    <dgm:pt modelId="{A9514E57-D1C6-4965-9233-4AC68D25F279}" type="pres">
      <dgm:prSet presAssocID="{C397C37F-7696-4995-9C77-5F32AB7FBC72}" presName="composite4" presStyleCnt="0"/>
      <dgm:spPr/>
    </dgm:pt>
    <dgm:pt modelId="{A99C6026-5DF5-48F8-BEB0-642BB78D87D2}" type="pres">
      <dgm:prSet presAssocID="{C397C37F-7696-4995-9C77-5F32AB7FBC72}" presName="image4" presStyleLbl="node4" presStyleIdx="2" presStyleCnt="8"/>
      <dgm:spPr>
        <a:solidFill>
          <a:schemeClr val="tx1">
            <a:lumMod val="75000"/>
            <a:lumOff val="25000"/>
          </a:schemeClr>
        </a:solidFill>
      </dgm:spPr>
    </dgm:pt>
    <dgm:pt modelId="{4C39A4B3-0970-4694-9E33-92A174A9D8FB}" type="pres">
      <dgm:prSet presAssocID="{C397C37F-7696-4995-9C77-5F32AB7FBC72}" presName="text4" presStyleLbl="revTx" presStyleIdx="5" presStyleCnt="15">
        <dgm:presLayoutVars>
          <dgm:chPref val="3"/>
        </dgm:presLayoutVars>
      </dgm:prSet>
      <dgm:spPr/>
    </dgm:pt>
    <dgm:pt modelId="{5C225245-68C7-4D06-8714-9E9C3D736D89}" type="pres">
      <dgm:prSet presAssocID="{C397C37F-7696-4995-9C77-5F32AB7FBC72}" presName="hierChild5" presStyleCnt="0"/>
      <dgm:spPr/>
    </dgm:pt>
    <dgm:pt modelId="{DADDD535-5626-4CBB-B782-1E1545C71412}" type="pres">
      <dgm:prSet presAssocID="{58A6AECF-B2E1-4E59-99FE-756A5E012F3D}" presName="Name23" presStyleLbl="parChTrans1D4" presStyleIdx="3" presStyleCnt="8"/>
      <dgm:spPr/>
    </dgm:pt>
    <dgm:pt modelId="{E2AC4C0E-CC28-4068-858C-2FA0E075C7EB}" type="pres">
      <dgm:prSet presAssocID="{AE7CEF54-4B3C-4E73-978D-6AFA88CF2951}" presName="hierRoot4" presStyleCnt="0"/>
      <dgm:spPr/>
    </dgm:pt>
    <dgm:pt modelId="{BAF990E6-DBA7-41C0-AF03-3C2D14382F0F}" type="pres">
      <dgm:prSet presAssocID="{AE7CEF54-4B3C-4E73-978D-6AFA88CF2951}" presName="composite4" presStyleCnt="0"/>
      <dgm:spPr/>
    </dgm:pt>
    <dgm:pt modelId="{77A92378-C32F-4071-9FD6-9B633354EE1E}" type="pres">
      <dgm:prSet presAssocID="{AE7CEF54-4B3C-4E73-978D-6AFA88CF2951}" presName="image4" presStyleLbl="node4" presStyleIdx="3" presStyleCnt="8"/>
      <dgm:spPr>
        <a:solidFill>
          <a:schemeClr val="tx1">
            <a:lumMod val="75000"/>
            <a:lumOff val="25000"/>
          </a:schemeClr>
        </a:solidFill>
      </dgm:spPr>
    </dgm:pt>
    <dgm:pt modelId="{93CE8185-1F59-4099-BA5D-1085D344583C}" type="pres">
      <dgm:prSet presAssocID="{AE7CEF54-4B3C-4E73-978D-6AFA88CF2951}" presName="text4" presStyleLbl="revTx" presStyleIdx="6" presStyleCnt="15">
        <dgm:presLayoutVars>
          <dgm:chPref val="3"/>
        </dgm:presLayoutVars>
      </dgm:prSet>
      <dgm:spPr/>
    </dgm:pt>
    <dgm:pt modelId="{75B0858D-2C15-41F2-8E79-94724D0C3F1B}" type="pres">
      <dgm:prSet presAssocID="{AE7CEF54-4B3C-4E73-978D-6AFA88CF2951}" presName="hierChild5" presStyleCnt="0"/>
      <dgm:spPr/>
    </dgm:pt>
    <dgm:pt modelId="{6493B53C-EF11-4F61-834F-21DE198284A8}" type="pres">
      <dgm:prSet presAssocID="{65113447-27A4-484C-A59F-DD5DB0D685B7}" presName="Name17" presStyleLbl="parChTrans1D3" presStyleIdx="1" presStyleCnt="4"/>
      <dgm:spPr/>
    </dgm:pt>
    <dgm:pt modelId="{A844872C-5667-4969-8024-33BF9CC968CA}" type="pres">
      <dgm:prSet presAssocID="{39AA3421-C0DC-4D99-9B7D-10B51566A1DB}" presName="hierRoot3" presStyleCnt="0"/>
      <dgm:spPr/>
    </dgm:pt>
    <dgm:pt modelId="{ACDEA464-F2BF-4EE4-B7B3-DADE699B0743}" type="pres">
      <dgm:prSet presAssocID="{39AA3421-C0DC-4D99-9B7D-10B51566A1DB}" presName="composite3" presStyleCnt="0"/>
      <dgm:spPr/>
    </dgm:pt>
    <dgm:pt modelId="{28DC169F-5905-48FD-9831-9090E99E72DF}" type="pres">
      <dgm:prSet presAssocID="{39AA3421-C0DC-4D99-9B7D-10B51566A1DB}" presName="image3" presStyleLbl="node3" presStyleIdx="1" presStyleCnt="4"/>
      <dgm:spPr>
        <a:solidFill>
          <a:schemeClr val="tx1">
            <a:lumMod val="75000"/>
            <a:lumOff val="25000"/>
          </a:schemeClr>
        </a:solidFill>
      </dgm:spPr>
    </dgm:pt>
    <dgm:pt modelId="{EC696F9B-C289-4F20-A435-773B785C9936}" type="pres">
      <dgm:prSet presAssocID="{39AA3421-C0DC-4D99-9B7D-10B51566A1DB}" presName="text3" presStyleLbl="revTx" presStyleIdx="7" presStyleCnt="15">
        <dgm:presLayoutVars>
          <dgm:chPref val="3"/>
        </dgm:presLayoutVars>
      </dgm:prSet>
      <dgm:spPr/>
    </dgm:pt>
    <dgm:pt modelId="{9929C594-A590-4D22-94D4-DDF42E9FF673}" type="pres">
      <dgm:prSet presAssocID="{39AA3421-C0DC-4D99-9B7D-10B51566A1DB}" presName="hierChild4" presStyleCnt="0"/>
      <dgm:spPr/>
    </dgm:pt>
    <dgm:pt modelId="{9310E7CE-AEA6-43B5-B689-9689206CE5FF}" type="pres">
      <dgm:prSet presAssocID="{EEAAB6C2-93B2-4101-A3D1-02AA4F595B86}" presName="Name10" presStyleLbl="parChTrans1D2" presStyleIdx="1" presStyleCnt="2"/>
      <dgm:spPr/>
    </dgm:pt>
    <dgm:pt modelId="{E19F21F7-1EE0-40C1-BAF2-E3D3A4F83331}" type="pres">
      <dgm:prSet presAssocID="{B3432C0E-A593-4DCE-9E53-B6BC8C63B740}" presName="hierRoot2" presStyleCnt="0"/>
      <dgm:spPr/>
    </dgm:pt>
    <dgm:pt modelId="{CF7AD44D-5CFB-45E2-BB5A-F771E2C1D409}" type="pres">
      <dgm:prSet presAssocID="{B3432C0E-A593-4DCE-9E53-B6BC8C63B740}" presName="composite2" presStyleCnt="0"/>
      <dgm:spPr/>
    </dgm:pt>
    <dgm:pt modelId="{99B5BBEB-016A-4B97-B9FB-2AAAF47DB4A6}" type="pres">
      <dgm:prSet presAssocID="{B3432C0E-A593-4DCE-9E53-B6BC8C63B740}" presName="image2" presStyleLbl="node2" presStyleIdx="1" presStyleCnt="2"/>
      <dgm:spPr>
        <a:solidFill>
          <a:srgbClr val="FF5050"/>
        </a:solidFill>
      </dgm:spPr>
    </dgm:pt>
    <dgm:pt modelId="{E9F968BE-5425-46BA-B25C-65E39A30AE23}" type="pres">
      <dgm:prSet presAssocID="{B3432C0E-A593-4DCE-9E53-B6BC8C63B740}" presName="text2" presStyleLbl="revTx" presStyleIdx="8" presStyleCnt="15">
        <dgm:presLayoutVars>
          <dgm:chPref val="3"/>
        </dgm:presLayoutVars>
      </dgm:prSet>
      <dgm:spPr/>
    </dgm:pt>
    <dgm:pt modelId="{9123F9CC-780D-4362-B5C0-1B156DD63620}" type="pres">
      <dgm:prSet presAssocID="{B3432C0E-A593-4DCE-9E53-B6BC8C63B740}" presName="hierChild3" presStyleCnt="0"/>
      <dgm:spPr/>
    </dgm:pt>
    <dgm:pt modelId="{16E53E05-04A9-488B-9C5D-19D931DB2651}" type="pres">
      <dgm:prSet presAssocID="{A81FE5AC-56FD-4D2E-958C-D6ED8CD1F16D}" presName="Name17" presStyleLbl="parChTrans1D3" presStyleIdx="2" presStyleCnt="4"/>
      <dgm:spPr/>
    </dgm:pt>
    <dgm:pt modelId="{B38F59F2-F27F-41B9-B540-058044CCD599}" type="pres">
      <dgm:prSet presAssocID="{03426B6D-DD3F-4C7D-97A6-7E52E7653B7C}" presName="hierRoot3" presStyleCnt="0"/>
      <dgm:spPr/>
    </dgm:pt>
    <dgm:pt modelId="{93FF985E-140F-42F1-8CED-033B68894C81}" type="pres">
      <dgm:prSet presAssocID="{03426B6D-DD3F-4C7D-97A6-7E52E7653B7C}" presName="composite3" presStyleCnt="0"/>
      <dgm:spPr/>
    </dgm:pt>
    <dgm:pt modelId="{13787A9A-66DA-4389-996F-6051E6E2884B}" type="pres">
      <dgm:prSet presAssocID="{03426B6D-DD3F-4C7D-97A6-7E52E7653B7C}" presName="image3" presStyleLbl="node3" presStyleIdx="2" presStyleCnt="4"/>
      <dgm:spPr>
        <a:solidFill>
          <a:schemeClr val="tx1">
            <a:lumMod val="75000"/>
            <a:lumOff val="25000"/>
          </a:schemeClr>
        </a:solidFill>
      </dgm:spPr>
    </dgm:pt>
    <dgm:pt modelId="{856C5031-E444-45C3-AC33-1EA9D501E66A}" type="pres">
      <dgm:prSet presAssocID="{03426B6D-DD3F-4C7D-97A6-7E52E7653B7C}" presName="text3" presStyleLbl="revTx" presStyleIdx="9" presStyleCnt="15">
        <dgm:presLayoutVars>
          <dgm:chPref val="3"/>
        </dgm:presLayoutVars>
      </dgm:prSet>
      <dgm:spPr/>
    </dgm:pt>
    <dgm:pt modelId="{04F35F6F-9676-4DE3-8338-E87963EE82CD}" type="pres">
      <dgm:prSet presAssocID="{03426B6D-DD3F-4C7D-97A6-7E52E7653B7C}" presName="hierChild4" presStyleCnt="0"/>
      <dgm:spPr/>
    </dgm:pt>
    <dgm:pt modelId="{17DFECDD-C760-45D4-8099-FAE66098B3DD}" type="pres">
      <dgm:prSet presAssocID="{115AE8FA-D507-4284-B8AB-7B3F3C3A55E5}" presName="Name23" presStyleLbl="parChTrans1D4" presStyleIdx="4" presStyleCnt="8"/>
      <dgm:spPr/>
    </dgm:pt>
    <dgm:pt modelId="{1205B6F3-DB4D-451B-B29E-AEE5FF2BA29C}" type="pres">
      <dgm:prSet presAssocID="{D44DF4E2-EBF2-4C30-AB02-2623683AF871}" presName="hierRoot4" presStyleCnt="0"/>
      <dgm:spPr/>
    </dgm:pt>
    <dgm:pt modelId="{7857C05F-179A-4EA9-A422-5156A6925FF9}" type="pres">
      <dgm:prSet presAssocID="{D44DF4E2-EBF2-4C30-AB02-2623683AF871}" presName="composite4" presStyleCnt="0"/>
      <dgm:spPr/>
    </dgm:pt>
    <dgm:pt modelId="{656B8800-6F94-4899-BE81-40DDB6164EFB}" type="pres">
      <dgm:prSet presAssocID="{D44DF4E2-EBF2-4C30-AB02-2623683AF871}" presName="image4" presStyleLbl="node4" presStyleIdx="4" presStyleCnt="8"/>
      <dgm:spPr>
        <a:solidFill>
          <a:schemeClr val="tx1">
            <a:lumMod val="75000"/>
            <a:lumOff val="25000"/>
          </a:schemeClr>
        </a:solidFill>
      </dgm:spPr>
    </dgm:pt>
    <dgm:pt modelId="{D8AC2AA4-0A1B-4402-AEAB-55041CC12AF9}" type="pres">
      <dgm:prSet presAssocID="{D44DF4E2-EBF2-4C30-AB02-2623683AF871}" presName="text4" presStyleLbl="revTx" presStyleIdx="10" presStyleCnt="15">
        <dgm:presLayoutVars>
          <dgm:chPref val="3"/>
        </dgm:presLayoutVars>
      </dgm:prSet>
      <dgm:spPr/>
    </dgm:pt>
    <dgm:pt modelId="{D3D81AF5-3E72-4F98-9678-A2AF8F71029D}" type="pres">
      <dgm:prSet presAssocID="{D44DF4E2-EBF2-4C30-AB02-2623683AF871}" presName="hierChild5" presStyleCnt="0"/>
      <dgm:spPr/>
    </dgm:pt>
    <dgm:pt modelId="{CE8929B9-74C2-43D7-ABF4-14F4B1230060}" type="pres">
      <dgm:prSet presAssocID="{DDD8ADCC-3A41-46A4-A910-A350B3CEEB22}" presName="Name23" presStyleLbl="parChTrans1D4" presStyleIdx="5" presStyleCnt="8"/>
      <dgm:spPr/>
    </dgm:pt>
    <dgm:pt modelId="{CDD3B9AB-978D-45A2-A9E8-628C8B271B7C}" type="pres">
      <dgm:prSet presAssocID="{BF14D36C-3689-4505-B622-691FF64D74CF}" presName="hierRoot4" presStyleCnt="0"/>
      <dgm:spPr/>
    </dgm:pt>
    <dgm:pt modelId="{2A258FD1-C754-4270-B0CE-C79379E1C139}" type="pres">
      <dgm:prSet presAssocID="{BF14D36C-3689-4505-B622-691FF64D74CF}" presName="composite4" presStyleCnt="0"/>
      <dgm:spPr/>
    </dgm:pt>
    <dgm:pt modelId="{58AD3598-0109-4A2A-9B78-580350C13861}" type="pres">
      <dgm:prSet presAssocID="{BF14D36C-3689-4505-B622-691FF64D74CF}" presName="image4" presStyleLbl="node4" presStyleIdx="5" presStyleCnt="8"/>
      <dgm:spPr>
        <a:solidFill>
          <a:schemeClr val="tx1">
            <a:lumMod val="75000"/>
            <a:lumOff val="25000"/>
          </a:schemeClr>
        </a:solidFill>
      </dgm:spPr>
    </dgm:pt>
    <dgm:pt modelId="{A2D1DE36-CFE7-48D0-8DD4-A4AB7C54FF20}" type="pres">
      <dgm:prSet presAssocID="{BF14D36C-3689-4505-B622-691FF64D74CF}" presName="text4" presStyleLbl="revTx" presStyleIdx="11" presStyleCnt="15">
        <dgm:presLayoutVars>
          <dgm:chPref val="3"/>
        </dgm:presLayoutVars>
      </dgm:prSet>
      <dgm:spPr/>
    </dgm:pt>
    <dgm:pt modelId="{44D7CADF-6C33-4EA1-99E1-63CE18AD8390}" type="pres">
      <dgm:prSet presAssocID="{BF14D36C-3689-4505-B622-691FF64D74CF}" presName="hierChild5" presStyleCnt="0"/>
      <dgm:spPr/>
    </dgm:pt>
    <dgm:pt modelId="{15F9E14B-C8C4-461A-ABE6-8792F5D7EA54}" type="pres">
      <dgm:prSet presAssocID="{5535B246-E63A-497F-A19A-17333A01EDEF}" presName="Name17" presStyleLbl="parChTrans1D3" presStyleIdx="3" presStyleCnt="4"/>
      <dgm:spPr/>
    </dgm:pt>
    <dgm:pt modelId="{075C4C8C-83C0-414A-AA99-8813241F7007}" type="pres">
      <dgm:prSet presAssocID="{DA4FE8C8-5ADD-40E2-BAE1-C3DC2FCC02E0}" presName="hierRoot3" presStyleCnt="0"/>
      <dgm:spPr/>
    </dgm:pt>
    <dgm:pt modelId="{0173F7BC-9F5D-45CB-8345-0384B8D38D93}" type="pres">
      <dgm:prSet presAssocID="{DA4FE8C8-5ADD-40E2-BAE1-C3DC2FCC02E0}" presName="composite3" presStyleCnt="0"/>
      <dgm:spPr/>
    </dgm:pt>
    <dgm:pt modelId="{0A06118A-99AD-4A0F-86CC-FF29766E2BD3}" type="pres">
      <dgm:prSet presAssocID="{DA4FE8C8-5ADD-40E2-BAE1-C3DC2FCC02E0}" presName="image3" presStyleLbl="node3" presStyleIdx="3" presStyleCnt="4"/>
      <dgm:spPr>
        <a:solidFill>
          <a:schemeClr val="tx1">
            <a:lumMod val="75000"/>
            <a:lumOff val="25000"/>
          </a:schemeClr>
        </a:solidFill>
      </dgm:spPr>
    </dgm:pt>
    <dgm:pt modelId="{39CC9CB7-E58A-4FA4-8F87-7FDB34AE344F}" type="pres">
      <dgm:prSet presAssocID="{DA4FE8C8-5ADD-40E2-BAE1-C3DC2FCC02E0}" presName="text3" presStyleLbl="revTx" presStyleIdx="12" presStyleCnt="15">
        <dgm:presLayoutVars>
          <dgm:chPref val="3"/>
        </dgm:presLayoutVars>
      </dgm:prSet>
      <dgm:spPr/>
    </dgm:pt>
    <dgm:pt modelId="{3DC66C4B-D7B9-4026-AED0-7A3BA9E1334F}" type="pres">
      <dgm:prSet presAssocID="{DA4FE8C8-5ADD-40E2-BAE1-C3DC2FCC02E0}" presName="hierChild4" presStyleCnt="0"/>
      <dgm:spPr/>
    </dgm:pt>
    <dgm:pt modelId="{CEC2B388-C594-407B-809B-C36B72533EA1}" type="pres">
      <dgm:prSet presAssocID="{FC5E1130-4F1C-4193-92BB-8B8D89CE7847}" presName="Name23" presStyleLbl="parChTrans1D4" presStyleIdx="6" presStyleCnt="8"/>
      <dgm:spPr/>
    </dgm:pt>
    <dgm:pt modelId="{903E5C37-FE20-4670-9E43-D5C61C732061}" type="pres">
      <dgm:prSet presAssocID="{7C64A435-3FB5-42DC-A561-0C446047BF87}" presName="hierRoot4" presStyleCnt="0"/>
      <dgm:spPr/>
    </dgm:pt>
    <dgm:pt modelId="{6CF6FCFC-2E67-4949-884A-161778338A4E}" type="pres">
      <dgm:prSet presAssocID="{7C64A435-3FB5-42DC-A561-0C446047BF87}" presName="composite4" presStyleCnt="0"/>
      <dgm:spPr/>
    </dgm:pt>
    <dgm:pt modelId="{F1CB56B5-7B36-4AE2-A056-B1086B5D699A}" type="pres">
      <dgm:prSet presAssocID="{7C64A435-3FB5-42DC-A561-0C446047BF87}" presName="image4" presStyleLbl="node4" presStyleIdx="6" presStyleCnt="8"/>
      <dgm:spPr>
        <a:solidFill>
          <a:schemeClr val="tx1">
            <a:lumMod val="75000"/>
            <a:lumOff val="25000"/>
          </a:schemeClr>
        </a:solidFill>
      </dgm:spPr>
    </dgm:pt>
    <dgm:pt modelId="{936D701A-29C6-48F9-ACCB-ECA74F9A1092}" type="pres">
      <dgm:prSet presAssocID="{7C64A435-3FB5-42DC-A561-0C446047BF87}" presName="text4" presStyleLbl="revTx" presStyleIdx="13" presStyleCnt="15">
        <dgm:presLayoutVars>
          <dgm:chPref val="3"/>
        </dgm:presLayoutVars>
      </dgm:prSet>
      <dgm:spPr/>
    </dgm:pt>
    <dgm:pt modelId="{6EB63604-5520-496F-B8BE-9094A5AFB42A}" type="pres">
      <dgm:prSet presAssocID="{7C64A435-3FB5-42DC-A561-0C446047BF87}" presName="hierChild5" presStyleCnt="0"/>
      <dgm:spPr/>
    </dgm:pt>
    <dgm:pt modelId="{489143C3-170E-4850-AD50-893E5282920C}" type="pres">
      <dgm:prSet presAssocID="{0AD74465-093B-4A06-8EEF-AC2797CE78B9}" presName="Name23" presStyleLbl="parChTrans1D4" presStyleIdx="7" presStyleCnt="8"/>
      <dgm:spPr/>
    </dgm:pt>
    <dgm:pt modelId="{E5758998-2AD7-4E6C-ABF5-392429914E0E}" type="pres">
      <dgm:prSet presAssocID="{074C7C55-087C-4AD7-866B-F4890E0836B8}" presName="hierRoot4" presStyleCnt="0"/>
      <dgm:spPr/>
    </dgm:pt>
    <dgm:pt modelId="{1C4CF046-20AE-4231-B5D7-70BA4011BFFC}" type="pres">
      <dgm:prSet presAssocID="{074C7C55-087C-4AD7-866B-F4890E0836B8}" presName="composite4" presStyleCnt="0"/>
      <dgm:spPr/>
    </dgm:pt>
    <dgm:pt modelId="{51C68E37-6A86-41A0-B5EA-1D9ECF700E48}" type="pres">
      <dgm:prSet presAssocID="{074C7C55-087C-4AD7-866B-F4890E0836B8}" presName="image4" presStyleLbl="node4" presStyleIdx="7" presStyleCnt="8"/>
      <dgm:spPr>
        <a:solidFill>
          <a:schemeClr val="tx1">
            <a:lumMod val="75000"/>
            <a:lumOff val="25000"/>
          </a:schemeClr>
        </a:solidFill>
      </dgm:spPr>
    </dgm:pt>
    <dgm:pt modelId="{05EC3531-D3F1-4D14-9C4A-5A38C68B49AE}" type="pres">
      <dgm:prSet presAssocID="{074C7C55-087C-4AD7-866B-F4890E0836B8}" presName="text4" presStyleLbl="revTx" presStyleIdx="14" presStyleCnt="15">
        <dgm:presLayoutVars>
          <dgm:chPref val="3"/>
        </dgm:presLayoutVars>
      </dgm:prSet>
      <dgm:spPr/>
    </dgm:pt>
    <dgm:pt modelId="{EDE62B6D-4BC4-4756-B3E2-2F48DB019D34}" type="pres">
      <dgm:prSet presAssocID="{074C7C55-087C-4AD7-866B-F4890E0836B8}" presName="hierChild5" presStyleCnt="0"/>
      <dgm:spPr/>
    </dgm:pt>
  </dgm:ptLst>
  <dgm:cxnLst>
    <dgm:cxn modelId="{C823CD12-2040-4770-B53C-4EBEA6833271}" type="presOf" srcId="{E97DEBD1-E09E-4C3C-A54D-3D59CA42CFF5}" destId="{C59A7A49-8F08-4EF0-9EE7-AF6866F0A406}" srcOrd="0" destOrd="0" presId="urn:microsoft.com/office/officeart/2009/layout/CirclePictureHierarchy"/>
    <dgm:cxn modelId="{A891A913-395E-4531-9DEB-752D308D2616}" type="presOf" srcId="{03426B6D-DD3F-4C7D-97A6-7E52E7653B7C}" destId="{856C5031-E444-45C3-AC33-1EA9D501E66A}" srcOrd="0" destOrd="0" presId="urn:microsoft.com/office/officeart/2009/layout/CirclePictureHierarchy"/>
    <dgm:cxn modelId="{863A7817-9B73-4491-94E2-05D8A8E79B1A}" type="presOf" srcId="{E1CB2FDB-CD15-4098-A606-1142059A961A}" destId="{E6DCBC5D-4E65-425D-8EDD-6ECB93D30895}" srcOrd="0" destOrd="0" presId="urn:microsoft.com/office/officeart/2009/layout/CirclePictureHierarchy"/>
    <dgm:cxn modelId="{025DB11B-402A-40AF-A4F7-8B33C0F5FCD0}" type="presOf" srcId="{1277E832-17E1-4BF6-BC9F-5E30926FCF6F}" destId="{23E7509E-2C34-4195-97B3-1E689CBB849F}" srcOrd="0" destOrd="0" presId="urn:microsoft.com/office/officeart/2009/layout/CirclePictureHierarchy"/>
    <dgm:cxn modelId="{6196B324-AE80-4A4C-8490-0818E19A1C04}" type="presOf" srcId="{C397C37F-7696-4995-9C77-5F32AB7FBC72}" destId="{4C39A4B3-0970-4694-9E33-92A174A9D8FB}" srcOrd="0" destOrd="0" presId="urn:microsoft.com/office/officeart/2009/layout/CirclePictureHierarchy"/>
    <dgm:cxn modelId="{3085C624-1BBD-408D-B53E-F4E15248BA85}" srcId="{03426B6D-DD3F-4C7D-97A6-7E52E7653B7C}" destId="{BF14D36C-3689-4505-B622-691FF64D74CF}" srcOrd="1" destOrd="0" parTransId="{DDD8ADCC-3A41-46A4-A910-A350B3CEEB22}" sibTransId="{75EFAC2D-B229-4EA5-9632-34A6D346C3B4}"/>
    <dgm:cxn modelId="{DBC9CC2C-15DF-4BD1-9EA6-071EF796F172}" type="presOf" srcId="{5E4D4B08-9183-4CD5-B00B-5B3A30A1DF77}" destId="{308C23EF-FFDE-4DCF-ACBB-99E8387EE813}" srcOrd="0" destOrd="0" presId="urn:microsoft.com/office/officeart/2009/layout/CirclePictureHierarchy"/>
    <dgm:cxn modelId="{99FED530-B506-41F9-B9A2-8A621350A906}" type="presOf" srcId="{65113447-27A4-484C-A59F-DD5DB0D685B7}" destId="{6493B53C-EF11-4F61-834F-21DE198284A8}" srcOrd="0" destOrd="0" presId="urn:microsoft.com/office/officeart/2009/layout/CirclePictureHierarchy"/>
    <dgm:cxn modelId="{4315D031-E1B8-4FBE-B85E-59E98BC94D2C}" srcId="{7FA5B65C-A69D-4F8E-99C7-EB2942A202E1}" destId="{C397C37F-7696-4995-9C77-5F32AB7FBC72}" srcOrd="1" destOrd="0" parTransId="{C975A302-8DC1-472A-A9D4-E61C9A11DA76}" sibTransId="{D54FE196-172F-49D2-9BEA-FCA8C2A84110}"/>
    <dgm:cxn modelId="{CED8FB35-F257-4E64-8D6F-B2BB99FB19D7}" srcId="{DA4FE8C8-5ADD-40E2-BAE1-C3DC2FCC02E0}" destId="{074C7C55-087C-4AD7-866B-F4890E0836B8}" srcOrd="1" destOrd="0" parTransId="{0AD74465-093B-4A06-8EEF-AC2797CE78B9}" sibTransId="{A87FD586-30A4-4ABE-89FD-9A87A8CAD9D7}"/>
    <dgm:cxn modelId="{B31A7536-41C8-4E89-8ECD-A37BA2030FB9}" type="presOf" srcId="{5535B246-E63A-497F-A19A-17333A01EDEF}" destId="{15F9E14B-C8C4-461A-ABE6-8792F5D7EA54}" srcOrd="0" destOrd="0" presId="urn:microsoft.com/office/officeart/2009/layout/CirclePictureHierarchy"/>
    <dgm:cxn modelId="{DD5FB03A-4531-4D20-BB79-FBFA6F69F354}" type="presOf" srcId="{B8C16AEB-06DF-4759-AB39-1AC4F6A52ADF}" destId="{8421F376-2D39-4EC9-BB0E-BAFB30057E41}" srcOrd="0" destOrd="0" presId="urn:microsoft.com/office/officeart/2009/layout/CirclePictureHierarchy"/>
    <dgm:cxn modelId="{3598325B-296F-4FC1-86F1-4820F53F2644}" srcId="{DA4FE8C8-5ADD-40E2-BAE1-C3DC2FCC02E0}" destId="{7C64A435-3FB5-42DC-A561-0C446047BF87}" srcOrd="0" destOrd="0" parTransId="{FC5E1130-4F1C-4193-92BB-8B8D89CE7847}" sibTransId="{6D0EE2D4-4A7F-43E2-969A-017C928E8980}"/>
    <dgm:cxn modelId="{7885835E-4E61-4C18-BA4D-6B98B154C2A9}" srcId="{661284D5-8E54-4BD0-88C0-DC615134DFC8}" destId="{AE7CEF54-4B3C-4E73-978D-6AFA88CF2951}" srcOrd="1" destOrd="0" parTransId="{58A6AECF-B2E1-4E59-99FE-756A5E012F3D}" sibTransId="{B9854820-0752-4422-9270-AC4232E78681}"/>
    <dgm:cxn modelId="{930B5D46-D092-484F-995B-4C06A4221376}" type="presOf" srcId="{074C7C55-087C-4AD7-866B-F4890E0836B8}" destId="{05EC3531-D3F1-4D14-9C4A-5A38C68B49AE}" srcOrd="0" destOrd="0" presId="urn:microsoft.com/office/officeart/2009/layout/CirclePictureHierarchy"/>
    <dgm:cxn modelId="{A4ED9F46-293D-4D95-AA72-56F4D31975AB}" type="presOf" srcId="{FC5E1130-4F1C-4193-92BB-8B8D89CE7847}" destId="{CEC2B388-C594-407B-809B-C36B72533EA1}" srcOrd="0" destOrd="0" presId="urn:microsoft.com/office/officeart/2009/layout/CirclePictureHierarchy"/>
    <dgm:cxn modelId="{7B04DB66-EED5-4B56-9183-5C8203223101}" type="presOf" srcId="{EEAAB6C2-93B2-4101-A3D1-02AA4F595B86}" destId="{9310E7CE-AEA6-43B5-B689-9689206CE5FF}" srcOrd="0" destOrd="0" presId="urn:microsoft.com/office/officeart/2009/layout/CirclePictureHierarchy"/>
    <dgm:cxn modelId="{998EDE46-689A-4FEF-A085-BAFC3E6471EF}" srcId="{B3432C0E-A593-4DCE-9E53-B6BC8C63B740}" destId="{DA4FE8C8-5ADD-40E2-BAE1-C3DC2FCC02E0}" srcOrd="1" destOrd="0" parTransId="{5535B246-E63A-497F-A19A-17333A01EDEF}" sibTransId="{B748B554-F80C-4B2E-9388-109C553B2ADC}"/>
    <dgm:cxn modelId="{C563386B-E6AA-443B-A6B5-8411471E7103}" type="presOf" srcId="{D44DF4E2-EBF2-4C30-AB02-2623683AF871}" destId="{D8AC2AA4-0A1B-4402-AEAB-55041CC12AF9}" srcOrd="0" destOrd="0" presId="urn:microsoft.com/office/officeart/2009/layout/CirclePictureHierarchy"/>
    <dgm:cxn modelId="{1ADAE373-F416-4094-84CF-4CE7A8967409}" type="presOf" srcId="{DA4FE8C8-5ADD-40E2-BAE1-C3DC2FCC02E0}" destId="{39CC9CB7-E58A-4FA4-8F87-7FDB34AE344F}" srcOrd="0" destOrd="0" presId="urn:microsoft.com/office/officeart/2009/layout/CirclePictureHierarchy"/>
    <dgm:cxn modelId="{F5FA5756-7236-4FF9-9C91-50DEC805E752}" type="presOf" srcId="{CF318150-DF67-4B07-B222-30159B28CB4C}" destId="{D7166BEC-F9E8-426C-8650-6C2B6A4E1DF7}" srcOrd="0" destOrd="0" presId="urn:microsoft.com/office/officeart/2009/layout/CirclePictureHierarchy"/>
    <dgm:cxn modelId="{AF9E0087-7F84-4351-A145-96D5681033CE}" type="presOf" srcId="{8E8814E6-9A12-426F-84A5-506D9A393D9B}" destId="{326EDD72-2EE1-4B2A-97A3-6BE1DDEB193A}" srcOrd="0" destOrd="0" presId="urn:microsoft.com/office/officeart/2009/layout/CirclePictureHierarchy"/>
    <dgm:cxn modelId="{EF46A589-A17D-4E99-A955-C65BCC4364D1}" type="presOf" srcId="{7C64A435-3FB5-42DC-A561-0C446047BF87}" destId="{936D701A-29C6-48F9-ACCB-ECA74F9A1092}" srcOrd="0" destOrd="0" presId="urn:microsoft.com/office/officeart/2009/layout/CirclePictureHierarchy"/>
    <dgm:cxn modelId="{E1883A97-523D-4A74-A073-DB29FA9B9BC3}" type="presOf" srcId="{58A6AECF-B2E1-4E59-99FE-756A5E012F3D}" destId="{DADDD535-5626-4CBB-B782-1E1545C71412}" srcOrd="0" destOrd="0" presId="urn:microsoft.com/office/officeart/2009/layout/CirclePictureHierarchy"/>
    <dgm:cxn modelId="{FF2A749A-CF8C-413E-82CB-B3377281E310}" type="presOf" srcId="{BF14D36C-3689-4505-B622-691FF64D74CF}" destId="{A2D1DE36-CFE7-48D0-8DD4-A4AB7C54FF20}" srcOrd="0" destOrd="0" presId="urn:microsoft.com/office/officeart/2009/layout/CirclePictureHierarchy"/>
    <dgm:cxn modelId="{E44AD99B-2B5C-4286-9876-AF9703B8F866}" srcId="{B3432C0E-A593-4DCE-9E53-B6BC8C63B740}" destId="{03426B6D-DD3F-4C7D-97A6-7E52E7653B7C}" srcOrd="0" destOrd="0" parTransId="{A81FE5AC-56FD-4D2E-958C-D6ED8CD1F16D}" sibTransId="{99A89022-8B63-462F-9C6A-252FE88388A3}"/>
    <dgm:cxn modelId="{DE96809F-43DA-489F-8EDF-32FA4AFB30C4}" srcId="{5E4D4B08-9183-4CD5-B00B-5B3A30A1DF77}" destId="{661284D5-8E54-4BD0-88C0-DC615134DFC8}" srcOrd="0" destOrd="0" parTransId="{A8E7BE38-17D7-472F-89F0-DC6D1DD72B7A}" sibTransId="{BEFA4269-471F-4DC3-A250-2FE8C5C84ED3}"/>
    <dgm:cxn modelId="{23E864A2-A982-4CBD-8CCD-3BCB680BA5E9}" type="presOf" srcId="{661284D5-8E54-4BD0-88C0-DC615134DFC8}" destId="{7EE6053A-BF12-4CF8-9987-4FDEFCCA9BC2}" srcOrd="0" destOrd="0" presId="urn:microsoft.com/office/officeart/2009/layout/CirclePictureHierarchy"/>
    <dgm:cxn modelId="{851C4EA5-5A2D-4F78-83EC-526B7A721F8F}" srcId="{03426B6D-DD3F-4C7D-97A6-7E52E7653B7C}" destId="{D44DF4E2-EBF2-4C30-AB02-2623683AF871}" srcOrd="0" destOrd="0" parTransId="{115AE8FA-D507-4284-B8AB-7B3F3C3A55E5}" sibTransId="{4AD10986-1EC0-49A9-83E7-F2CD843CB279}"/>
    <dgm:cxn modelId="{82E052A7-83BD-4455-A098-E378C87685CD}" srcId="{8E8814E6-9A12-426F-84A5-506D9A393D9B}" destId="{5E4D4B08-9183-4CD5-B00B-5B3A30A1DF77}" srcOrd="0" destOrd="0" parTransId="{E97DEBD1-E09E-4C3C-A54D-3D59CA42CFF5}" sibTransId="{1807C1DA-76F8-497F-A837-97BF8231EF56}"/>
    <dgm:cxn modelId="{11D3C7A7-C9DC-419C-97B5-6EC3C368E739}" srcId="{661284D5-8E54-4BD0-88C0-DC615134DFC8}" destId="{7FA5B65C-A69D-4F8E-99C7-EB2942A202E1}" srcOrd="0" destOrd="0" parTransId="{B8C16AEB-06DF-4759-AB39-1AC4F6A52ADF}" sibTransId="{E6F945EA-9602-4BCB-B032-2D7F286FB196}"/>
    <dgm:cxn modelId="{E9B091B2-9052-4F87-851D-B2B650E884C8}" srcId="{8E8814E6-9A12-426F-84A5-506D9A393D9B}" destId="{B3432C0E-A593-4DCE-9E53-B6BC8C63B740}" srcOrd="1" destOrd="0" parTransId="{EEAAB6C2-93B2-4101-A3D1-02AA4F595B86}" sibTransId="{F17919BC-FDC6-4844-B3A3-E897003AF160}"/>
    <dgm:cxn modelId="{5116C2B7-9243-47E2-817E-C03F68720233}" srcId="{7FA5B65C-A69D-4F8E-99C7-EB2942A202E1}" destId="{E1CB2FDB-CD15-4098-A606-1142059A961A}" srcOrd="0" destOrd="0" parTransId="{1277E832-17E1-4BF6-BC9F-5E30926FCF6F}" sibTransId="{058DF0D8-2622-497B-95C6-FDCDF0CB3342}"/>
    <dgm:cxn modelId="{7E4281C0-3619-4B13-A8AA-FEF98F4551F5}" type="presOf" srcId="{B3432C0E-A593-4DCE-9E53-B6BC8C63B740}" destId="{E9F968BE-5425-46BA-B25C-65E39A30AE23}" srcOrd="0" destOrd="0" presId="urn:microsoft.com/office/officeart/2009/layout/CirclePictureHierarchy"/>
    <dgm:cxn modelId="{A590B0C8-47F8-4D1B-9EA3-76D40DC1DDBC}" type="presOf" srcId="{7FA5B65C-A69D-4F8E-99C7-EB2942A202E1}" destId="{5BE7A57F-398F-46E2-8726-9EAE189A8A08}" srcOrd="0" destOrd="0" presId="urn:microsoft.com/office/officeart/2009/layout/CirclePictureHierarchy"/>
    <dgm:cxn modelId="{F89B48D9-7DE9-48D2-98C4-D27617FA53C6}" type="presOf" srcId="{0AD74465-093B-4A06-8EEF-AC2797CE78B9}" destId="{489143C3-170E-4850-AD50-893E5282920C}" srcOrd="0" destOrd="0" presId="urn:microsoft.com/office/officeart/2009/layout/CirclePictureHierarchy"/>
    <dgm:cxn modelId="{75656CDA-27D4-4A84-AF84-A0E165A13806}" type="presOf" srcId="{C975A302-8DC1-472A-A9D4-E61C9A11DA76}" destId="{817B33F5-B7A0-4053-86EB-3C6F06D4F1EE}" srcOrd="0" destOrd="0" presId="urn:microsoft.com/office/officeart/2009/layout/CirclePictureHierarchy"/>
    <dgm:cxn modelId="{28E7C2DA-C5DB-4EB1-91EA-89F85AEA529A}" type="presOf" srcId="{AE7CEF54-4B3C-4E73-978D-6AFA88CF2951}" destId="{93CE8185-1F59-4099-BA5D-1085D344583C}" srcOrd="0" destOrd="0" presId="urn:microsoft.com/office/officeart/2009/layout/CirclePictureHierarchy"/>
    <dgm:cxn modelId="{3AA6B0DB-3755-46EA-A8F7-D6A377DC9701}" type="presOf" srcId="{A81FE5AC-56FD-4D2E-958C-D6ED8CD1F16D}" destId="{16E53E05-04A9-488B-9C5D-19D931DB2651}" srcOrd="0" destOrd="0" presId="urn:microsoft.com/office/officeart/2009/layout/CirclePictureHierarchy"/>
    <dgm:cxn modelId="{AF49CDDE-F0AA-4ECB-ABB3-FCFC1A18B4A7}" type="presOf" srcId="{DDD8ADCC-3A41-46A4-A910-A350B3CEEB22}" destId="{CE8929B9-74C2-43D7-ABF4-14F4B1230060}" srcOrd="0" destOrd="0" presId="urn:microsoft.com/office/officeart/2009/layout/CirclePictureHierarchy"/>
    <dgm:cxn modelId="{7D7524E3-E112-4E49-9140-1F3B1EC34D87}" srcId="{CF318150-DF67-4B07-B222-30159B28CB4C}" destId="{8E8814E6-9A12-426F-84A5-506D9A393D9B}" srcOrd="0" destOrd="0" parTransId="{F97D71DB-9EE0-4821-B5E2-96221CF6F480}" sibTransId="{295DE82E-2F8F-4F66-83D1-9F1A25FEB52C}"/>
    <dgm:cxn modelId="{11BA2DE3-3AF4-4623-B952-8790CBE1A424}" type="presOf" srcId="{39AA3421-C0DC-4D99-9B7D-10B51566A1DB}" destId="{EC696F9B-C289-4F20-A435-773B785C9936}" srcOrd="0" destOrd="0" presId="urn:microsoft.com/office/officeart/2009/layout/CirclePictureHierarchy"/>
    <dgm:cxn modelId="{9E0F3AED-0DCC-47C2-9DA3-BA3B603C9DD5}" type="presOf" srcId="{A8E7BE38-17D7-472F-89F0-DC6D1DD72B7A}" destId="{1F44E02A-D1CE-4FE9-8F3B-0683CAD70E1D}" srcOrd="0" destOrd="0" presId="urn:microsoft.com/office/officeart/2009/layout/CirclePictureHierarchy"/>
    <dgm:cxn modelId="{89AE9BF3-9C0D-41AA-9CE4-81487EC34647}" type="presOf" srcId="{115AE8FA-D507-4284-B8AB-7B3F3C3A55E5}" destId="{17DFECDD-C760-45D4-8099-FAE66098B3DD}" srcOrd="0" destOrd="0" presId="urn:microsoft.com/office/officeart/2009/layout/CirclePictureHierarchy"/>
    <dgm:cxn modelId="{9608FEFC-D1E4-4D32-9E3F-18D4A71AC39D}" srcId="{5E4D4B08-9183-4CD5-B00B-5B3A30A1DF77}" destId="{39AA3421-C0DC-4D99-9B7D-10B51566A1DB}" srcOrd="1" destOrd="0" parTransId="{65113447-27A4-484C-A59F-DD5DB0D685B7}" sibTransId="{EE51E7B4-69B4-4982-9B85-055BC8CE5F42}"/>
    <dgm:cxn modelId="{DDF16943-4657-4D78-980E-48CD6E98BA12}" type="presParOf" srcId="{D7166BEC-F9E8-426C-8650-6C2B6A4E1DF7}" destId="{80ADBFA0-FFD7-45D3-BEDE-737D6AE23659}" srcOrd="0" destOrd="0" presId="urn:microsoft.com/office/officeart/2009/layout/CirclePictureHierarchy"/>
    <dgm:cxn modelId="{A16428D3-EBB5-4D89-AA1C-6746E1C7423A}" type="presParOf" srcId="{80ADBFA0-FFD7-45D3-BEDE-737D6AE23659}" destId="{B8F8D1D1-95FA-4CB3-BBB8-AD18AC4B9B6F}" srcOrd="0" destOrd="0" presId="urn:microsoft.com/office/officeart/2009/layout/CirclePictureHierarchy"/>
    <dgm:cxn modelId="{39DCF42A-9E76-40BA-86DA-07A3C0C8F8C8}" type="presParOf" srcId="{B8F8D1D1-95FA-4CB3-BBB8-AD18AC4B9B6F}" destId="{BA180955-933F-4238-AF2C-85D970BCAC4E}" srcOrd="0" destOrd="0" presId="urn:microsoft.com/office/officeart/2009/layout/CirclePictureHierarchy"/>
    <dgm:cxn modelId="{FE584CDB-DD5A-4757-BDC3-64B595E3E4BE}" type="presParOf" srcId="{B8F8D1D1-95FA-4CB3-BBB8-AD18AC4B9B6F}" destId="{326EDD72-2EE1-4B2A-97A3-6BE1DDEB193A}" srcOrd="1" destOrd="0" presId="urn:microsoft.com/office/officeart/2009/layout/CirclePictureHierarchy"/>
    <dgm:cxn modelId="{2D08B29A-44F1-4F51-B95A-4BEC85636823}" type="presParOf" srcId="{80ADBFA0-FFD7-45D3-BEDE-737D6AE23659}" destId="{00EEA05E-01B0-472B-B156-3C0CE7826270}" srcOrd="1" destOrd="0" presId="urn:microsoft.com/office/officeart/2009/layout/CirclePictureHierarchy"/>
    <dgm:cxn modelId="{67946177-0D03-4E50-959E-1ABE780FF427}" type="presParOf" srcId="{00EEA05E-01B0-472B-B156-3C0CE7826270}" destId="{C59A7A49-8F08-4EF0-9EE7-AF6866F0A406}" srcOrd="0" destOrd="0" presId="urn:microsoft.com/office/officeart/2009/layout/CirclePictureHierarchy"/>
    <dgm:cxn modelId="{1185CCC7-F737-4F32-A6DC-3DC8912C90D5}" type="presParOf" srcId="{00EEA05E-01B0-472B-B156-3C0CE7826270}" destId="{2DF2EF99-F638-4E37-B7AC-CDD9F02A1CB3}" srcOrd="1" destOrd="0" presId="urn:microsoft.com/office/officeart/2009/layout/CirclePictureHierarchy"/>
    <dgm:cxn modelId="{26975A33-462D-422F-9041-AE3EF55D82D7}" type="presParOf" srcId="{2DF2EF99-F638-4E37-B7AC-CDD9F02A1CB3}" destId="{6F69377C-4173-4DE7-BA7E-311477DED08C}" srcOrd="0" destOrd="0" presId="urn:microsoft.com/office/officeart/2009/layout/CirclePictureHierarchy"/>
    <dgm:cxn modelId="{892DFF90-5474-46C6-B881-11A00A5CF939}" type="presParOf" srcId="{6F69377C-4173-4DE7-BA7E-311477DED08C}" destId="{03431357-5093-4D65-A351-0F92DCDB52FE}" srcOrd="0" destOrd="0" presId="urn:microsoft.com/office/officeart/2009/layout/CirclePictureHierarchy"/>
    <dgm:cxn modelId="{CEA71CBF-3B92-4EC6-9612-469582597928}" type="presParOf" srcId="{6F69377C-4173-4DE7-BA7E-311477DED08C}" destId="{308C23EF-FFDE-4DCF-ACBB-99E8387EE813}" srcOrd="1" destOrd="0" presId="urn:microsoft.com/office/officeart/2009/layout/CirclePictureHierarchy"/>
    <dgm:cxn modelId="{34BA5E8A-2584-4147-8EFC-8432568E7B99}" type="presParOf" srcId="{2DF2EF99-F638-4E37-B7AC-CDD9F02A1CB3}" destId="{FAE4F6C2-3D9F-4D21-BBE8-0F82A4DA9A3F}" srcOrd="1" destOrd="0" presId="urn:microsoft.com/office/officeart/2009/layout/CirclePictureHierarchy"/>
    <dgm:cxn modelId="{84440A0B-FAEE-4B02-9E70-D918D708E5DA}" type="presParOf" srcId="{FAE4F6C2-3D9F-4D21-BBE8-0F82A4DA9A3F}" destId="{1F44E02A-D1CE-4FE9-8F3B-0683CAD70E1D}" srcOrd="0" destOrd="0" presId="urn:microsoft.com/office/officeart/2009/layout/CirclePictureHierarchy"/>
    <dgm:cxn modelId="{342142E8-0115-43CA-8323-C13C676BFFEB}" type="presParOf" srcId="{FAE4F6C2-3D9F-4D21-BBE8-0F82A4DA9A3F}" destId="{B610E304-6D2B-4EAA-8628-6789B13080F7}" srcOrd="1" destOrd="0" presId="urn:microsoft.com/office/officeart/2009/layout/CirclePictureHierarchy"/>
    <dgm:cxn modelId="{CA2672EF-CC8B-4FAF-909F-DC353A6E08C0}" type="presParOf" srcId="{B610E304-6D2B-4EAA-8628-6789B13080F7}" destId="{842D3A99-712D-415E-B63B-CF544784AEE7}" srcOrd="0" destOrd="0" presId="urn:microsoft.com/office/officeart/2009/layout/CirclePictureHierarchy"/>
    <dgm:cxn modelId="{E1F67040-B559-433A-A67E-C691D6E52ADC}" type="presParOf" srcId="{842D3A99-712D-415E-B63B-CF544784AEE7}" destId="{D984827E-1AE7-49EA-8650-DB597A1A559F}" srcOrd="0" destOrd="0" presId="urn:microsoft.com/office/officeart/2009/layout/CirclePictureHierarchy"/>
    <dgm:cxn modelId="{066D69E5-C6F1-4FE4-B685-2BD3FC3E780A}" type="presParOf" srcId="{842D3A99-712D-415E-B63B-CF544784AEE7}" destId="{7EE6053A-BF12-4CF8-9987-4FDEFCCA9BC2}" srcOrd="1" destOrd="0" presId="urn:microsoft.com/office/officeart/2009/layout/CirclePictureHierarchy"/>
    <dgm:cxn modelId="{113A76D9-D7E1-4FDB-A45B-D3ECC3343516}" type="presParOf" srcId="{B610E304-6D2B-4EAA-8628-6789B13080F7}" destId="{190FED93-37D0-4DC6-8643-E87FDB8F0FF1}" srcOrd="1" destOrd="0" presId="urn:microsoft.com/office/officeart/2009/layout/CirclePictureHierarchy"/>
    <dgm:cxn modelId="{8C25EFE9-0866-4E80-A72B-2817F61664CC}" type="presParOf" srcId="{190FED93-37D0-4DC6-8643-E87FDB8F0FF1}" destId="{8421F376-2D39-4EC9-BB0E-BAFB30057E41}" srcOrd="0" destOrd="0" presId="urn:microsoft.com/office/officeart/2009/layout/CirclePictureHierarchy"/>
    <dgm:cxn modelId="{A2C1F5CE-9C97-40E3-B7CD-3D76F8DE53B9}" type="presParOf" srcId="{190FED93-37D0-4DC6-8643-E87FDB8F0FF1}" destId="{A780DE93-7196-4349-9D36-B460170B899C}" srcOrd="1" destOrd="0" presId="urn:microsoft.com/office/officeart/2009/layout/CirclePictureHierarchy"/>
    <dgm:cxn modelId="{2173FD3E-70D6-46DF-BFB3-BFCD0F8C8EF4}" type="presParOf" srcId="{A780DE93-7196-4349-9D36-B460170B899C}" destId="{6B094E4F-D6F3-430B-879E-D12E8BAE6144}" srcOrd="0" destOrd="0" presId="urn:microsoft.com/office/officeart/2009/layout/CirclePictureHierarchy"/>
    <dgm:cxn modelId="{5D55568C-F73B-436E-88E5-8C79C7D3639D}" type="presParOf" srcId="{6B094E4F-D6F3-430B-879E-D12E8BAE6144}" destId="{526350D3-E3DD-4AEA-B0B0-38A2D2577B30}" srcOrd="0" destOrd="0" presId="urn:microsoft.com/office/officeart/2009/layout/CirclePictureHierarchy"/>
    <dgm:cxn modelId="{DBDB6FF0-D065-4B11-9F4F-8605CE48B5D4}" type="presParOf" srcId="{6B094E4F-D6F3-430B-879E-D12E8BAE6144}" destId="{5BE7A57F-398F-46E2-8726-9EAE189A8A08}" srcOrd="1" destOrd="0" presId="urn:microsoft.com/office/officeart/2009/layout/CirclePictureHierarchy"/>
    <dgm:cxn modelId="{5B9B8FA6-5B03-4261-BD23-28ED2F118774}" type="presParOf" srcId="{A780DE93-7196-4349-9D36-B460170B899C}" destId="{26B16F55-6E12-4C80-A624-65FCC4E3CC51}" srcOrd="1" destOrd="0" presId="urn:microsoft.com/office/officeart/2009/layout/CirclePictureHierarchy"/>
    <dgm:cxn modelId="{0FA5C4D0-CFCF-4181-A503-8CE48F5C1BCD}" type="presParOf" srcId="{26B16F55-6E12-4C80-A624-65FCC4E3CC51}" destId="{23E7509E-2C34-4195-97B3-1E689CBB849F}" srcOrd="0" destOrd="0" presId="urn:microsoft.com/office/officeart/2009/layout/CirclePictureHierarchy"/>
    <dgm:cxn modelId="{F59AA7D9-40A6-4CCB-819C-8DD21A683B3C}" type="presParOf" srcId="{26B16F55-6E12-4C80-A624-65FCC4E3CC51}" destId="{7986732A-79E4-4CB7-B636-7E347AD12A01}" srcOrd="1" destOrd="0" presId="urn:microsoft.com/office/officeart/2009/layout/CirclePictureHierarchy"/>
    <dgm:cxn modelId="{A2DD86C5-4E67-44BC-B3DF-6FA9456456A1}" type="presParOf" srcId="{7986732A-79E4-4CB7-B636-7E347AD12A01}" destId="{078F4BA5-CED1-4A22-9DC4-92E6BB2F3AEE}" srcOrd="0" destOrd="0" presId="urn:microsoft.com/office/officeart/2009/layout/CirclePictureHierarchy"/>
    <dgm:cxn modelId="{94B8C865-8B54-4D65-86E5-469A64C80494}" type="presParOf" srcId="{078F4BA5-CED1-4A22-9DC4-92E6BB2F3AEE}" destId="{8F230C2C-2F9B-4A33-928F-953AD37FB299}" srcOrd="0" destOrd="0" presId="urn:microsoft.com/office/officeart/2009/layout/CirclePictureHierarchy"/>
    <dgm:cxn modelId="{47450FE5-C05B-491C-8D17-D4950758E5CD}" type="presParOf" srcId="{078F4BA5-CED1-4A22-9DC4-92E6BB2F3AEE}" destId="{E6DCBC5D-4E65-425D-8EDD-6ECB93D30895}" srcOrd="1" destOrd="0" presId="urn:microsoft.com/office/officeart/2009/layout/CirclePictureHierarchy"/>
    <dgm:cxn modelId="{A741A5A7-DC8B-4C0B-896C-051440022BA5}" type="presParOf" srcId="{7986732A-79E4-4CB7-B636-7E347AD12A01}" destId="{61DEFD16-AB4A-4712-8C39-6120953A99DF}" srcOrd="1" destOrd="0" presId="urn:microsoft.com/office/officeart/2009/layout/CirclePictureHierarchy"/>
    <dgm:cxn modelId="{23926B86-9FE2-404B-94AF-F23485674CB2}" type="presParOf" srcId="{26B16F55-6E12-4C80-A624-65FCC4E3CC51}" destId="{817B33F5-B7A0-4053-86EB-3C6F06D4F1EE}" srcOrd="2" destOrd="0" presId="urn:microsoft.com/office/officeart/2009/layout/CirclePictureHierarchy"/>
    <dgm:cxn modelId="{4FBC07C1-E80A-49F9-BF1A-A7EC3FA520BA}" type="presParOf" srcId="{26B16F55-6E12-4C80-A624-65FCC4E3CC51}" destId="{0924A128-3616-4B13-919F-C2CD3C39F713}" srcOrd="3" destOrd="0" presId="urn:microsoft.com/office/officeart/2009/layout/CirclePictureHierarchy"/>
    <dgm:cxn modelId="{D1C4451D-F391-42DD-B2E9-B2A012C447FC}" type="presParOf" srcId="{0924A128-3616-4B13-919F-C2CD3C39F713}" destId="{A9514E57-D1C6-4965-9233-4AC68D25F279}" srcOrd="0" destOrd="0" presId="urn:microsoft.com/office/officeart/2009/layout/CirclePictureHierarchy"/>
    <dgm:cxn modelId="{0DE640C6-5D05-4135-9B2F-15B3371D75F3}" type="presParOf" srcId="{A9514E57-D1C6-4965-9233-4AC68D25F279}" destId="{A99C6026-5DF5-48F8-BEB0-642BB78D87D2}" srcOrd="0" destOrd="0" presId="urn:microsoft.com/office/officeart/2009/layout/CirclePictureHierarchy"/>
    <dgm:cxn modelId="{66822343-786E-477C-A83C-479D8C328F16}" type="presParOf" srcId="{A9514E57-D1C6-4965-9233-4AC68D25F279}" destId="{4C39A4B3-0970-4694-9E33-92A174A9D8FB}" srcOrd="1" destOrd="0" presId="urn:microsoft.com/office/officeart/2009/layout/CirclePictureHierarchy"/>
    <dgm:cxn modelId="{C9ED31FD-F2D5-4527-8A52-1599E9F82726}" type="presParOf" srcId="{0924A128-3616-4B13-919F-C2CD3C39F713}" destId="{5C225245-68C7-4D06-8714-9E9C3D736D89}" srcOrd="1" destOrd="0" presId="urn:microsoft.com/office/officeart/2009/layout/CirclePictureHierarchy"/>
    <dgm:cxn modelId="{A95B6BC1-A122-4016-BABA-7E64674F162E}" type="presParOf" srcId="{190FED93-37D0-4DC6-8643-E87FDB8F0FF1}" destId="{DADDD535-5626-4CBB-B782-1E1545C71412}" srcOrd="2" destOrd="0" presId="urn:microsoft.com/office/officeart/2009/layout/CirclePictureHierarchy"/>
    <dgm:cxn modelId="{E2FE87F6-884E-4543-94B6-48CC6C0B1108}" type="presParOf" srcId="{190FED93-37D0-4DC6-8643-E87FDB8F0FF1}" destId="{E2AC4C0E-CC28-4068-858C-2FA0E075C7EB}" srcOrd="3" destOrd="0" presId="urn:microsoft.com/office/officeart/2009/layout/CirclePictureHierarchy"/>
    <dgm:cxn modelId="{560AA480-2780-4B35-B9EC-70E7D5F57EC3}" type="presParOf" srcId="{E2AC4C0E-CC28-4068-858C-2FA0E075C7EB}" destId="{BAF990E6-DBA7-41C0-AF03-3C2D14382F0F}" srcOrd="0" destOrd="0" presId="urn:microsoft.com/office/officeart/2009/layout/CirclePictureHierarchy"/>
    <dgm:cxn modelId="{C4C87D30-BF97-4738-9B41-88DB7FFFFCE1}" type="presParOf" srcId="{BAF990E6-DBA7-41C0-AF03-3C2D14382F0F}" destId="{77A92378-C32F-4071-9FD6-9B633354EE1E}" srcOrd="0" destOrd="0" presId="urn:microsoft.com/office/officeart/2009/layout/CirclePictureHierarchy"/>
    <dgm:cxn modelId="{4C14D02A-3C70-4906-9D72-169BB57B4862}" type="presParOf" srcId="{BAF990E6-DBA7-41C0-AF03-3C2D14382F0F}" destId="{93CE8185-1F59-4099-BA5D-1085D344583C}" srcOrd="1" destOrd="0" presId="urn:microsoft.com/office/officeart/2009/layout/CirclePictureHierarchy"/>
    <dgm:cxn modelId="{0560CB19-ACC7-4B90-8CBF-5522D3E66585}" type="presParOf" srcId="{E2AC4C0E-CC28-4068-858C-2FA0E075C7EB}" destId="{75B0858D-2C15-41F2-8E79-94724D0C3F1B}" srcOrd="1" destOrd="0" presId="urn:microsoft.com/office/officeart/2009/layout/CirclePictureHierarchy"/>
    <dgm:cxn modelId="{C59F8737-8C12-44B0-9B92-0025BB36F581}" type="presParOf" srcId="{FAE4F6C2-3D9F-4D21-BBE8-0F82A4DA9A3F}" destId="{6493B53C-EF11-4F61-834F-21DE198284A8}" srcOrd="2" destOrd="0" presId="urn:microsoft.com/office/officeart/2009/layout/CirclePictureHierarchy"/>
    <dgm:cxn modelId="{D662AC1A-132C-46E3-8AD5-541C0401C607}" type="presParOf" srcId="{FAE4F6C2-3D9F-4D21-BBE8-0F82A4DA9A3F}" destId="{A844872C-5667-4969-8024-33BF9CC968CA}" srcOrd="3" destOrd="0" presId="urn:microsoft.com/office/officeart/2009/layout/CirclePictureHierarchy"/>
    <dgm:cxn modelId="{BC774796-B862-486D-8E8D-63B63DF5ADEF}" type="presParOf" srcId="{A844872C-5667-4969-8024-33BF9CC968CA}" destId="{ACDEA464-F2BF-4EE4-B7B3-DADE699B0743}" srcOrd="0" destOrd="0" presId="urn:microsoft.com/office/officeart/2009/layout/CirclePictureHierarchy"/>
    <dgm:cxn modelId="{8AD45B55-5434-4277-85DC-C763CF9AB7B6}" type="presParOf" srcId="{ACDEA464-F2BF-4EE4-B7B3-DADE699B0743}" destId="{28DC169F-5905-48FD-9831-9090E99E72DF}" srcOrd="0" destOrd="0" presId="urn:microsoft.com/office/officeart/2009/layout/CirclePictureHierarchy"/>
    <dgm:cxn modelId="{DF1C81CF-CACD-4C1C-B88D-FD8DBD77F49F}" type="presParOf" srcId="{ACDEA464-F2BF-4EE4-B7B3-DADE699B0743}" destId="{EC696F9B-C289-4F20-A435-773B785C9936}" srcOrd="1" destOrd="0" presId="urn:microsoft.com/office/officeart/2009/layout/CirclePictureHierarchy"/>
    <dgm:cxn modelId="{35624547-8642-4CE2-AF5B-3DC942F56B8F}" type="presParOf" srcId="{A844872C-5667-4969-8024-33BF9CC968CA}" destId="{9929C594-A590-4D22-94D4-DDF42E9FF673}" srcOrd="1" destOrd="0" presId="urn:microsoft.com/office/officeart/2009/layout/CirclePictureHierarchy"/>
    <dgm:cxn modelId="{84115567-CA5E-4237-A3ED-2700245A15AD}" type="presParOf" srcId="{00EEA05E-01B0-472B-B156-3C0CE7826270}" destId="{9310E7CE-AEA6-43B5-B689-9689206CE5FF}" srcOrd="2" destOrd="0" presId="urn:microsoft.com/office/officeart/2009/layout/CirclePictureHierarchy"/>
    <dgm:cxn modelId="{76CA5F8F-C54A-4023-BE8D-78B6263D2884}" type="presParOf" srcId="{00EEA05E-01B0-472B-B156-3C0CE7826270}" destId="{E19F21F7-1EE0-40C1-BAF2-E3D3A4F83331}" srcOrd="3" destOrd="0" presId="urn:microsoft.com/office/officeart/2009/layout/CirclePictureHierarchy"/>
    <dgm:cxn modelId="{1CDC89D4-70A2-42FD-85FA-ECA3E28D36F0}" type="presParOf" srcId="{E19F21F7-1EE0-40C1-BAF2-E3D3A4F83331}" destId="{CF7AD44D-5CFB-45E2-BB5A-F771E2C1D409}" srcOrd="0" destOrd="0" presId="urn:microsoft.com/office/officeart/2009/layout/CirclePictureHierarchy"/>
    <dgm:cxn modelId="{59084B63-ADE3-42D9-9BD7-7101F2782A80}" type="presParOf" srcId="{CF7AD44D-5CFB-45E2-BB5A-F771E2C1D409}" destId="{99B5BBEB-016A-4B97-B9FB-2AAAF47DB4A6}" srcOrd="0" destOrd="0" presId="urn:microsoft.com/office/officeart/2009/layout/CirclePictureHierarchy"/>
    <dgm:cxn modelId="{79D63183-91CC-44F8-9044-4F08812635A5}" type="presParOf" srcId="{CF7AD44D-5CFB-45E2-BB5A-F771E2C1D409}" destId="{E9F968BE-5425-46BA-B25C-65E39A30AE23}" srcOrd="1" destOrd="0" presId="urn:microsoft.com/office/officeart/2009/layout/CirclePictureHierarchy"/>
    <dgm:cxn modelId="{D77CBCB0-C6A4-49B6-B5FF-C0D33280BE55}" type="presParOf" srcId="{E19F21F7-1EE0-40C1-BAF2-E3D3A4F83331}" destId="{9123F9CC-780D-4362-B5C0-1B156DD63620}" srcOrd="1" destOrd="0" presId="urn:microsoft.com/office/officeart/2009/layout/CirclePictureHierarchy"/>
    <dgm:cxn modelId="{2E1F34B8-DFBE-4339-950F-B1A3E93E7FAD}" type="presParOf" srcId="{9123F9CC-780D-4362-B5C0-1B156DD63620}" destId="{16E53E05-04A9-488B-9C5D-19D931DB2651}" srcOrd="0" destOrd="0" presId="urn:microsoft.com/office/officeart/2009/layout/CirclePictureHierarchy"/>
    <dgm:cxn modelId="{B6258730-E294-496A-8668-1041C1188351}" type="presParOf" srcId="{9123F9CC-780D-4362-B5C0-1B156DD63620}" destId="{B38F59F2-F27F-41B9-B540-058044CCD599}" srcOrd="1" destOrd="0" presId="urn:microsoft.com/office/officeart/2009/layout/CirclePictureHierarchy"/>
    <dgm:cxn modelId="{02AB97AC-E424-4221-A305-F85A7327A4E8}" type="presParOf" srcId="{B38F59F2-F27F-41B9-B540-058044CCD599}" destId="{93FF985E-140F-42F1-8CED-033B68894C81}" srcOrd="0" destOrd="0" presId="urn:microsoft.com/office/officeart/2009/layout/CirclePictureHierarchy"/>
    <dgm:cxn modelId="{77D2831D-CE4D-429F-B111-5B573170E4E0}" type="presParOf" srcId="{93FF985E-140F-42F1-8CED-033B68894C81}" destId="{13787A9A-66DA-4389-996F-6051E6E2884B}" srcOrd="0" destOrd="0" presId="urn:microsoft.com/office/officeart/2009/layout/CirclePictureHierarchy"/>
    <dgm:cxn modelId="{A5ABC368-44EF-4CE2-A961-809C8F85D37C}" type="presParOf" srcId="{93FF985E-140F-42F1-8CED-033B68894C81}" destId="{856C5031-E444-45C3-AC33-1EA9D501E66A}" srcOrd="1" destOrd="0" presId="urn:microsoft.com/office/officeart/2009/layout/CirclePictureHierarchy"/>
    <dgm:cxn modelId="{D2C37A24-7C97-47CC-B883-C088F972FD48}" type="presParOf" srcId="{B38F59F2-F27F-41B9-B540-058044CCD599}" destId="{04F35F6F-9676-4DE3-8338-E87963EE82CD}" srcOrd="1" destOrd="0" presId="urn:microsoft.com/office/officeart/2009/layout/CirclePictureHierarchy"/>
    <dgm:cxn modelId="{749C5280-1FC4-490C-A36A-6518B7AF7DB5}" type="presParOf" srcId="{04F35F6F-9676-4DE3-8338-E87963EE82CD}" destId="{17DFECDD-C760-45D4-8099-FAE66098B3DD}" srcOrd="0" destOrd="0" presId="urn:microsoft.com/office/officeart/2009/layout/CirclePictureHierarchy"/>
    <dgm:cxn modelId="{4C12BFFA-E18D-4728-B380-C6CC87C4254A}" type="presParOf" srcId="{04F35F6F-9676-4DE3-8338-E87963EE82CD}" destId="{1205B6F3-DB4D-451B-B29E-AEE5FF2BA29C}" srcOrd="1" destOrd="0" presId="urn:microsoft.com/office/officeart/2009/layout/CirclePictureHierarchy"/>
    <dgm:cxn modelId="{10B0D2BA-F6B6-4247-8FAC-638B9332EE41}" type="presParOf" srcId="{1205B6F3-DB4D-451B-B29E-AEE5FF2BA29C}" destId="{7857C05F-179A-4EA9-A422-5156A6925FF9}" srcOrd="0" destOrd="0" presId="urn:microsoft.com/office/officeart/2009/layout/CirclePictureHierarchy"/>
    <dgm:cxn modelId="{B9512850-9B6E-4851-A613-A8073BF9D37F}" type="presParOf" srcId="{7857C05F-179A-4EA9-A422-5156A6925FF9}" destId="{656B8800-6F94-4899-BE81-40DDB6164EFB}" srcOrd="0" destOrd="0" presId="urn:microsoft.com/office/officeart/2009/layout/CirclePictureHierarchy"/>
    <dgm:cxn modelId="{489FD013-2EB5-489B-BB79-DC6B575C38F9}" type="presParOf" srcId="{7857C05F-179A-4EA9-A422-5156A6925FF9}" destId="{D8AC2AA4-0A1B-4402-AEAB-55041CC12AF9}" srcOrd="1" destOrd="0" presId="urn:microsoft.com/office/officeart/2009/layout/CirclePictureHierarchy"/>
    <dgm:cxn modelId="{3940AA09-609E-40A8-8D10-696CCF012628}" type="presParOf" srcId="{1205B6F3-DB4D-451B-B29E-AEE5FF2BA29C}" destId="{D3D81AF5-3E72-4F98-9678-A2AF8F71029D}" srcOrd="1" destOrd="0" presId="urn:microsoft.com/office/officeart/2009/layout/CirclePictureHierarchy"/>
    <dgm:cxn modelId="{C1FA02A9-BB53-4CE4-B74E-619197AFEB09}" type="presParOf" srcId="{04F35F6F-9676-4DE3-8338-E87963EE82CD}" destId="{CE8929B9-74C2-43D7-ABF4-14F4B1230060}" srcOrd="2" destOrd="0" presId="urn:microsoft.com/office/officeart/2009/layout/CirclePictureHierarchy"/>
    <dgm:cxn modelId="{DF1F60FF-2FFF-4A49-960A-A8E7EF9EE963}" type="presParOf" srcId="{04F35F6F-9676-4DE3-8338-E87963EE82CD}" destId="{CDD3B9AB-978D-45A2-A9E8-628C8B271B7C}" srcOrd="3" destOrd="0" presId="urn:microsoft.com/office/officeart/2009/layout/CirclePictureHierarchy"/>
    <dgm:cxn modelId="{86A0EAB4-7D1F-46F5-9EF6-C451768E9FAC}" type="presParOf" srcId="{CDD3B9AB-978D-45A2-A9E8-628C8B271B7C}" destId="{2A258FD1-C754-4270-B0CE-C79379E1C139}" srcOrd="0" destOrd="0" presId="urn:microsoft.com/office/officeart/2009/layout/CirclePictureHierarchy"/>
    <dgm:cxn modelId="{B8F18A81-945E-465C-B207-0EE699ADFFBD}" type="presParOf" srcId="{2A258FD1-C754-4270-B0CE-C79379E1C139}" destId="{58AD3598-0109-4A2A-9B78-580350C13861}" srcOrd="0" destOrd="0" presId="urn:microsoft.com/office/officeart/2009/layout/CirclePictureHierarchy"/>
    <dgm:cxn modelId="{06E04A5A-D032-4E82-A506-9BDE52F63378}" type="presParOf" srcId="{2A258FD1-C754-4270-B0CE-C79379E1C139}" destId="{A2D1DE36-CFE7-48D0-8DD4-A4AB7C54FF20}" srcOrd="1" destOrd="0" presId="urn:microsoft.com/office/officeart/2009/layout/CirclePictureHierarchy"/>
    <dgm:cxn modelId="{4EE6C08F-CC46-4023-BB7B-993E4F75C0C7}" type="presParOf" srcId="{CDD3B9AB-978D-45A2-A9E8-628C8B271B7C}" destId="{44D7CADF-6C33-4EA1-99E1-63CE18AD8390}" srcOrd="1" destOrd="0" presId="urn:microsoft.com/office/officeart/2009/layout/CirclePictureHierarchy"/>
    <dgm:cxn modelId="{04AED53B-8D90-465D-B7C5-11CD691319A5}" type="presParOf" srcId="{9123F9CC-780D-4362-B5C0-1B156DD63620}" destId="{15F9E14B-C8C4-461A-ABE6-8792F5D7EA54}" srcOrd="2" destOrd="0" presId="urn:microsoft.com/office/officeart/2009/layout/CirclePictureHierarchy"/>
    <dgm:cxn modelId="{F250C447-894C-4D7A-B8CA-1376CE28E70C}" type="presParOf" srcId="{9123F9CC-780D-4362-B5C0-1B156DD63620}" destId="{075C4C8C-83C0-414A-AA99-8813241F7007}" srcOrd="3" destOrd="0" presId="urn:microsoft.com/office/officeart/2009/layout/CirclePictureHierarchy"/>
    <dgm:cxn modelId="{C13D5244-3851-43EF-86D2-8C9A23C94720}" type="presParOf" srcId="{075C4C8C-83C0-414A-AA99-8813241F7007}" destId="{0173F7BC-9F5D-45CB-8345-0384B8D38D93}" srcOrd="0" destOrd="0" presId="urn:microsoft.com/office/officeart/2009/layout/CirclePictureHierarchy"/>
    <dgm:cxn modelId="{F26796D8-9059-45C4-9201-EBBFCF5CA090}" type="presParOf" srcId="{0173F7BC-9F5D-45CB-8345-0384B8D38D93}" destId="{0A06118A-99AD-4A0F-86CC-FF29766E2BD3}" srcOrd="0" destOrd="0" presId="urn:microsoft.com/office/officeart/2009/layout/CirclePictureHierarchy"/>
    <dgm:cxn modelId="{77DD9BF6-E24F-49C5-A790-99E2554838C7}" type="presParOf" srcId="{0173F7BC-9F5D-45CB-8345-0384B8D38D93}" destId="{39CC9CB7-E58A-4FA4-8F87-7FDB34AE344F}" srcOrd="1" destOrd="0" presId="urn:microsoft.com/office/officeart/2009/layout/CirclePictureHierarchy"/>
    <dgm:cxn modelId="{B02C811E-5AC6-458A-81D0-693F391C2048}" type="presParOf" srcId="{075C4C8C-83C0-414A-AA99-8813241F7007}" destId="{3DC66C4B-D7B9-4026-AED0-7A3BA9E1334F}" srcOrd="1" destOrd="0" presId="urn:microsoft.com/office/officeart/2009/layout/CirclePictureHierarchy"/>
    <dgm:cxn modelId="{752D89CA-B6C5-49EC-AD67-1C9BA0895191}" type="presParOf" srcId="{3DC66C4B-D7B9-4026-AED0-7A3BA9E1334F}" destId="{CEC2B388-C594-407B-809B-C36B72533EA1}" srcOrd="0" destOrd="0" presId="urn:microsoft.com/office/officeart/2009/layout/CirclePictureHierarchy"/>
    <dgm:cxn modelId="{6A6ECB90-995B-4399-9E07-175F6855A753}" type="presParOf" srcId="{3DC66C4B-D7B9-4026-AED0-7A3BA9E1334F}" destId="{903E5C37-FE20-4670-9E43-D5C61C732061}" srcOrd="1" destOrd="0" presId="urn:microsoft.com/office/officeart/2009/layout/CirclePictureHierarchy"/>
    <dgm:cxn modelId="{22692505-9F82-44CE-81F7-8017D5ED8DAB}" type="presParOf" srcId="{903E5C37-FE20-4670-9E43-D5C61C732061}" destId="{6CF6FCFC-2E67-4949-884A-161778338A4E}" srcOrd="0" destOrd="0" presId="urn:microsoft.com/office/officeart/2009/layout/CirclePictureHierarchy"/>
    <dgm:cxn modelId="{3135415E-BC80-4293-97D4-2E0B9A820CAD}" type="presParOf" srcId="{6CF6FCFC-2E67-4949-884A-161778338A4E}" destId="{F1CB56B5-7B36-4AE2-A056-B1086B5D699A}" srcOrd="0" destOrd="0" presId="urn:microsoft.com/office/officeart/2009/layout/CirclePictureHierarchy"/>
    <dgm:cxn modelId="{B88F149A-5361-439C-8598-D5E3D5079F85}" type="presParOf" srcId="{6CF6FCFC-2E67-4949-884A-161778338A4E}" destId="{936D701A-29C6-48F9-ACCB-ECA74F9A1092}" srcOrd="1" destOrd="0" presId="urn:microsoft.com/office/officeart/2009/layout/CirclePictureHierarchy"/>
    <dgm:cxn modelId="{F6128E9D-3AE5-4AE9-AD5E-4A4C2343EA39}" type="presParOf" srcId="{903E5C37-FE20-4670-9E43-D5C61C732061}" destId="{6EB63604-5520-496F-B8BE-9094A5AFB42A}" srcOrd="1" destOrd="0" presId="urn:microsoft.com/office/officeart/2009/layout/CirclePictureHierarchy"/>
    <dgm:cxn modelId="{08464948-5C9C-4F4B-B631-677EA94FFA69}" type="presParOf" srcId="{3DC66C4B-D7B9-4026-AED0-7A3BA9E1334F}" destId="{489143C3-170E-4850-AD50-893E5282920C}" srcOrd="2" destOrd="0" presId="urn:microsoft.com/office/officeart/2009/layout/CirclePictureHierarchy"/>
    <dgm:cxn modelId="{A8BF5D13-2813-4379-8E12-5CDCBB36FAD1}" type="presParOf" srcId="{3DC66C4B-D7B9-4026-AED0-7A3BA9E1334F}" destId="{E5758998-2AD7-4E6C-ABF5-392429914E0E}" srcOrd="3" destOrd="0" presId="urn:microsoft.com/office/officeart/2009/layout/CirclePictureHierarchy"/>
    <dgm:cxn modelId="{2FCE079D-4B8C-4699-B30C-3ACA90096E50}" type="presParOf" srcId="{E5758998-2AD7-4E6C-ABF5-392429914E0E}" destId="{1C4CF046-20AE-4231-B5D7-70BA4011BFFC}" srcOrd="0" destOrd="0" presId="urn:microsoft.com/office/officeart/2009/layout/CirclePictureHierarchy"/>
    <dgm:cxn modelId="{95C38862-0FE7-461C-B25C-EBF7197891A2}" type="presParOf" srcId="{1C4CF046-20AE-4231-B5D7-70BA4011BFFC}" destId="{51C68E37-6A86-41A0-B5EA-1D9ECF700E48}" srcOrd="0" destOrd="0" presId="urn:microsoft.com/office/officeart/2009/layout/CirclePictureHierarchy"/>
    <dgm:cxn modelId="{09552ABF-5E07-4831-843F-D5EF4E1445AA}" type="presParOf" srcId="{1C4CF046-20AE-4231-B5D7-70BA4011BFFC}" destId="{05EC3531-D3F1-4D14-9C4A-5A38C68B49AE}" srcOrd="1" destOrd="0" presId="urn:microsoft.com/office/officeart/2009/layout/CirclePictureHierarchy"/>
    <dgm:cxn modelId="{36EBBB9F-0603-44E3-8286-F8BC59F1F1E6}" type="presParOf" srcId="{E5758998-2AD7-4E6C-ABF5-392429914E0E}" destId="{EDE62B6D-4BC4-4756-B3E2-2F48DB019D34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F318150-DF67-4B07-B222-30159B28CB4C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E8814E6-9A12-426F-84A5-506D9A393D9B}">
      <dgm:prSet phldrT="[Text]"/>
      <dgm:spPr/>
      <dgm:t>
        <a:bodyPr/>
        <a:lstStyle/>
        <a:p>
          <a:r>
            <a:rPr lang="en-US" dirty="0"/>
            <a:t>5</a:t>
          </a:r>
          <a:endParaRPr lang="id-ID" dirty="0"/>
        </a:p>
      </dgm:t>
    </dgm:pt>
    <dgm:pt modelId="{F97D71DB-9EE0-4821-B5E2-96221CF6F480}" type="parTrans" cxnId="{7D7524E3-E112-4E49-9140-1F3B1EC34D87}">
      <dgm:prSet/>
      <dgm:spPr/>
      <dgm:t>
        <a:bodyPr/>
        <a:lstStyle/>
        <a:p>
          <a:endParaRPr lang="id-ID"/>
        </a:p>
      </dgm:t>
    </dgm:pt>
    <dgm:pt modelId="{295DE82E-2F8F-4F66-83D1-9F1A25FEB52C}" type="sibTrans" cxnId="{7D7524E3-E112-4E49-9140-1F3B1EC34D87}">
      <dgm:prSet/>
      <dgm:spPr/>
      <dgm:t>
        <a:bodyPr/>
        <a:lstStyle/>
        <a:p>
          <a:endParaRPr lang="id-ID"/>
        </a:p>
      </dgm:t>
    </dgm:pt>
    <dgm:pt modelId="{03426B6D-DD3F-4C7D-97A6-7E52E7653B7C}">
      <dgm:prSet/>
      <dgm:spPr/>
      <dgm:t>
        <a:bodyPr/>
        <a:lstStyle/>
        <a:p>
          <a:r>
            <a:rPr lang="en-US" dirty="0"/>
            <a:t>6</a:t>
          </a:r>
          <a:endParaRPr lang="id-ID" dirty="0"/>
        </a:p>
      </dgm:t>
    </dgm:pt>
    <dgm:pt modelId="{A81FE5AC-56FD-4D2E-958C-D6ED8CD1F16D}" type="parTrans" cxnId="{E44AD99B-2B5C-4286-9876-AF9703B8F866}">
      <dgm:prSet/>
      <dgm:spPr/>
      <dgm:t>
        <a:bodyPr/>
        <a:lstStyle/>
        <a:p>
          <a:endParaRPr lang="id-ID"/>
        </a:p>
      </dgm:t>
    </dgm:pt>
    <dgm:pt modelId="{99A89022-8B63-462F-9C6A-252FE88388A3}" type="sibTrans" cxnId="{E44AD99B-2B5C-4286-9876-AF9703B8F866}">
      <dgm:prSet/>
      <dgm:spPr/>
      <dgm:t>
        <a:bodyPr/>
        <a:lstStyle/>
        <a:p>
          <a:endParaRPr lang="id-ID"/>
        </a:p>
      </dgm:t>
    </dgm:pt>
    <dgm:pt modelId="{D44DF4E2-EBF2-4C30-AB02-2623683AF871}">
      <dgm:prSet/>
      <dgm:spPr/>
      <dgm:t>
        <a:bodyPr/>
        <a:lstStyle/>
        <a:p>
          <a:endParaRPr lang="id-ID" dirty="0"/>
        </a:p>
      </dgm:t>
    </dgm:pt>
    <dgm:pt modelId="{115AE8FA-D507-4284-B8AB-7B3F3C3A55E5}" type="parTrans" cxnId="{851C4EA5-5A2D-4F78-83EC-526B7A721F8F}">
      <dgm:prSet/>
      <dgm:spPr/>
      <dgm:t>
        <a:bodyPr/>
        <a:lstStyle/>
        <a:p>
          <a:endParaRPr lang="id-ID"/>
        </a:p>
      </dgm:t>
    </dgm:pt>
    <dgm:pt modelId="{4AD10986-1EC0-49A9-83E7-F2CD843CB279}" type="sibTrans" cxnId="{851C4EA5-5A2D-4F78-83EC-526B7A721F8F}">
      <dgm:prSet/>
      <dgm:spPr/>
      <dgm:t>
        <a:bodyPr/>
        <a:lstStyle/>
        <a:p>
          <a:endParaRPr lang="id-ID"/>
        </a:p>
      </dgm:t>
    </dgm:pt>
    <dgm:pt modelId="{BF14D36C-3689-4505-B622-691FF64D74CF}">
      <dgm:prSet/>
      <dgm:spPr/>
      <dgm:t>
        <a:bodyPr/>
        <a:lstStyle/>
        <a:p>
          <a:endParaRPr lang="id-ID" dirty="0"/>
        </a:p>
      </dgm:t>
    </dgm:pt>
    <dgm:pt modelId="{DDD8ADCC-3A41-46A4-A910-A350B3CEEB22}" type="parTrans" cxnId="{3085C624-1BBD-408D-B53E-F4E15248BA85}">
      <dgm:prSet/>
      <dgm:spPr/>
      <dgm:t>
        <a:bodyPr/>
        <a:lstStyle/>
        <a:p>
          <a:endParaRPr lang="id-ID"/>
        </a:p>
      </dgm:t>
    </dgm:pt>
    <dgm:pt modelId="{75EFAC2D-B229-4EA5-9632-34A6D346C3B4}" type="sibTrans" cxnId="{3085C624-1BBD-408D-B53E-F4E15248BA85}">
      <dgm:prSet/>
      <dgm:spPr/>
      <dgm:t>
        <a:bodyPr/>
        <a:lstStyle/>
        <a:p>
          <a:endParaRPr lang="id-ID"/>
        </a:p>
      </dgm:t>
    </dgm:pt>
    <dgm:pt modelId="{DA4FE8C8-5ADD-40E2-BAE1-C3DC2FCC02E0}">
      <dgm:prSet/>
      <dgm:spPr/>
      <dgm:t>
        <a:bodyPr/>
        <a:lstStyle/>
        <a:p>
          <a:r>
            <a:rPr lang="en-US" dirty="0"/>
            <a:t>8</a:t>
          </a:r>
          <a:endParaRPr lang="id-ID" dirty="0"/>
        </a:p>
      </dgm:t>
    </dgm:pt>
    <dgm:pt modelId="{5535B246-E63A-497F-A19A-17333A01EDEF}" type="parTrans" cxnId="{998EDE46-689A-4FEF-A085-BAFC3E6471EF}">
      <dgm:prSet/>
      <dgm:spPr/>
      <dgm:t>
        <a:bodyPr/>
        <a:lstStyle/>
        <a:p>
          <a:endParaRPr lang="id-ID"/>
        </a:p>
      </dgm:t>
    </dgm:pt>
    <dgm:pt modelId="{B748B554-F80C-4B2E-9388-109C553B2ADC}" type="sibTrans" cxnId="{998EDE46-689A-4FEF-A085-BAFC3E6471EF}">
      <dgm:prSet/>
      <dgm:spPr/>
      <dgm:t>
        <a:bodyPr/>
        <a:lstStyle/>
        <a:p>
          <a:endParaRPr lang="id-ID"/>
        </a:p>
      </dgm:t>
    </dgm:pt>
    <dgm:pt modelId="{7C64A435-3FB5-42DC-A561-0C446047BF87}">
      <dgm:prSet/>
      <dgm:spPr/>
      <dgm:t>
        <a:bodyPr/>
        <a:lstStyle/>
        <a:p>
          <a:endParaRPr lang="id-ID" dirty="0"/>
        </a:p>
      </dgm:t>
    </dgm:pt>
    <dgm:pt modelId="{FC5E1130-4F1C-4193-92BB-8B8D89CE7847}" type="parTrans" cxnId="{3598325B-296F-4FC1-86F1-4820F53F2644}">
      <dgm:prSet/>
      <dgm:spPr/>
      <dgm:t>
        <a:bodyPr/>
        <a:lstStyle/>
        <a:p>
          <a:endParaRPr lang="id-ID"/>
        </a:p>
      </dgm:t>
    </dgm:pt>
    <dgm:pt modelId="{6D0EE2D4-4A7F-43E2-969A-017C928E8980}" type="sibTrans" cxnId="{3598325B-296F-4FC1-86F1-4820F53F2644}">
      <dgm:prSet/>
      <dgm:spPr/>
      <dgm:t>
        <a:bodyPr/>
        <a:lstStyle/>
        <a:p>
          <a:endParaRPr lang="id-ID"/>
        </a:p>
      </dgm:t>
    </dgm:pt>
    <dgm:pt modelId="{074C7C55-087C-4AD7-866B-F4890E0836B8}">
      <dgm:prSet/>
      <dgm:spPr/>
      <dgm:t>
        <a:bodyPr/>
        <a:lstStyle/>
        <a:p>
          <a:endParaRPr lang="id-ID" dirty="0"/>
        </a:p>
      </dgm:t>
    </dgm:pt>
    <dgm:pt modelId="{0AD74465-093B-4A06-8EEF-AC2797CE78B9}" type="parTrans" cxnId="{CED8FB35-F257-4E64-8D6F-B2BB99FB19D7}">
      <dgm:prSet/>
      <dgm:spPr/>
      <dgm:t>
        <a:bodyPr/>
        <a:lstStyle/>
        <a:p>
          <a:endParaRPr lang="id-ID"/>
        </a:p>
      </dgm:t>
    </dgm:pt>
    <dgm:pt modelId="{A87FD586-30A4-4ABE-89FD-9A87A8CAD9D7}" type="sibTrans" cxnId="{CED8FB35-F257-4E64-8D6F-B2BB99FB19D7}">
      <dgm:prSet/>
      <dgm:spPr/>
      <dgm:t>
        <a:bodyPr/>
        <a:lstStyle/>
        <a:p>
          <a:endParaRPr lang="id-ID"/>
        </a:p>
      </dgm:t>
    </dgm:pt>
    <dgm:pt modelId="{B3432C0E-A593-4DCE-9E53-B6BC8C63B740}">
      <dgm:prSet phldrT="[Text]"/>
      <dgm:spPr/>
      <dgm:t>
        <a:bodyPr/>
        <a:lstStyle/>
        <a:p>
          <a:r>
            <a:rPr lang="en-US" dirty="0"/>
            <a:t>7</a:t>
          </a:r>
          <a:endParaRPr lang="id-ID" dirty="0"/>
        </a:p>
      </dgm:t>
    </dgm:pt>
    <dgm:pt modelId="{F17919BC-FDC6-4844-B3A3-E897003AF160}" type="sibTrans" cxnId="{E9B091B2-9052-4F87-851D-B2B650E884C8}">
      <dgm:prSet/>
      <dgm:spPr/>
      <dgm:t>
        <a:bodyPr/>
        <a:lstStyle/>
        <a:p>
          <a:endParaRPr lang="id-ID"/>
        </a:p>
      </dgm:t>
    </dgm:pt>
    <dgm:pt modelId="{EEAAB6C2-93B2-4101-A3D1-02AA4F595B86}" type="parTrans" cxnId="{E9B091B2-9052-4F87-851D-B2B650E884C8}">
      <dgm:prSet/>
      <dgm:spPr/>
      <dgm:t>
        <a:bodyPr/>
        <a:lstStyle/>
        <a:p>
          <a:endParaRPr lang="id-ID"/>
        </a:p>
      </dgm:t>
    </dgm:pt>
    <dgm:pt modelId="{EBBFD4E1-43CA-4CEE-9863-8D7384AD8AA1}">
      <dgm:prSet phldrT="[Text]"/>
      <dgm:spPr/>
      <dgm:t>
        <a:bodyPr/>
        <a:lstStyle/>
        <a:p>
          <a:r>
            <a:rPr lang="en-US" dirty="0"/>
            <a:t>2</a:t>
          </a:r>
          <a:endParaRPr lang="id-ID" dirty="0"/>
        </a:p>
      </dgm:t>
    </dgm:pt>
    <dgm:pt modelId="{EDF6FB33-1E79-414D-89B3-FA5B84D0E3CC}" type="parTrans" cxnId="{815B2D07-1E95-4227-AAF9-641E0AA44A5F}">
      <dgm:prSet/>
      <dgm:spPr/>
      <dgm:t>
        <a:bodyPr/>
        <a:lstStyle/>
        <a:p>
          <a:endParaRPr lang="id-ID"/>
        </a:p>
      </dgm:t>
    </dgm:pt>
    <dgm:pt modelId="{AD91F81F-A1D2-44D0-9504-EF33C09AAE56}" type="sibTrans" cxnId="{815B2D07-1E95-4227-AAF9-641E0AA44A5F}">
      <dgm:prSet/>
      <dgm:spPr/>
      <dgm:t>
        <a:bodyPr/>
        <a:lstStyle/>
        <a:p>
          <a:endParaRPr lang="id-ID"/>
        </a:p>
      </dgm:t>
    </dgm:pt>
    <dgm:pt modelId="{259CD192-6B35-4878-8B54-899A2E3BD8BA}">
      <dgm:prSet phldrT="[Text]"/>
      <dgm:spPr/>
      <dgm:t>
        <a:bodyPr/>
        <a:lstStyle/>
        <a:p>
          <a:r>
            <a:rPr lang="en-US" dirty="0"/>
            <a:t>1</a:t>
          </a:r>
          <a:endParaRPr lang="id-ID" dirty="0"/>
        </a:p>
      </dgm:t>
    </dgm:pt>
    <dgm:pt modelId="{827F18CE-A207-4ABA-AA78-31A56BCAC2AB}" type="parTrans" cxnId="{132C22C4-3564-4F37-931D-25649B133666}">
      <dgm:prSet/>
      <dgm:spPr/>
      <dgm:t>
        <a:bodyPr/>
        <a:lstStyle/>
        <a:p>
          <a:endParaRPr lang="id-ID"/>
        </a:p>
      </dgm:t>
    </dgm:pt>
    <dgm:pt modelId="{117D6585-5723-4D74-A8AF-1ADF1B1DEED5}" type="sibTrans" cxnId="{132C22C4-3564-4F37-931D-25649B133666}">
      <dgm:prSet/>
      <dgm:spPr/>
      <dgm:t>
        <a:bodyPr/>
        <a:lstStyle/>
        <a:p>
          <a:endParaRPr lang="id-ID"/>
        </a:p>
      </dgm:t>
    </dgm:pt>
    <dgm:pt modelId="{BACEBF5B-D69B-4A8E-8B04-6A9919BA61C9}">
      <dgm:prSet phldrT="[Text]"/>
      <dgm:spPr/>
      <dgm:t>
        <a:bodyPr/>
        <a:lstStyle/>
        <a:p>
          <a:r>
            <a:rPr lang="en-US" dirty="0"/>
            <a:t>3</a:t>
          </a:r>
          <a:endParaRPr lang="id-ID" dirty="0"/>
        </a:p>
      </dgm:t>
    </dgm:pt>
    <dgm:pt modelId="{D5A84929-431C-4CA0-851D-0632F0D73689}" type="parTrans" cxnId="{CE1313ED-00A2-4B44-891B-A8578CA81E59}">
      <dgm:prSet/>
      <dgm:spPr/>
      <dgm:t>
        <a:bodyPr/>
        <a:lstStyle/>
        <a:p>
          <a:endParaRPr lang="id-ID"/>
        </a:p>
      </dgm:t>
    </dgm:pt>
    <dgm:pt modelId="{BB5879CB-74EF-4170-AFF4-889B76DAD517}" type="sibTrans" cxnId="{CE1313ED-00A2-4B44-891B-A8578CA81E59}">
      <dgm:prSet/>
      <dgm:spPr/>
      <dgm:t>
        <a:bodyPr/>
        <a:lstStyle/>
        <a:p>
          <a:endParaRPr lang="id-ID"/>
        </a:p>
      </dgm:t>
    </dgm:pt>
    <dgm:pt modelId="{9165415C-3BEB-4094-A2A5-DE1B0A63D519}">
      <dgm:prSet phldrT="[Text]"/>
      <dgm:spPr/>
      <dgm:t>
        <a:bodyPr/>
        <a:lstStyle/>
        <a:p>
          <a:endParaRPr lang="id-ID" dirty="0"/>
        </a:p>
      </dgm:t>
    </dgm:pt>
    <dgm:pt modelId="{F2AB2D60-BD57-476F-82F3-6178E0957659}" type="parTrans" cxnId="{17EB4DB4-3836-4AB6-8F4A-2CAB1EE26149}">
      <dgm:prSet/>
      <dgm:spPr/>
      <dgm:t>
        <a:bodyPr/>
        <a:lstStyle/>
        <a:p>
          <a:endParaRPr lang="id-ID"/>
        </a:p>
      </dgm:t>
    </dgm:pt>
    <dgm:pt modelId="{F6A08981-13BA-46F0-980D-9582AA320043}" type="sibTrans" cxnId="{17EB4DB4-3836-4AB6-8F4A-2CAB1EE26149}">
      <dgm:prSet/>
      <dgm:spPr/>
      <dgm:t>
        <a:bodyPr/>
        <a:lstStyle/>
        <a:p>
          <a:endParaRPr lang="id-ID"/>
        </a:p>
      </dgm:t>
    </dgm:pt>
    <dgm:pt modelId="{8DE49A5D-D1A8-4423-977E-8E3F741C60AF}">
      <dgm:prSet phldrT="[Text]"/>
      <dgm:spPr/>
      <dgm:t>
        <a:bodyPr/>
        <a:lstStyle/>
        <a:p>
          <a:endParaRPr lang="id-ID" dirty="0"/>
        </a:p>
      </dgm:t>
    </dgm:pt>
    <dgm:pt modelId="{9F694D4F-494E-4C54-A62C-6AA275D6421F}" type="parTrans" cxnId="{67A727E5-1B78-4D13-BB1C-9EBEC79E60D7}">
      <dgm:prSet/>
      <dgm:spPr/>
      <dgm:t>
        <a:bodyPr/>
        <a:lstStyle/>
        <a:p>
          <a:endParaRPr lang="id-ID"/>
        </a:p>
      </dgm:t>
    </dgm:pt>
    <dgm:pt modelId="{9865FD24-5BF8-4EE6-8CB0-524F2B2EBCDA}" type="sibTrans" cxnId="{67A727E5-1B78-4D13-BB1C-9EBEC79E60D7}">
      <dgm:prSet/>
      <dgm:spPr/>
      <dgm:t>
        <a:bodyPr/>
        <a:lstStyle/>
        <a:p>
          <a:endParaRPr lang="id-ID"/>
        </a:p>
      </dgm:t>
    </dgm:pt>
    <dgm:pt modelId="{C06B3470-BCE4-4BFE-9739-4738F92FC134}">
      <dgm:prSet phldrT="[Text]"/>
      <dgm:spPr/>
      <dgm:t>
        <a:bodyPr/>
        <a:lstStyle/>
        <a:p>
          <a:endParaRPr lang="id-ID" dirty="0"/>
        </a:p>
      </dgm:t>
    </dgm:pt>
    <dgm:pt modelId="{4BCE7B49-EF98-412A-A622-6E65A8F720C0}" type="parTrans" cxnId="{94C180DE-204C-45D0-9556-32799E9EE201}">
      <dgm:prSet/>
      <dgm:spPr/>
      <dgm:t>
        <a:bodyPr/>
        <a:lstStyle/>
        <a:p>
          <a:endParaRPr lang="id-ID"/>
        </a:p>
      </dgm:t>
    </dgm:pt>
    <dgm:pt modelId="{7F18438C-FF3A-4F9B-AF02-55B8FA5E0616}" type="sibTrans" cxnId="{94C180DE-204C-45D0-9556-32799E9EE201}">
      <dgm:prSet/>
      <dgm:spPr/>
      <dgm:t>
        <a:bodyPr/>
        <a:lstStyle/>
        <a:p>
          <a:endParaRPr lang="id-ID"/>
        </a:p>
      </dgm:t>
    </dgm:pt>
    <dgm:pt modelId="{D107C8CD-CC88-461B-821C-1E55A3D02F59}">
      <dgm:prSet phldrT="[Text]"/>
      <dgm:spPr/>
      <dgm:t>
        <a:bodyPr/>
        <a:lstStyle/>
        <a:p>
          <a:endParaRPr lang="id-ID" dirty="0"/>
        </a:p>
      </dgm:t>
    </dgm:pt>
    <dgm:pt modelId="{3F20450D-5E11-4FB8-A1EB-485619EF6451}" type="parTrans" cxnId="{36F57470-51B9-4D72-8F86-6D4D5D1C66AA}">
      <dgm:prSet/>
      <dgm:spPr/>
      <dgm:t>
        <a:bodyPr/>
        <a:lstStyle/>
        <a:p>
          <a:endParaRPr lang="id-ID"/>
        </a:p>
      </dgm:t>
    </dgm:pt>
    <dgm:pt modelId="{7EB628A2-33E8-4ABA-A7AB-1516C4DBE76E}" type="sibTrans" cxnId="{36F57470-51B9-4D72-8F86-6D4D5D1C66AA}">
      <dgm:prSet/>
      <dgm:spPr/>
      <dgm:t>
        <a:bodyPr/>
        <a:lstStyle/>
        <a:p>
          <a:endParaRPr lang="id-ID"/>
        </a:p>
      </dgm:t>
    </dgm:pt>
    <dgm:pt modelId="{D7166BEC-F9E8-426C-8650-6C2B6A4E1DF7}" type="pres">
      <dgm:prSet presAssocID="{CF318150-DF67-4B07-B222-30159B28CB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ADBFA0-FFD7-45D3-BEDE-737D6AE23659}" type="pres">
      <dgm:prSet presAssocID="{8E8814E6-9A12-426F-84A5-506D9A393D9B}" presName="hierRoot1" presStyleCnt="0"/>
      <dgm:spPr/>
    </dgm:pt>
    <dgm:pt modelId="{B8F8D1D1-95FA-4CB3-BBB8-AD18AC4B9B6F}" type="pres">
      <dgm:prSet presAssocID="{8E8814E6-9A12-426F-84A5-506D9A393D9B}" presName="composite" presStyleCnt="0"/>
      <dgm:spPr/>
    </dgm:pt>
    <dgm:pt modelId="{BA180955-933F-4238-AF2C-85D970BCAC4E}" type="pres">
      <dgm:prSet presAssocID="{8E8814E6-9A12-426F-84A5-506D9A393D9B}" presName="image" presStyleLbl="node0" presStyleIdx="0" presStyleCnt="1"/>
      <dgm:spPr>
        <a:solidFill>
          <a:schemeClr val="tx1">
            <a:lumMod val="75000"/>
            <a:lumOff val="25000"/>
          </a:schemeClr>
        </a:solidFill>
      </dgm:spPr>
    </dgm:pt>
    <dgm:pt modelId="{326EDD72-2EE1-4B2A-97A3-6BE1DDEB193A}" type="pres">
      <dgm:prSet presAssocID="{8E8814E6-9A12-426F-84A5-506D9A393D9B}" presName="text" presStyleLbl="revTx" presStyleIdx="0" presStyleCnt="15">
        <dgm:presLayoutVars>
          <dgm:chPref val="3"/>
        </dgm:presLayoutVars>
      </dgm:prSet>
      <dgm:spPr/>
    </dgm:pt>
    <dgm:pt modelId="{00EEA05E-01B0-472B-B156-3C0CE7826270}" type="pres">
      <dgm:prSet presAssocID="{8E8814E6-9A12-426F-84A5-506D9A393D9B}" presName="hierChild2" presStyleCnt="0"/>
      <dgm:spPr/>
    </dgm:pt>
    <dgm:pt modelId="{E0EDF4B7-6B54-47B1-8740-417439725482}" type="pres">
      <dgm:prSet presAssocID="{EDF6FB33-1E79-414D-89B3-FA5B84D0E3CC}" presName="Name10" presStyleLbl="parChTrans1D2" presStyleIdx="0" presStyleCnt="2"/>
      <dgm:spPr/>
    </dgm:pt>
    <dgm:pt modelId="{A65C5B36-1B65-4FDC-A11D-023B84A7A681}" type="pres">
      <dgm:prSet presAssocID="{EBBFD4E1-43CA-4CEE-9863-8D7384AD8AA1}" presName="hierRoot2" presStyleCnt="0"/>
      <dgm:spPr/>
    </dgm:pt>
    <dgm:pt modelId="{B8B07D9D-09A2-4350-9D52-D881222F8E32}" type="pres">
      <dgm:prSet presAssocID="{EBBFD4E1-43CA-4CEE-9863-8D7384AD8AA1}" presName="composite2" presStyleCnt="0"/>
      <dgm:spPr/>
    </dgm:pt>
    <dgm:pt modelId="{BBD42B77-F31E-4E5B-B185-6B109ECFC913}" type="pres">
      <dgm:prSet presAssocID="{EBBFD4E1-43CA-4CEE-9863-8D7384AD8AA1}" presName="image2" presStyleLbl="node2" presStyleIdx="0" presStyleCnt="2"/>
      <dgm:spPr>
        <a:solidFill>
          <a:srgbClr val="FF5050"/>
        </a:solidFill>
      </dgm:spPr>
    </dgm:pt>
    <dgm:pt modelId="{289601A0-23C5-4B01-B4C7-B09F03984C19}" type="pres">
      <dgm:prSet presAssocID="{EBBFD4E1-43CA-4CEE-9863-8D7384AD8AA1}" presName="text2" presStyleLbl="revTx" presStyleIdx="1" presStyleCnt="15">
        <dgm:presLayoutVars>
          <dgm:chPref val="3"/>
        </dgm:presLayoutVars>
      </dgm:prSet>
      <dgm:spPr/>
    </dgm:pt>
    <dgm:pt modelId="{F67DC7B9-32B9-4FDC-AC23-F660AE5F8F7C}" type="pres">
      <dgm:prSet presAssocID="{EBBFD4E1-43CA-4CEE-9863-8D7384AD8AA1}" presName="hierChild3" presStyleCnt="0"/>
      <dgm:spPr/>
    </dgm:pt>
    <dgm:pt modelId="{2E9FA577-9F13-4B7B-9467-DC89F1A3251A}" type="pres">
      <dgm:prSet presAssocID="{827F18CE-A207-4ABA-AA78-31A56BCAC2AB}" presName="Name17" presStyleLbl="parChTrans1D3" presStyleIdx="0" presStyleCnt="4"/>
      <dgm:spPr/>
    </dgm:pt>
    <dgm:pt modelId="{1E1F304A-1A32-4ACE-9989-7419FF933B46}" type="pres">
      <dgm:prSet presAssocID="{259CD192-6B35-4878-8B54-899A2E3BD8BA}" presName="hierRoot3" presStyleCnt="0"/>
      <dgm:spPr/>
    </dgm:pt>
    <dgm:pt modelId="{A8292D56-89A7-403D-AA25-FA166C59CAFC}" type="pres">
      <dgm:prSet presAssocID="{259CD192-6B35-4878-8B54-899A2E3BD8BA}" presName="composite3" presStyleCnt="0"/>
      <dgm:spPr/>
    </dgm:pt>
    <dgm:pt modelId="{7B334D79-AF74-44CD-A9A5-602AFA27461C}" type="pres">
      <dgm:prSet presAssocID="{259CD192-6B35-4878-8B54-899A2E3BD8BA}" presName="image3" presStyleLbl="node3" presStyleIdx="0" presStyleCnt="4"/>
      <dgm:spPr>
        <a:solidFill>
          <a:schemeClr val="tx1">
            <a:lumMod val="75000"/>
            <a:lumOff val="25000"/>
          </a:schemeClr>
        </a:solidFill>
      </dgm:spPr>
    </dgm:pt>
    <dgm:pt modelId="{25291CB4-6628-4D59-A7BB-1A102384431E}" type="pres">
      <dgm:prSet presAssocID="{259CD192-6B35-4878-8B54-899A2E3BD8BA}" presName="text3" presStyleLbl="revTx" presStyleIdx="2" presStyleCnt="15">
        <dgm:presLayoutVars>
          <dgm:chPref val="3"/>
        </dgm:presLayoutVars>
      </dgm:prSet>
      <dgm:spPr/>
    </dgm:pt>
    <dgm:pt modelId="{EABE25DD-9A5F-458F-B09A-25B706D74F78}" type="pres">
      <dgm:prSet presAssocID="{259CD192-6B35-4878-8B54-899A2E3BD8BA}" presName="hierChild4" presStyleCnt="0"/>
      <dgm:spPr/>
    </dgm:pt>
    <dgm:pt modelId="{6FE31417-DB34-4D02-89FE-8CACF72DC5F4}" type="pres">
      <dgm:prSet presAssocID="{9F694D4F-494E-4C54-A62C-6AA275D6421F}" presName="Name23" presStyleLbl="parChTrans1D4" presStyleIdx="0" presStyleCnt="8"/>
      <dgm:spPr/>
    </dgm:pt>
    <dgm:pt modelId="{040D8153-A666-485A-96FF-E52EAC868053}" type="pres">
      <dgm:prSet presAssocID="{8DE49A5D-D1A8-4423-977E-8E3F741C60AF}" presName="hierRoot4" presStyleCnt="0"/>
      <dgm:spPr/>
    </dgm:pt>
    <dgm:pt modelId="{5F16C18E-C563-40AC-A65D-C9794938A938}" type="pres">
      <dgm:prSet presAssocID="{8DE49A5D-D1A8-4423-977E-8E3F741C60AF}" presName="composite4" presStyleCnt="0"/>
      <dgm:spPr/>
    </dgm:pt>
    <dgm:pt modelId="{B7286CE2-F5B3-43AC-B12D-A871D8EC8F50}" type="pres">
      <dgm:prSet presAssocID="{8DE49A5D-D1A8-4423-977E-8E3F741C60AF}" presName="image4" presStyleLbl="node4" presStyleIdx="0" presStyleCnt="8"/>
      <dgm:spPr>
        <a:solidFill>
          <a:schemeClr val="tx1">
            <a:lumMod val="75000"/>
            <a:lumOff val="25000"/>
          </a:schemeClr>
        </a:solidFill>
      </dgm:spPr>
    </dgm:pt>
    <dgm:pt modelId="{2ED2B344-C4A5-4B51-B0D8-6D74B398D76A}" type="pres">
      <dgm:prSet presAssocID="{8DE49A5D-D1A8-4423-977E-8E3F741C60AF}" presName="text4" presStyleLbl="revTx" presStyleIdx="3" presStyleCnt="15">
        <dgm:presLayoutVars>
          <dgm:chPref val="3"/>
        </dgm:presLayoutVars>
      </dgm:prSet>
      <dgm:spPr/>
    </dgm:pt>
    <dgm:pt modelId="{76BA95DA-B49A-475E-A9CE-961224384AF4}" type="pres">
      <dgm:prSet presAssocID="{8DE49A5D-D1A8-4423-977E-8E3F741C60AF}" presName="hierChild5" presStyleCnt="0"/>
      <dgm:spPr/>
    </dgm:pt>
    <dgm:pt modelId="{6952F294-F14B-46B4-8DD2-3DDB4E7C946C}" type="pres">
      <dgm:prSet presAssocID="{F2AB2D60-BD57-476F-82F3-6178E0957659}" presName="Name23" presStyleLbl="parChTrans1D4" presStyleIdx="1" presStyleCnt="8"/>
      <dgm:spPr/>
    </dgm:pt>
    <dgm:pt modelId="{5AD98751-85F7-4EA1-88AC-DC9A09B5DEB7}" type="pres">
      <dgm:prSet presAssocID="{9165415C-3BEB-4094-A2A5-DE1B0A63D519}" presName="hierRoot4" presStyleCnt="0"/>
      <dgm:spPr/>
    </dgm:pt>
    <dgm:pt modelId="{96EDC41F-D9CD-47F1-B030-E0410B8B1B4C}" type="pres">
      <dgm:prSet presAssocID="{9165415C-3BEB-4094-A2A5-DE1B0A63D519}" presName="composite4" presStyleCnt="0"/>
      <dgm:spPr/>
    </dgm:pt>
    <dgm:pt modelId="{B7A15373-7847-4663-B56D-F834EA11B10B}" type="pres">
      <dgm:prSet presAssocID="{9165415C-3BEB-4094-A2A5-DE1B0A63D519}" presName="image4" presStyleLbl="node4" presStyleIdx="1" presStyleCnt="8"/>
      <dgm:spPr>
        <a:solidFill>
          <a:schemeClr val="tx1">
            <a:lumMod val="75000"/>
            <a:lumOff val="25000"/>
          </a:schemeClr>
        </a:solidFill>
      </dgm:spPr>
    </dgm:pt>
    <dgm:pt modelId="{C52967E0-D4E4-4216-8E98-971A14EB43FD}" type="pres">
      <dgm:prSet presAssocID="{9165415C-3BEB-4094-A2A5-DE1B0A63D519}" presName="text4" presStyleLbl="revTx" presStyleIdx="4" presStyleCnt="15">
        <dgm:presLayoutVars>
          <dgm:chPref val="3"/>
        </dgm:presLayoutVars>
      </dgm:prSet>
      <dgm:spPr/>
    </dgm:pt>
    <dgm:pt modelId="{36AB55DE-F267-4D59-AC37-02D3F099D9DE}" type="pres">
      <dgm:prSet presAssocID="{9165415C-3BEB-4094-A2A5-DE1B0A63D519}" presName="hierChild5" presStyleCnt="0"/>
      <dgm:spPr/>
    </dgm:pt>
    <dgm:pt modelId="{A02D9557-571B-4194-9108-AB022B6B21C6}" type="pres">
      <dgm:prSet presAssocID="{D5A84929-431C-4CA0-851D-0632F0D73689}" presName="Name17" presStyleLbl="parChTrans1D3" presStyleIdx="1" presStyleCnt="4"/>
      <dgm:spPr/>
    </dgm:pt>
    <dgm:pt modelId="{703771EF-47D7-4685-82DB-2494B2E071E9}" type="pres">
      <dgm:prSet presAssocID="{BACEBF5B-D69B-4A8E-8B04-6A9919BA61C9}" presName="hierRoot3" presStyleCnt="0"/>
      <dgm:spPr/>
    </dgm:pt>
    <dgm:pt modelId="{6E3D9046-DD9C-46AC-B770-30ED4E5DE7AD}" type="pres">
      <dgm:prSet presAssocID="{BACEBF5B-D69B-4A8E-8B04-6A9919BA61C9}" presName="composite3" presStyleCnt="0"/>
      <dgm:spPr/>
    </dgm:pt>
    <dgm:pt modelId="{CB1F9EA8-001C-402F-84E5-A01EBB931B27}" type="pres">
      <dgm:prSet presAssocID="{BACEBF5B-D69B-4A8E-8B04-6A9919BA61C9}" presName="image3" presStyleLbl="node3" presStyleIdx="1" presStyleCnt="4"/>
      <dgm:spPr>
        <a:solidFill>
          <a:schemeClr val="tx1">
            <a:lumMod val="75000"/>
            <a:lumOff val="25000"/>
          </a:schemeClr>
        </a:solidFill>
      </dgm:spPr>
    </dgm:pt>
    <dgm:pt modelId="{92022119-AE0D-41E6-981E-4C73577AABDB}" type="pres">
      <dgm:prSet presAssocID="{BACEBF5B-D69B-4A8E-8B04-6A9919BA61C9}" presName="text3" presStyleLbl="revTx" presStyleIdx="5" presStyleCnt="15">
        <dgm:presLayoutVars>
          <dgm:chPref val="3"/>
        </dgm:presLayoutVars>
      </dgm:prSet>
      <dgm:spPr/>
    </dgm:pt>
    <dgm:pt modelId="{DE77D51F-F67A-4AC5-AA39-D843ACBFD970}" type="pres">
      <dgm:prSet presAssocID="{BACEBF5B-D69B-4A8E-8B04-6A9919BA61C9}" presName="hierChild4" presStyleCnt="0"/>
      <dgm:spPr/>
    </dgm:pt>
    <dgm:pt modelId="{B8B52406-99D4-4320-9AEA-C59A87498041}" type="pres">
      <dgm:prSet presAssocID="{3F20450D-5E11-4FB8-A1EB-485619EF6451}" presName="Name23" presStyleLbl="parChTrans1D4" presStyleIdx="2" presStyleCnt="8"/>
      <dgm:spPr/>
    </dgm:pt>
    <dgm:pt modelId="{DF4145E4-B881-41E6-8DB6-EBA5B2151210}" type="pres">
      <dgm:prSet presAssocID="{D107C8CD-CC88-461B-821C-1E55A3D02F59}" presName="hierRoot4" presStyleCnt="0"/>
      <dgm:spPr/>
    </dgm:pt>
    <dgm:pt modelId="{CB7255CA-440D-4E59-8094-C8189C1CCCA1}" type="pres">
      <dgm:prSet presAssocID="{D107C8CD-CC88-461B-821C-1E55A3D02F59}" presName="composite4" presStyleCnt="0"/>
      <dgm:spPr/>
    </dgm:pt>
    <dgm:pt modelId="{DE9CECF9-04AC-4251-B01F-FD4486C3BBF8}" type="pres">
      <dgm:prSet presAssocID="{D107C8CD-CC88-461B-821C-1E55A3D02F59}" presName="image4" presStyleLbl="node4" presStyleIdx="2" presStyleCnt="8"/>
      <dgm:spPr>
        <a:solidFill>
          <a:schemeClr val="tx1">
            <a:lumMod val="75000"/>
            <a:lumOff val="25000"/>
          </a:schemeClr>
        </a:solidFill>
      </dgm:spPr>
    </dgm:pt>
    <dgm:pt modelId="{6EB558C7-D0BF-4DC3-ADD0-8DE9F980FBBC}" type="pres">
      <dgm:prSet presAssocID="{D107C8CD-CC88-461B-821C-1E55A3D02F59}" presName="text4" presStyleLbl="revTx" presStyleIdx="6" presStyleCnt="15">
        <dgm:presLayoutVars>
          <dgm:chPref val="3"/>
        </dgm:presLayoutVars>
      </dgm:prSet>
      <dgm:spPr/>
    </dgm:pt>
    <dgm:pt modelId="{C1845A1B-EF0E-4ECE-9B0B-C83CF3307D73}" type="pres">
      <dgm:prSet presAssocID="{D107C8CD-CC88-461B-821C-1E55A3D02F59}" presName="hierChild5" presStyleCnt="0"/>
      <dgm:spPr/>
    </dgm:pt>
    <dgm:pt modelId="{F3CB6438-4C96-44F0-BFA7-F69C71047502}" type="pres">
      <dgm:prSet presAssocID="{4BCE7B49-EF98-412A-A622-6E65A8F720C0}" presName="Name23" presStyleLbl="parChTrans1D4" presStyleIdx="3" presStyleCnt="8"/>
      <dgm:spPr/>
    </dgm:pt>
    <dgm:pt modelId="{087447A2-B3F0-4975-97B0-1B56FA35409C}" type="pres">
      <dgm:prSet presAssocID="{C06B3470-BCE4-4BFE-9739-4738F92FC134}" presName="hierRoot4" presStyleCnt="0"/>
      <dgm:spPr/>
    </dgm:pt>
    <dgm:pt modelId="{D65D5B76-A323-4F43-88BB-B0FE18E82CE6}" type="pres">
      <dgm:prSet presAssocID="{C06B3470-BCE4-4BFE-9739-4738F92FC134}" presName="composite4" presStyleCnt="0"/>
      <dgm:spPr/>
    </dgm:pt>
    <dgm:pt modelId="{5E862EA5-FF3C-48E5-B4D8-37E906648B3F}" type="pres">
      <dgm:prSet presAssocID="{C06B3470-BCE4-4BFE-9739-4738F92FC134}" presName="image4" presStyleLbl="node4" presStyleIdx="3" presStyleCnt="8"/>
      <dgm:spPr>
        <a:solidFill>
          <a:schemeClr val="tx1">
            <a:lumMod val="75000"/>
            <a:lumOff val="25000"/>
          </a:schemeClr>
        </a:solidFill>
      </dgm:spPr>
    </dgm:pt>
    <dgm:pt modelId="{08D819F6-B7B3-4F8E-BCC8-3879B34DF3AB}" type="pres">
      <dgm:prSet presAssocID="{C06B3470-BCE4-4BFE-9739-4738F92FC134}" presName="text4" presStyleLbl="revTx" presStyleIdx="7" presStyleCnt="15">
        <dgm:presLayoutVars>
          <dgm:chPref val="3"/>
        </dgm:presLayoutVars>
      </dgm:prSet>
      <dgm:spPr/>
    </dgm:pt>
    <dgm:pt modelId="{C7D39FD6-FE62-4DA5-B24D-D184F63AC7C4}" type="pres">
      <dgm:prSet presAssocID="{C06B3470-BCE4-4BFE-9739-4738F92FC134}" presName="hierChild5" presStyleCnt="0"/>
      <dgm:spPr/>
    </dgm:pt>
    <dgm:pt modelId="{9310E7CE-AEA6-43B5-B689-9689206CE5FF}" type="pres">
      <dgm:prSet presAssocID="{EEAAB6C2-93B2-4101-A3D1-02AA4F595B86}" presName="Name10" presStyleLbl="parChTrans1D2" presStyleIdx="1" presStyleCnt="2"/>
      <dgm:spPr/>
    </dgm:pt>
    <dgm:pt modelId="{E19F21F7-1EE0-40C1-BAF2-E3D3A4F83331}" type="pres">
      <dgm:prSet presAssocID="{B3432C0E-A593-4DCE-9E53-B6BC8C63B740}" presName="hierRoot2" presStyleCnt="0"/>
      <dgm:spPr/>
    </dgm:pt>
    <dgm:pt modelId="{CF7AD44D-5CFB-45E2-BB5A-F771E2C1D409}" type="pres">
      <dgm:prSet presAssocID="{B3432C0E-A593-4DCE-9E53-B6BC8C63B740}" presName="composite2" presStyleCnt="0"/>
      <dgm:spPr/>
    </dgm:pt>
    <dgm:pt modelId="{99B5BBEB-016A-4B97-B9FB-2AAAF47DB4A6}" type="pres">
      <dgm:prSet presAssocID="{B3432C0E-A593-4DCE-9E53-B6BC8C63B740}" presName="image2" presStyleLbl="node2" presStyleIdx="1" presStyleCnt="2"/>
      <dgm:spPr>
        <a:solidFill>
          <a:srgbClr val="FF5050"/>
        </a:solidFill>
      </dgm:spPr>
    </dgm:pt>
    <dgm:pt modelId="{E9F968BE-5425-46BA-B25C-65E39A30AE23}" type="pres">
      <dgm:prSet presAssocID="{B3432C0E-A593-4DCE-9E53-B6BC8C63B740}" presName="text2" presStyleLbl="revTx" presStyleIdx="8" presStyleCnt="15">
        <dgm:presLayoutVars>
          <dgm:chPref val="3"/>
        </dgm:presLayoutVars>
      </dgm:prSet>
      <dgm:spPr/>
    </dgm:pt>
    <dgm:pt modelId="{9123F9CC-780D-4362-B5C0-1B156DD63620}" type="pres">
      <dgm:prSet presAssocID="{B3432C0E-A593-4DCE-9E53-B6BC8C63B740}" presName="hierChild3" presStyleCnt="0"/>
      <dgm:spPr/>
    </dgm:pt>
    <dgm:pt modelId="{16E53E05-04A9-488B-9C5D-19D931DB2651}" type="pres">
      <dgm:prSet presAssocID="{A81FE5AC-56FD-4D2E-958C-D6ED8CD1F16D}" presName="Name17" presStyleLbl="parChTrans1D3" presStyleIdx="2" presStyleCnt="4"/>
      <dgm:spPr/>
    </dgm:pt>
    <dgm:pt modelId="{B38F59F2-F27F-41B9-B540-058044CCD599}" type="pres">
      <dgm:prSet presAssocID="{03426B6D-DD3F-4C7D-97A6-7E52E7653B7C}" presName="hierRoot3" presStyleCnt="0"/>
      <dgm:spPr/>
    </dgm:pt>
    <dgm:pt modelId="{93FF985E-140F-42F1-8CED-033B68894C81}" type="pres">
      <dgm:prSet presAssocID="{03426B6D-DD3F-4C7D-97A6-7E52E7653B7C}" presName="composite3" presStyleCnt="0"/>
      <dgm:spPr/>
    </dgm:pt>
    <dgm:pt modelId="{13787A9A-66DA-4389-996F-6051E6E2884B}" type="pres">
      <dgm:prSet presAssocID="{03426B6D-DD3F-4C7D-97A6-7E52E7653B7C}" presName="image3" presStyleLbl="node3" presStyleIdx="2" presStyleCnt="4"/>
      <dgm:spPr>
        <a:solidFill>
          <a:schemeClr val="tx1">
            <a:lumMod val="75000"/>
            <a:lumOff val="25000"/>
          </a:schemeClr>
        </a:solidFill>
      </dgm:spPr>
    </dgm:pt>
    <dgm:pt modelId="{856C5031-E444-45C3-AC33-1EA9D501E66A}" type="pres">
      <dgm:prSet presAssocID="{03426B6D-DD3F-4C7D-97A6-7E52E7653B7C}" presName="text3" presStyleLbl="revTx" presStyleIdx="9" presStyleCnt="15">
        <dgm:presLayoutVars>
          <dgm:chPref val="3"/>
        </dgm:presLayoutVars>
      </dgm:prSet>
      <dgm:spPr/>
    </dgm:pt>
    <dgm:pt modelId="{04F35F6F-9676-4DE3-8338-E87963EE82CD}" type="pres">
      <dgm:prSet presAssocID="{03426B6D-DD3F-4C7D-97A6-7E52E7653B7C}" presName="hierChild4" presStyleCnt="0"/>
      <dgm:spPr/>
    </dgm:pt>
    <dgm:pt modelId="{17DFECDD-C760-45D4-8099-FAE66098B3DD}" type="pres">
      <dgm:prSet presAssocID="{115AE8FA-D507-4284-B8AB-7B3F3C3A55E5}" presName="Name23" presStyleLbl="parChTrans1D4" presStyleIdx="4" presStyleCnt="8"/>
      <dgm:spPr/>
    </dgm:pt>
    <dgm:pt modelId="{1205B6F3-DB4D-451B-B29E-AEE5FF2BA29C}" type="pres">
      <dgm:prSet presAssocID="{D44DF4E2-EBF2-4C30-AB02-2623683AF871}" presName="hierRoot4" presStyleCnt="0"/>
      <dgm:spPr/>
    </dgm:pt>
    <dgm:pt modelId="{7857C05F-179A-4EA9-A422-5156A6925FF9}" type="pres">
      <dgm:prSet presAssocID="{D44DF4E2-EBF2-4C30-AB02-2623683AF871}" presName="composite4" presStyleCnt="0"/>
      <dgm:spPr/>
    </dgm:pt>
    <dgm:pt modelId="{656B8800-6F94-4899-BE81-40DDB6164EFB}" type="pres">
      <dgm:prSet presAssocID="{D44DF4E2-EBF2-4C30-AB02-2623683AF871}" presName="image4" presStyleLbl="node4" presStyleIdx="4" presStyleCnt="8"/>
      <dgm:spPr>
        <a:solidFill>
          <a:schemeClr val="tx1">
            <a:lumMod val="75000"/>
            <a:lumOff val="25000"/>
          </a:schemeClr>
        </a:solidFill>
      </dgm:spPr>
    </dgm:pt>
    <dgm:pt modelId="{D8AC2AA4-0A1B-4402-AEAB-55041CC12AF9}" type="pres">
      <dgm:prSet presAssocID="{D44DF4E2-EBF2-4C30-AB02-2623683AF871}" presName="text4" presStyleLbl="revTx" presStyleIdx="10" presStyleCnt="15">
        <dgm:presLayoutVars>
          <dgm:chPref val="3"/>
        </dgm:presLayoutVars>
      </dgm:prSet>
      <dgm:spPr/>
    </dgm:pt>
    <dgm:pt modelId="{D3D81AF5-3E72-4F98-9678-A2AF8F71029D}" type="pres">
      <dgm:prSet presAssocID="{D44DF4E2-EBF2-4C30-AB02-2623683AF871}" presName="hierChild5" presStyleCnt="0"/>
      <dgm:spPr/>
    </dgm:pt>
    <dgm:pt modelId="{CE8929B9-74C2-43D7-ABF4-14F4B1230060}" type="pres">
      <dgm:prSet presAssocID="{DDD8ADCC-3A41-46A4-A910-A350B3CEEB22}" presName="Name23" presStyleLbl="parChTrans1D4" presStyleIdx="5" presStyleCnt="8"/>
      <dgm:spPr/>
    </dgm:pt>
    <dgm:pt modelId="{CDD3B9AB-978D-45A2-A9E8-628C8B271B7C}" type="pres">
      <dgm:prSet presAssocID="{BF14D36C-3689-4505-B622-691FF64D74CF}" presName="hierRoot4" presStyleCnt="0"/>
      <dgm:spPr/>
    </dgm:pt>
    <dgm:pt modelId="{2A258FD1-C754-4270-B0CE-C79379E1C139}" type="pres">
      <dgm:prSet presAssocID="{BF14D36C-3689-4505-B622-691FF64D74CF}" presName="composite4" presStyleCnt="0"/>
      <dgm:spPr/>
    </dgm:pt>
    <dgm:pt modelId="{58AD3598-0109-4A2A-9B78-580350C13861}" type="pres">
      <dgm:prSet presAssocID="{BF14D36C-3689-4505-B622-691FF64D74CF}" presName="image4" presStyleLbl="node4" presStyleIdx="5" presStyleCnt="8"/>
      <dgm:spPr>
        <a:solidFill>
          <a:schemeClr val="tx1">
            <a:lumMod val="75000"/>
            <a:lumOff val="25000"/>
          </a:schemeClr>
        </a:solidFill>
      </dgm:spPr>
    </dgm:pt>
    <dgm:pt modelId="{A2D1DE36-CFE7-48D0-8DD4-A4AB7C54FF20}" type="pres">
      <dgm:prSet presAssocID="{BF14D36C-3689-4505-B622-691FF64D74CF}" presName="text4" presStyleLbl="revTx" presStyleIdx="11" presStyleCnt="15">
        <dgm:presLayoutVars>
          <dgm:chPref val="3"/>
        </dgm:presLayoutVars>
      </dgm:prSet>
      <dgm:spPr/>
    </dgm:pt>
    <dgm:pt modelId="{44D7CADF-6C33-4EA1-99E1-63CE18AD8390}" type="pres">
      <dgm:prSet presAssocID="{BF14D36C-3689-4505-B622-691FF64D74CF}" presName="hierChild5" presStyleCnt="0"/>
      <dgm:spPr/>
    </dgm:pt>
    <dgm:pt modelId="{15F9E14B-C8C4-461A-ABE6-8792F5D7EA54}" type="pres">
      <dgm:prSet presAssocID="{5535B246-E63A-497F-A19A-17333A01EDEF}" presName="Name17" presStyleLbl="parChTrans1D3" presStyleIdx="3" presStyleCnt="4"/>
      <dgm:spPr/>
    </dgm:pt>
    <dgm:pt modelId="{075C4C8C-83C0-414A-AA99-8813241F7007}" type="pres">
      <dgm:prSet presAssocID="{DA4FE8C8-5ADD-40E2-BAE1-C3DC2FCC02E0}" presName="hierRoot3" presStyleCnt="0"/>
      <dgm:spPr/>
    </dgm:pt>
    <dgm:pt modelId="{0173F7BC-9F5D-45CB-8345-0384B8D38D93}" type="pres">
      <dgm:prSet presAssocID="{DA4FE8C8-5ADD-40E2-BAE1-C3DC2FCC02E0}" presName="composite3" presStyleCnt="0"/>
      <dgm:spPr/>
    </dgm:pt>
    <dgm:pt modelId="{0A06118A-99AD-4A0F-86CC-FF29766E2BD3}" type="pres">
      <dgm:prSet presAssocID="{DA4FE8C8-5ADD-40E2-BAE1-C3DC2FCC02E0}" presName="image3" presStyleLbl="node3" presStyleIdx="3" presStyleCnt="4"/>
      <dgm:spPr>
        <a:solidFill>
          <a:schemeClr val="tx1">
            <a:lumMod val="75000"/>
            <a:lumOff val="25000"/>
          </a:schemeClr>
        </a:solidFill>
      </dgm:spPr>
    </dgm:pt>
    <dgm:pt modelId="{39CC9CB7-E58A-4FA4-8F87-7FDB34AE344F}" type="pres">
      <dgm:prSet presAssocID="{DA4FE8C8-5ADD-40E2-BAE1-C3DC2FCC02E0}" presName="text3" presStyleLbl="revTx" presStyleIdx="12" presStyleCnt="15">
        <dgm:presLayoutVars>
          <dgm:chPref val="3"/>
        </dgm:presLayoutVars>
      </dgm:prSet>
      <dgm:spPr/>
    </dgm:pt>
    <dgm:pt modelId="{3DC66C4B-D7B9-4026-AED0-7A3BA9E1334F}" type="pres">
      <dgm:prSet presAssocID="{DA4FE8C8-5ADD-40E2-BAE1-C3DC2FCC02E0}" presName="hierChild4" presStyleCnt="0"/>
      <dgm:spPr/>
    </dgm:pt>
    <dgm:pt modelId="{CEC2B388-C594-407B-809B-C36B72533EA1}" type="pres">
      <dgm:prSet presAssocID="{FC5E1130-4F1C-4193-92BB-8B8D89CE7847}" presName="Name23" presStyleLbl="parChTrans1D4" presStyleIdx="6" presStyleCnt="8"/>
      <dgm:spPr/>
    </dgm:pt>
    <dgm:pt modelId="{903E5C37-FE20-4670-9E43-D5C61C732061}" type="pres">
      <dgm:prSet presAssocID="{7C64A435-3FB5-42DC-A561-0C446047BF87}" presName="hierRoot4" presStyleCnt="0"/>
      <dgm:spPr/>
    </dgm:pt>
    <dgm:pt modelId="{6CF6FCFC-2E67-4949-884A-161778338A4E}" type="pres">
      <dgm:prSet presAssocID="{7C64A435-3FB5-42DC-A561-0C446047BF87}" presName="composite4" presStyleCnt="0"/>
      <dgm:spPr/>
    </dgm:pt>
    <dgm:pt modelId="{F1CB56B5-7B36-4AE2-A056-B1086B5D699A}" type="pres">
      <dgm:prSet presAssocID="{7C64A435-3FB5-42DC-A561-0C446047BF87}" presName="image4" presStyleLbl="node4" presStyleIdx="6" presStyleCnt="8"/>
      <dgm:spPr>
        <a:solidFill>
          <a:schemeClr val="tx1">
            <a:lumMod val="75000"/>
            <a:lumOff val="25000"/>
          </a:schemeClr>
        </a:solidFill>
      </dgm:spPr>
    </dgm:pt>
    <dgm:pt modelId="{936D701A-29C6-48F9-ACCB-ECA74F9A1092}" type="pres">
      <dgm:prSet presAssocID="{7C64A435-3FB5-42DC-A561-0C446047BF87}" presName="text4" presStyleLbl="revTx" presStyleIdx="13" presStyleCnt="15">
        <dgm:presLayoutVars>
          <dgm:chPref val="3"/>
        </dgm:presLayoutVars>
      </dgm:prSet>
      <dgm:spPr/>
    </dgm:pt>
    <dgm:pt modelId="{6EB63604-5520-496F-B8BE-9094A5AFB42A}" type="pres">
      <dgm:prSet presAssocID="{7C64A435-3FB5-42DC-A561-0C446047BF87}" presName="hierChild5" presStyleCnt="0"/>
      <dgm:spPr/>
    </dgm:pt>
    <dgm:pt modelId="{489143C3-170E-4850-AD50-893E5282920C}" type="pres">
      <dgm:prSet presAssocID="{0AD74465-093B-4A06-8EEF-AC2797CE78B9}" presName="Name23" presStyleLbl="parChTrans1D4" presStyleIdx="7" presStyleCnt="8"/>
      <dgm:spPr/>
    </dgm:pt>
    <dgm:pt modelId="{E5758998-2AD7-4E6C-ABF5-392429914E0E}" type="pres">
      <dgm:prSet presAssocID="{074C7C55-087C-4AD7-866B-F4890E0836B8}" presName="hierRoot4" presStyleCnt="0"/>
      <dgm:spPr/>
    </dgm:pt>
    <dgm:pt modelId="{1C4CF046-20AE-4231-B5D7-70BA4011BFFC}" type="pres">
      <dgm:prSet presAssocID="{074C7C55-087C-4AD7-866B-F4890E0836B8}" presName="composite4" presStyleCnt="0"/>
      <dgm:spPr/>
    </dgm:pt>
    <dgm:pt modelId="{51C68E37-6A86-41A0-B5EA-1D9ECF700E48}" type="pres">
      <dgm:prSet presAssocID="{074C7C55-087C-4AD7-866B-F4890E0836B8}" presName="image4" presStyleLbl="node4" presStyleIdx="7" presStyleCnt="8"/>
      <dgm:spPr>
        <a:solidFill>
          <a:schemeClr val="tx1">
            <a:lumMod val="75000"/>
            <a:lumOff val="25000"/>
          </a:schemeClr>
        </a:solidFill>
      </dgm:spPr>
    </dgm:pt>
    <dgm:pt modelId="{05EC3531-D3F1-4D14-9C4A-5A38C68B49AE}" type="pres">
      <dgm:prSet presAssocID="{074C7C55-087C-4AD7-866B-F4890E0836B8}" presName="text4" presStyleLbl="revTx" presStyleIdx="14" presStyleCnt="15">
        <dgm:presLayoutVars>
          <dgm:chPref val="3"/>
        </dgm:presLayoutVars>
      </dgm:prSet>
      <dgm:spPr/>
    </dgm:pt>
    <dgm:pt modelId="{EDE62B6D-4BC4-4756-B3E2-2F48DB019D34}" type="pres">
      <dgm:prSet presAssocID="{074C7C55-087C-4AD7-866B-F4890E0836B8}" presName="hierChild5" presStyleCnt="0"/>
      <dgm:spPr/>
    </dgm:pt>
  </dgm:ptLst>
  <dgm:cxnLst>
    <dgm:cxn modelId="{815B2D07-1E95-4227-AAF9-641E0AA44A5F}" srcId="{8E8814E6-9A12-426F-84A5-506D9A393D9B}" destId="{EBBFD4E1-43CA-4CEE-9863-8D7384AD8AA1}" srcOrd="0" destOrd="0" parTransId="{EDF6FB33-1E79-414D-89B3-FA5B84D0E3CC}" sibTransId="{AD91F81F-A1D2-44D0-9504-EF33C09AAE56}"/>
    <dgm:cxn modelId="{A891A913-395E-4531-9DEB-752D308D2616}" type="presOf" srcId="{03426B6D-DD3F-4C7D-97A6-7E52E7653B7C}" destId="{856C5031-E444-45C3-AC33-1EA9D501E66A}" srcOrd="0" destOrd="0" presId="urn:microsoft.com/office/officeart/2009/layout/CirclePictureHierarchy"/>
    <dgm:cxn modelId="{9D15811D-BA01-40D7-B352-E208CC0E6B8E}" type="presOf" srcId="{4BCE7B49-EF98-412A-A622-6E65A8F720C0}" destId="{F3CB6438-4C96-44F0-BFA7-F69C71047502}" srcOrd="0" destOrd="0" presId="urn:microsoft.com/office/officeart/2009/layout/CirclePictureHierarchy"/>
    <dgm:cxn modelId="{274AA722-ADFD-4286-907C-4BA515F67690}" type="presOf" srcId="{EBBFD4E1-43CA-4CEE-9863-8D7384AD8AA1}" destId="{289601A0-23C5-4B01-B4C7-B09F03984C19}" srcOrd="0" destOrd="0" presId="urn:microsoft.com/office/officeart/2009/layout/CirclePictureHierarchy"/>
    <dgm:cxn modelId="{3085C624-1BBD-408D-B53E-F4E15248BA85}" srcId="{03426B6D-DD3F-4C7D-97A6-7E52E7653B7C}" destId="{BF14D36C-3689-4505-B622-691FF64D74CF}" srcOrd="1" destOrd="0" parTransId="{DDD8ADCC-3A41-46A4-A910-A350B3CEEB22}" sibTransId="{75EFAC2D-B229-4EA5-9632-34A6D346C3B4}"/>
    <dgm:cxn modelId="{61EF0027-D86F-4050-B35E-24541A9FFBB4}" type="presOf" srcId="{EDF6FB33-1E79-414D-89B3-FA5B84D0E3CC}" destId="{E0EDF4B7-6B54-47B1-8740-417439725482}" srcOrd="0" destOrd="0" presId="urn:microsoft.com/office/officeart/2009/layout/CirclePictureHierarchy"/>
    <dgm:cxn modelId="{C3999429-4032-433F-8D3B-7E74953D8F7A}" type="presOf" srcId="{3F20450D-5E11-4FB8-A1EB-485619EF6451}" destId="{B8B52406-99D4-4320-9AEA-C59A87498041}" srcOrd="0" destOrd="0" presId="urn:microsoft.com/office/officeart/2009/layout/CirclePictureHierarchy"/>
    <dgm:cxn modelId="{CED8FB35-F257-4E64-8D6F-B2BB99FB19D7}" srcId="{DA4FE8C8-5ADD-40E2-BAE1-C3DC2FCC02E0}" destId="{074C7C55-087C-4AD7-866B-F4890E0836B8}" srcOrd="1" destOrd="0" parTransId="{0AD74465-093B-4A06-8EEF-AC2797CE78B9}" sibTransId="{A87FD586-30A4-4ABE-89FD-9A87A8CAD9D7}"/>
    <dgm:cxn modelId="{B31A7536-41C8-4E89-8ECD-A37BA2030FB9}" type="presOf" srcId="{5535B246-E63A-497F-A19A-17333A01EDEF}" destId="{15F9E14B-C8C4-461A-ABE6-8792F5D7EA54}" srcOrd="0" destOrd="0" presId="urn:microsoft.com/office/officeart/2009/layout/CirclePictureHierarchy"/>
    <dgm:cxn modelId="{C77CA63B-B978-4D5A-8E2F-903AAF6C6029}" type="presOf" srcId="{BACEBF5B-D69B-4A8E-8B04-6A9919BA61C9}" destId="{92022119-AE0D-41E6-981E-4C73577AABDB}" srcOrd="0" destOrd="0" presId="urn:microsoft.com/office/officeart/2009/layout/CirclePictureHierarchy"/>
    <dgm:cxn modelId="{3598325B-296F-4FC1-86F1-4820F53F2644}" srcId="{DA4FE8C8-5ADD-40E2-BAE1-C3DC2FCC02E0}" destId="{7C64A435-3FB5-42DC-A561-0C446047BF87}" srcOrd="0" destOrd="0" parTransId="{FC5E1130-4F1C-4193-92BB-8B8D89CE7847}" sibTransId="{6D0EE2D4-4A7F-43E2-969A-017C928E8980}"/>
    <dgm:cxn modelId="{930B5D46-D092-484F-995B-4C06A4221376}" type="presOf" srcId="{074C7C55-087C-4AD7-866B-F4890E0836B8}" destId="{05EC3531-D3F1-4D14-9C4A-5A38C68B49AE}" srcOrd="0" destOrd="0" presId="urn:microsoft.com/office/officeart/2009/layout/CirclePictureHierarchy"/>
    <dgm:cxn modelId="{A4ED9F46-293D-4D95-AA72-56F4D31975AB}" type="presOf" srcId="{FC5E1130-4F1C-4193-92BB-8B8D89CE7847}" destId="{CEC2B388-C594-407B-809B-C36B72533EA1}" srcOrd="0" destOrd="0" presId="urn:microsoft.com/office/officeart/2009/layout/CirclePictureHierarchy"/>
    <dgm:cxn modelId="{7B04DB66-EED5-4B56-9183-5C8203223101}" type="presOf" srcId="{EEAAB6C2-93B2-4101-A3D1-02AA4F595B86}" destId="{9310E7CE-AEA6-43B5-B689-9689206CE5FF}" srcOrd="0" destOrd="0" presId="urn:microsoft.com/office/officeart/2009/layout/CirclePictureHierarchy"/>
    <dgm:cxn modelId="{998EDE46-689A-4FEF-A085-BAFC3E6471EF}" srcId="{B3432C0E-A593-4DCE-9E53-B6BC8C63B740}" destId="{DA4FE8C8-5ADD-40E2-BAE1-C3DC2FCC02E0}" srcOrd="1" destOrd="0" parTransId="{5535B246-E63A-497F-A19A-17333A01EDEF}" sibTransId="{B748B554-F80C-4B2E-9388-109C553B2ADC}"/>
    <dgm:cxn modelId="{C563386B-E6AA-443B-A6B5-8411471E7103}" type="presOf" srcId="{D44DF4E2-EBF2-4C30-AB02-2623683AF871}" destId="{D8AC2AA4-0A1B-4402-AEAB-55041CC12AF9}" srcOrd="0" destOrd="0" presId="urn:microsoft.com/office/officeart/2009/layout/CirclePictureHierarchy"/>
    <dgm:cxn modelId="{CB50024C-29D3-443A-9628-0AFBA0458BDC}" type="presOf" srcId="{C06B3470-BCE4-4BFE-9739-4738F92FC134}" destId="{08D819F6-B7B3-4F8E-BCC8-3879B34DF3AB}" srcOrd="0" destOrd="0" presId="urn:microsoft.com/office/officeart/2009/layout/CirclePictureHierarchy"/>
    <dgm:cxn modelId="{36F57470-51B9-4D72-8F86-6D4D5D1C66AA}" srcId="{BACEBF5B-D69B-4A8E-8B04-6A9919BA61C9}" destId="{D107C8CD-CC88-461B-821C-1E55A3D02F59}" srcOrd="0" destOrd="0" parTransId="{3F20450D-5E11-4FB8-A1EB-485619EF6451}" sibTransId="{7EB628A2-33E8-4ABA-A7AB-1516C4DBE76E}"/>
    <dgm:cxn modelId="{1ADAE373-F416-4094-84CF-4CE7A8967409}" type="presOf" srcId="{DA4FE8C8-5ADD-40E2-BAE1-C3DC2FCC02E0}" destId="{39CC9CB7-E58A-4FA4-8F87-7FDB34AE344F}" srcOrd="0" destOrd="0" presId="urn:microsoft.com/office/officeart/2009/layout/CirclePictureHierarchy"/>
    <dgm:cxn modelId="{F6C5D574-1ADC-4CFB-B8CE-007330E5C020}" type="presOf" srcId="{259CD192-6B35-4878-8B54-899A2E3BD8BA}" destId="{25291CB4-6628-4D59-A7BB-1A102384431E}" srcOrd="0" destOrd="0" presId="urn:microsoft.com/office/officeart/2009/layout/CirclePictureHierarchy"/>
    <dgm:cxn modelId="{F5FA5756-7236-4FF9-9C91-50DEC805E752}" type="presOf" srcId="{CF318150-DF67-4B07-B222-30159B28CB4C}" destId="{D7166BEC-F9E8-426C-8650-6C2B6A4E1DF7}" srcOrd="0" destOrd="0" presId="urn:microsoft.com/office/officeart/2009/layout/CirclePictureHierarchy"/>
    <dgm:cxn modelId="{2386675A-5857-41FC-8ABB-4FA4D5462427}" type="presOf" srcId="{827F18CE-A207-4ABA-AA78-31A56BCAC2AB}" destId="{2E9FA577-9F13-4B7B-9467-DC89F1A3251A}" srcOrd="0" destOrd="0" presId="urn:microsoft.com/office/officeart/2009/layout/CirclePictureHierarchy"/>
    <dgm:cxn modelId="{9A0EE57E-341E-48B0-A8CB-35C85640FEBF}" type="presOf" srcId="{F2AB2D60-BD57-476F-82F3-6178E0957659}" destId="{6952F294-F14B-46B4-8DD2-3DDB4E7C946C}" srcOrd="0" destOrd="0" presId="urn:microsoft.com/office/officeart/2009/layout/CirclePictureHierarchy"/>
    <dgm:cxn modelId="{BF2A3C84-31DE-42F8-B205-DB404CD6EFBF}" type="presOf" srcId="{8DE49A5D-D1A8-4423-977E-8E3F741C60AF}" destId="{2ED2B344-C4A5-4B51-B0D8-6D74B398D76A}" srcOrd="0" destOrd="0" presId="urn:microsoft.com/office/officeart/2009/layout/CirclePictureHierarchy"/>
    <dgm:cxn modelId="{AF9E0087-7F84-4351-A145-96D5681033CE}" type="presOf" srcId="{8E8814E6-9A12-426F-84A5-506D9A393D9B}" destId="{326EDD72-2EE1-4B2A-97A3-6BE1DDEB193A}" srcOrd="0" destOrd="0" presId="urn:microsoft.com/office/officeart/2009/layout/CirclePictureHierarchy"/>
    <dgm:cxn modelId="{EF46A589-A17D-4E99-A955-C65BCC4364D1}" type="presOf" srcId="{7C64A435-3FB5-42DC-A561-0C446047BF87}" destId="{936D701A-29C6-48F9-ACCB-ECA74F9A1092}" srcOrd="0" destOrd="0" presId="urn:microsoft.com/office/officeart/2009/layout/CirclePictureHierarchy"/>
    <dgm:cxn modelId="{6D727D8F-7F33-42DD-89D9-97C7E37951F3}" type="presOf" srcId="{D107C8CD-CC88-461B-821C-1E55A3D02F59}" destId="{6EB558C7-D0BF-4DC3-ADD0-8DE9F980FBBC}" srcOrd="0" destOrd="0" presId="urn:microsoft.com/office/officeart/2009/layout/CirclePictureHierarchy"/>
    <dgm:cxn modelId="{FF2A749A-CF8C-413E-82CB-B3377281E310}" type="presOf" srcId="{BF14D36C-3689-4505-B622-691FF64D74CF}" destId="{A2D1DE36-CFE7-48D0-8DD4-A4AB7C54FF20}" srcOrd="0" destOrd="0" presId="urn:microsoft.com/office/officeart/2009/layout/CirclePictureHierarchy"/>
    <dgm:cxn modelId="{E44AD99B-2B5C-4286-9876-AF9703B8F866}" srcId="{B3432C0E-A593-4DCE-9E53-B6BC8C63B740}" destId="{03426B6D-DD3F-4C7D-97A6-7E52E7653B7C}" srcOrd="0" destOrd="0" parTransId="{A81FE5AC-56FD-4D2E-958C-D6ED8CD1F16D}" sibTransId="{99A89022-8B63-462F-9C6A-252FE88388A3}"/>
    <dgm:cxn modelId="{851C4EA5-5A2D-4F78-83EC-526B7A721F8F}" srcId="{03426B6D-DD3F-4C7D-97A6-7E52E7653B7C}" destId="{D44DF4E2-EBF2-4C30-AB02-2623683AF871}" srcOrd="0" destOrd="0" parTransId="{115AE8FA-D507-4284-B8AB-7B3F3C3A55E5}" sibTransId="{4AD10986-1EC0-49A9-83E7-F2CD843CB279}"/>
    <dgm:cxn modelId="{C43DD2AB-BCC0-43E4-9C16-B801516C42F6}" type="presOf" srcId="{9165415C-3BEB-4094-A2A5-DE1B0A63D519}" destId="{C52967E0-D4E4-4216-8E98-971A14EB43FD}" srcOrd="0" destOrd="0" presId="urn:microsoft.com/office/officeart/2009/layout/CirclePictureHierarchy"/>
    <dgm:cxn modelId="{B7EE28B0-78A3-4727-8D8D-A4E3D04A1359}" type="presOf" srcId="{D5A84929-431C-4CA0-851D-0632F0D73689}" destId="{A02D9557-571B-4194-9108-AB022B6B21C6}" srcOrd="0" destOrd="0" presId="urn:microsoft.com/office/officeart/2009/layout/CirclePictureHierarchy"/>
    <dgm:cxn modelId="{E9B091B2-9052-4F87-851D-B2B650E884C8}" srcId="{8E8814E6-9A12-426F-84A5-506D9A393D9B}" destId="{B3432C0E-A593-4DCE-9E53-B6BC8C63B740}" srcOrd="1" destOrd="0" parTransId="{EEAAB6C2-93B2-4101-A3D1-02AA4F595B86}" sibTransId="{F17919BC-FDC6-4844-B3A3-E897003AF160}"/>
    <dgm:cxn modelId="{17EB4DB4-3836-4AB6-8F4A-2CAB1EE26149}" srcId="{259CD192-6B35-4878-8B54-899A2E3BD8BA}" destId="{9165415C-3BEB-4094-A2A5-DE1B0A63D519}" srcOrd="1" destOrd="0" parTransId="{F2AB2D60-BD57-476F-82F3-6178E0957659}" sibTransId="{F6A08981-13BA-46F0-980D-9582AA320043}"/>
    <dgm:cxn modelId="{7E4281C0-3619-4B13-A8AA-FEF98F4551F5}" type="presOf" srcId="{B3432C0E-A593-4DCE-9E53-B6BC8C63B740}" destId="{E9F968BE-5425-46BA-B25C-65E39A30AE23}" srcOrd="0" destOrd="0" presId="urn:microsoft.com/office/officeart/2009/layout/CirclePictureHierarchy"/>
    <dgm:cxn modelId="{132C22C4-3564-4F37-931D-25649B133666}" srcId="{EBBFD4E1-43CA-4CEE-9863-8D7384AD8AA1}" destId="{259CD192-6B35-4878-8B54-899A2E3BD8BA}" srcOrd="0" destOrd="0" parTransId="{827F18CE-A207-4ABA-AA78-31A56BCAC2AB}" sibTransId="{117D6585-5723-4D74-A8AF-1ADF1B1DEED5}"/>
    <dgm:cxn modelId="{F89B48D9-7DE9-48D2-98C4-D27617FA53C6}" type="presOf" srcId="{0AD74465-093B-4A06-8EEF-AC2797CE78B9}" destId="{489143C3-170E-4850-AD50-893E5282920C}" srcOrd="0" destOrd="0" presId="urn:microsoft.com/office/officeart/2009/layout/CirclePictureHierarchy"/>
    <dgm:cxn modelId="{3AA6B0DB-3755-46EA-A8F7-D6A377DC9701}" type="presOf" srcId="{A81FE5AC-56FD-4D2E-958C-D6ED8CD1F16D}" destId="{16E53E05-04A9-488B-9C5D-19D931DB2651}" srcOrd="0" destOrd="0" presId="urn:microsoft.com/office/officeart/2009/layout/CirclePictureHierarchy"/>
    <dgm:cxn modelId="{94C180DE-204C-45D0-9556-32799E9EE201}" srcId="{BACEBF5B-D69B-4A8E-8B04-6A9919BA61C9}" destId="{C06B3470-BCE4-4BFE-9739-4738F92FC134}" srcOrd="1" destOrd="0" parTransId="{4BCE7B49-EF98-412A-A622-6E65A8F720C0}" sibTransId="{7F18438C-FF3A-4F9B-AF02-55B8FA5E0616}"/>
    <dgm:cxn modelId="{AF49CDDE-F0AA-4ECB-ABB3-FCFC1A18B4A7}" type="presOf" srcId="{DDD8ADCC-3A41-46A4-A910-A350B3CEEB22}" destId="{CE8929B9-74C2-43D7-ABF4-14F4B1230060}" srcOrd="0" destOrd="0" presId="urn:microsoft.com/office/officeart/2009/layout/CirclePictureHierarchy"/>
    <dgm:cxn modelId="{7563A9DF-0831-4C1D-84E2-E66B710A5A58}" type="presOf" srcId="{9F694D4F-494E-4C54-A62C-6AA275D6421F}" destId="{6FE31417-DB34-4D02-89FE-8CACF72DC5F4}" srcOrd="0" destOrd="0" presId="urn:microsoft.com/office/officeart/2009/layout/CirclePictureHierarchy"/>
    <dgm:cxn modelId="{7D7524E3-E112-4E49-9140-1F3B1EC34D87}" srcId="{CF318150-DF67-4B07-B222-30159B28CB4C}" destId="{8E8814E6-9A12-426F-84A5-506D9A393D9B}" srcOrd="0" destOrd="0" parTransId="{F97D71DB-9EE0-4821-B5E2-96221CF6F480}" sibTransId="{295DE82E-2F8F-4F66-83D1-9F1A25FEB52C}"/>
    <dgm:cxn modelId="{67A727E5-1B78-4D13-BB1C-9EBEC79E60D7}" srcId="{259CD192-6B35-4878-8B54-899A2E3BD8BA}" destId="{8DE49A5D-D1A8-4423-977E-8E3F741C60AF}" srcOrd="0" destOrd="0" parTransId="{9F694D4F-494E-4C54-A62C-6AA275D6421F}" sibTransId="{9865FD24-5BF8-4EE6-8CB0-524F2B2EBCDA}"/>
    <dgm:cxn modelId="{CE1313ED-00A2-4B44-891B-A8578CA81E59}" srcId="{EBBFD4E1-43CA-4CEE-9863-8D7384AD8AA1}" destId="{BACEBF5B-D69B-4A8E-8B04-6A9919BA61C9}" srcOrd="1" destOrd="0" parTransId="{D5A84929-431C-4CA0-851D-0632F0D73689}" sibTransId="{BB5879CB-74EF-4170-AFF4-889B76DAD517}"/>
    <dgm:cxn modelId="{89AE9BF3-9C0D-41AA-9CE4-81487EC34647}" type="presOf" srcId="{115AE8FA-D507-4284-B8AB-7B3F3C3A55E5}" destId="{17DFECDD-C760-45D4-8099-FAE66098B3DD}" srcOrd="0" destOrd="0" presId="urn:microsoft.com/office/officeart/2009/layout/CirclePictureHierarchy"/>
    <dgm:cxn modelId="{DDF16943-4657-4D78-980E-48CD6E98BA12}" type="presParOf" srcId="{D7166BEC-F9E8-426C-8650-6C2B6A4E1DF7}" destId="{80ADBFA0-FFD7-45D3-BEDE-737D6AE23659}" srcOrd="0" destOrd="0" presId="urn:microsoft.com/office/officeart/2009/layout/CirclePictureHierarchy"/>
    <dgm:cxn modelId="{A16428D3-EBB5-4D89-AA1C-6746E1C7423A}" type="presParOf" srcId="{80ADBFA0-FFD7-45D3-BEDE-737D6AE23659}" destId="{B8F8D1D1-95FA-4CB3-BBB8-AD18AC4B9B6F}" srcOrd="0" destOrd="0" presId="urn:microsoft.com/office/officeart/2009/layout/CirclePictureHierarchy"/>
    <dgm:cxn modelId="{39DCF42A-9E76-40BA-86DA-07A3C0C8F8C8}" type="presParOf" srcId="{B8F8D1D1-95FA-4CB3-BBB8-AD18AC4B9B6F}" destId="{BA180955-933F-4238-AF2C-85D970BCAC4E}" srcOrd="0" destOrd="0" presId="urn:microsoft.com/office/officeart/2009/layout/CirclePictureHierarchy"/>
    <dgm:cxn modelId="{FE584CDB-DD5A-4757-BDC3-64B595E3E4BE}" type="presParOf" srcId="{B8F8D1D1-95FA-4CB3-BBB8-AD18AC4B9B6F}" destId="{326EDD72-2EE1-4B2A-97A3-6BE1DDEB193A}" srcOrd="1" destOrd="0" presId="urn:microsoft.com/office/officeart/2009/layout/CirclePictureHierarchy"/>
    <dgm:cxn modelId="{2D08B29A-44F1-4F51-B95A-4BEC85636823}" type="presParOf" srcId="{80ADBFA0-FFD7-45D3-BEDE-737D6AE23659}" destId="{00EEA05E-01B0-472B-B156-3C0CE7826270}" srcOrd="1" destOrd="0" presId="urn:microsoft.com/office/officeart/2009/layout/CirclePictureHierarchy"/>
    <dgm:cxn modelId="{8B62FFA9-5EA5-477D-8DC4-8EA1B3389F4E}" type="presParOf" srcId="{00EEA05E-01B0-472B-B156-3C0CE7826270}" destId="{E0EDF4B7-6B54-47B1-8740-417439725482}" srcOrd="0" destOrd="0" presId="urn:microsoft.com/office/officeart/2009/layout/CirclePictureHierarchy"/>
    <dgm:cxn modelId="{DD8C6723-20DD-48EB-AE2F-34E94399391E}" type="presParOf" srcId="{00EEA05E-01B0-472B-B156-3C0CE7826270}" destId="{A65C5B36-1B65-4FDC-A11D-023B84A7A681}" srcOrd="1" destOrd="0" presId="urn:microsoft.com/office/officeart/2009/layout/CirclePictureHierarchy"/>
    <dgm:cxn modelId="{94D6DB27-10E1-479A-8B8C-CFDBC0C93394}" type="presParOf" srcId="{A65C5B36-1B65-4FDC-A11D-023B84A7A681}" destId="{B8B07D9D-09A2-4350-9D52-D881222F8E32}" srcOrd="0" destOrd="0" presId="urn:microsoft.com/office/officeart/2009/layout/CirclePictureHierarchy"/>
    <dgm:cxn modelId="{FD732C63-6099-4DCB-8F68-DD06D8201983}" type="presParOf" srcId="{B8B07D9D-09A2-4350-9D52-D881222F8E32}" destId="{BBD42B77-F31E-4E5B-B185-6B109ECFC913}" srcOrd="0" destOrd="0" presId="urn:microsoft.com/office/officeart/2009/layout/CirclePictureHierarchy"/>
    <dgm:cxn modelId="{352F1964-9066-41A5-9591-FD5B65450CD9}" type="presParOf" srcId="{B8B07D9D-09A2-4350-9D52-D881222F8E32}" destId="{289601A0-23C5-4B01-B4C7-B09F03984C19}" srcOrd="1" destOrd="0" presId="urn:microsoft.com/office/officeart/2009/layout/CirclePictureHierarchy"/>
    <dgm:cxn modelId="{3076B7DB-4368-4CCB-8C76-DB05418B6661}" type="presParOf" srcId="{A65C5B36-1B65-4FDC-A11D-023B84A7A681}" destId="{F67DC7B9-32B9-4FDC-AC23-F660AE5F8F7C}" srcOrd="1" destOrd="0" presId="urn:microsoft.com/office/officeart/2009/layout/CirclePictureHierarchy"/>
    <dgm:cxn modelId="{228ED691-D5C9-4C10-BE98-C88DA2543BFA}" type="presParOf" srcId="{F67DC7B9-32B9-4FDC-AC23-F660AE5F8F7C}" destId="{2E9FA577-9F13-4B7B-9467-DC89F1A3251A}" srcOrd="0" destOrd="0" presId="urn:microsoft.com/office/officeart/2009/layout/CirclePictureHierarchy"/>
    <dgm:cxn modelId="{0599801E-35CB-4C0D-BC1C-1ACC64BBD171}" type="presParOf" srcId="{F67DC7B9-32B9-4FDC-AC23-F660AE5F8F7C}" destId="{1E1F304A-1A32-4ACE-9989-7419FF933B46}" srcOrd="1" destOrd="0" presId="urn:microsoft.com/office/officeart/2009/layout/CirclePictureHierarchy"/>
    <dgm:cxn modelId="{BE3F58C5-92D6-437D-9934-519DD48AAA49}" type="presParOf" srcId="{1E1F304A-1A32-4ACE-9989-7419FF933B46}" destId="{A8292D56-89A7-403D-AA25-FA166C59CAFC}" srcOrd="0" destOrd="0" presId="urn:microsoft.com/office/officeart/2009/layout/CirclePictureHierarchy"/>
    <dgm:cxn modelId="{013A87E6-2365-46AC-942B-77D096274CC3}" type="presParOf" srcId="{A8292D56-89A7-403D-AA25-FA166C59CAFC}" destId="{7B334D79-AF74-44CD-A9A5-602AFA27461C}" srcOrd="0" destOrd="0" presId="urn:microsoft.com/office/officeart/2009/layout/CirclePictureHierarchy"/>
    <dgm:cxn modelId="{F53E90FD-F011-493D-9958-6C0FC31A2CBC}" type="presParOf" srcId="{A8292D56-89A7-403D-AA25-FA166C59CAFC}" destId="{25291CB4-6628-4D59-A7BB-1A102384431E}" srcOrd="1" destOrd="0" presId="urn:microsoft.com/office/officeart/2009/layout/CirclePictureHierarchy"/>
    <dgm:cxn modelId="{610A7972-064E-44F9-A120-49E243D5044E}" type="presParOf" srcId="{1E1F304A-1A32-4ACE-9989-7419FF933B46}" destId="{EABE25DD-9A5F-458F-B09A-25B706D74F78}" srcOrd="1" destOrd="0" presId="urn:microsoft.com/office/officeart/2009/layout/CirclePictureHierarchy"/>
    <dgm:cxn modelId="{8D5E0B6F-3E91-4BC3-A9DC-0CC3C7881D74}" type="presParOf" srcId="{EABE25DD-9A5F-458F-B09A-25B706D74F78}" destId="{6FE31417-DB34-4D02-89FE-8CACF72DC5F4}" srcOrd="0" destOrd="0" presId="urn:microsoft.com/office/officeart/2009/layout/CirclePictureHierarchy"/>
    <dgm:cxn modelId="{EAD608A8-11EA-4D0C-AAFA-CF8D2F6E9E07}" type="presParOf" srcId="{EABE25DD-9A5F-458F-B09A-25B706D74F78}" destId="{040D8153-A666-485A-96FF-E52EAC868053}" srcOrd="1" destOrd="0" presId="urn:microsoft.com/office/officeart/2009/layout/CirclePictureHierarchy"/>
    <dgm:cxn modelId="{69C65E16-E0BE-4370-BCC5-380C972058F2}" type="presParOf" srcId="{040D8153-A666-485A-96FF-E52EAC868053}" destId="{5F16C18E-C563-40AC-A65D-C9794938A938}" srcOrd="0" destOrd="0" presId="urn:microsoft.com/office/officeart/2009/layout/CirclePictureHierarchy"/>
    <dgm:cxn modelId="{B0A4A823-4956-4A04-963E-337CC00FBACF}" type="presParOf" srcId="{5F16C18E-C563-40AC-A65D-C9794938A938}" destId="{B7286CE2-F5B3-43AC-B12D-A871D8EC8F50}" srcOrd="0" destOrd="0" presId="urn:microsoft.com/office/officeart/2009/layout/CirclePictureHierarchy"/>
    <dgm:cxn modelId="{C82B8FC7-1386-4151-95C4-B711B625A9D7}" type="presParOf" srcId="{5F16C18E-C563-40AC-A65D-C9794938A938}" destId="{2ED2B344-C4A5-4B51-B0D8-6D74B398D76A}" srcOrd="1" destOrd="0" presId="urn:microsoft.com/office/officeart/2009/layout/CirclePictureHierarchy"/>
    <dgm:cxn modelId="{EC9A1B8B-53BB-4792-A39B-84DE0E8523E5}" type="presParOf" srcId="{040D8153-A666-485A-96FF-E52EAC868053}" destId="{76BA95DA-B49A-475E-A9CE-961224384AF4}" srcOrd="1" destOrd="0" presId="urn:microsoft.com/office/officeart/2009/layout/CirclePictureHierarchy"/>
    <dgm:cxn modelId="{B605948A-5432-464F-AAF9-E30DDA4FD450}" type="presParOf" srcId="{EABE25DD-9A5F-458F-B09A-25B706D74F78}" destId="{6952F294-F14B-46B4-8DD2-3DDB4E7C946C}" srcOrd="2" destOrd="0" presId="urn:microsoft.com/office/officeart/2009/layout/CirclePictureHierarchy"/>
    <dgm:cxn modelId="{F4355666-6432-48BE-A1CA-9752B2A218C0}" type="presParOf" srcId="{EABE25DD-9A5F-458F-B09A-25B706D74F78}" destId="{5AD98751-85F7-4EA1-88AC-DC9A09B5DEB7}" srcOrd="3" destOrd="0" presId="urn:microsoft.com/office/officeart/2009/layout/CirclePictureHierarchy"/>
    <dgm:cxn modelId="{A8BFC425-1AAE-4742-AFEE-BE5F7940658F}" type="presParOf" srcId="{5AD98751-85F7-4EA1-88AC-DC9A09B5DEB7}" destId="{96EDC41F-D9CD-47F1-B030-E0410B8B1B4C}" srcOrd="0" destOrd="0" presId="urn:microsoft.com/office/officeart/2009/layout/CirclePictureHierarchy"/>
    <dgm:cxn modelId="{7F14F384-4EC0-408F-92A3-58A5781418CC}" type="presParOf" srcId="{96EDC41F-D9CD-47F1-B030-E0410B8B1B4C}" destId="{B7A15373-7847-4663-B56D-F834EA11B10B}" srcOrd="0" destOrd="0" presId="urn:microsoft.com/office/officeart/2009/layout/CirclePictureHierarchy"/>
    <dgm:cxn modelId="{3D1F1CAB-F587-440E-BC79-9EC35034FB84}" type="presParOf" srcId="{96EDC41F-D9CD-47F1-B030-E0410B8B1B4C}" destId="{C52967E0-D4E4-4216-8E98-971A14EB43FD}" srcOrd="1" destOrd="0" presId="urn:microsoft.com/office/officeart/2009/layout/CirclePictureHierarchy"/>
    <dgm:cxn modelId="{6EDFB917-56EB-488D-BB59-37548FB1273A}" type="presParOf" srcId="{5AD98751-85F7-4EA1-88AC-DC9A09B5DEB7}" destId="{36AB55DE-F267-4D59-AC37-02D3F099D9DE}" srcOrd="1" destOrd="0" presId="urn:microsoft.com/office/officeart/2009/layout/CirclePictureHierarchy"/>
    <dgm:cxn modelId="{2D9CACF3-D8CE-4D54-845E-A23B56ED321D}" type="presParOf" srcId="{F67DC7B9-32B9-4FDC-AC23-F660AE5F8F7C}" destId="{A02D9557-571B-4194-9108-AB022B6B21C6}" srcOrd="2" destOrd="0" presId="urn:microsoft.com/office/officeart/2009/layout/CirclePictureHierarchy"/>
    <dgm:cxn modelId="{841A161F-0FFC-4DC4-B782-6CFD23309F32}" type="presParOf" srcId="{F67DC7B9-32B9-4FDC-AC23-F660AE5F8F7C}" destId="{703771EF-47D7-4685-82DB-2494B2E071E9}" srcOrd="3" destOrd="0" presId="urn:microsoft.com/office/officeart/2009/layout/CirclePictureHierarchy"/>
    <dgm:cxn modelId="{137B2454-79B7-43A3-8789-A6ED26B30F82}" type="presParOf" srcId="{703771EF-47D7-4685-82DB-2494B2E071E9}" destId="{6E3D9046-DD9C-46AC-B770-30ED4E5DE7AD}" srcOrd="0" destOrd="0" presId="urn:microsoft.com/office/officeart/2009/layout/CirclePictureHierarchy"/>
    <dgm:cxn modelId="{E41D4829-880B-4E39-8E14-6622D8DF8779}" type="presParOf" srcId="{6E3D9046-DD9C-46AC-B770-30ED4E5DE7AD}" destId="{CB1F9EA8-001C-402F-84E5-A01EBB931B27}" srcOrd="0" destOrd="0" presId="urn:microsoft.com/office/officeart/2009/layout/CirclePictureHierarchy"/>
    <dgm:cxn modelId="{37C56785-9283-4B8F-B134-6BB39D2E04EC}" type="presParOf" srcId="{6E3D9046-DD9C-46AC-B770-30ED4E5DE7AD}" destId="{92022119-AE0D-41E6-981E-4C73577AABDB}" srcOrd="1" destOrd="0" presId="urn:microsoft.com/office/officeart/2009/layout/CirclePictureHierarchy"/>
    <dgm:cxn modelId="{6AE0C1D5-7410-4ABB-9E84-CF3DFC849F27}" type="presParOf" srcId="{703771EF-47D7-4685-82DB-2494B2E071E9}" destId="{DE77D51F-F67A-4AC5-AA39-D843ACBFD970}" srcOrd="1" destOrd="0" presId="urn:microsoft.com/office/officeart/2009/layout/CirclePictureHierarchy"/>
    <dgm:cxn modelId="{71695A48-A0B3-4456-BF17-AC7A294229F2}" type="presParOf" srcId="{DE77D51F-F67A-4AC5-AA39-D843ACBFD970}" destId="{B8B52406-99D4-4320-9AEA-C59A87498041}" srcOrd="0" destOrd="0" presId="urn:microsoft.com/office/officeart/2009/layout/CirclePictureHierarchy"/>
    <dgm:cxn modelId="{E22569C9-82AE-4612-BF8A-D73DA86FA543}" type="presParOf" srcId="{DE77D51F-F67A-4AC5-AA39-D843ACBFD970}" destId="{DF4145E4-B881-41E6-8DB6-EBA5B2151210}" srcOrd="1" destOrd="0" presId="urn:microsoft.com/office/officeart/2009/layout/CirclePictureHierarchy"/>
    <dgm:cxn modelId="{3B8525CE-6907-4022-B735-2B36A45D1CA3}" type="presParOf" srcId="{DF4145E4-B881-41E6-8DB6-EBA5B2151210}" destId="{CB7255CA-440D-4E59-8094-C8189C1CCCA1}" srcOrd="0" destOrd="0" presId="urn:microsoft.com/office/officeart/2009/layout/CirclePictureHierarchy"/>
    <dgm:cxn modelId="{4F4B57E7-1551-4988-9E8E-D9A7DBB2C545}" type="presParOf" srcId="{CB7255CA-440D-4E59-8094-C8189C1CCCA1}" destId="{DE9CECF9-04AC-4251-B01F-FD4486C3BBF8}" srcOrd="0" destOrd="0" presId="urn:microsoft.com/office/officeart/2009/layout/CirclePictureHierarchy"/>
    <dgm:cxn modelId="{AD873E1B-013F-410F-A51C-FFF34F5201F8}" type="presParOf" srcId="{CB7255CA-440D-4E59-8094-C8189C1CCCA1}" destId="{6EB558C7-D0BF-4DC3-ADD0-8DE9F980FBBC}" srcOrd="1" destOrd="0" presId="urn:microsoft.com/office/officeart/2009/layout/CirclePictureHierarchy"/>
    <dgm:cxn modelId="{6659B04A-013E-492F-BA79-006F22EBF18E}" type="presParOf" srcId="{DF4145E4-B881-41E6-8DB6-EBA5B2151210}" destId="{C1845A1B-EF0E-4ECE-9B0B-C83CF3307D73}" srcOrd="1" destOrd="0" presId="urn:microsoft.com/office/officeart/2009/layout/CirclePictureHierarchy"/>
    <dgm:cxn modelId="{B24CFA4F-2B37-49E0-91C2-AF59820F0E91}" type="presParOf" srcId="{DE77D51F-F67A-4AC5-AA39-D843ACBFD970}" destId="{F3CB6438-4C96-44F0-BFA7-F69C71047502}" srcOrd="2" destOrd="0" presId="urn:microsoft.com/office/officeart/2009/layout/CirclePictureHierarchy"/>
    <dgm:cxn modelId="{D6B62454-68DC-4196-AED3-5E0E3B5D225E}" type="presParOf" srcId="{DE77D51F-F67A-4AC5-AA39-D843ACBFD970}" destId="{087447A2-B3F0-4975-97B0-1B56FA35409C}" srcOrd="3" destOrd="0" presId="urn:microsoft.com/office/officeart/2009/layout/CirclePictureHierarchy"/>
    <dgm:cxn modelId="{49CF8F0B-85B8-4BF5-8D1F-18523275C3D2}" type="presParOf" srcId="{087447A2-B3F0-4975-97B0-1B56FA35409C}" destId="{D65D5B76-A323-4F43-88BB-B0FE18E82CE6}" srcOrd="0" destOrd="0" presId="urn:microsoft.com/office/officeart/2009/layout/CirclePictureHierarchy"/>
    <dgm:cxn modelId="{308A3074-5504-4FE0-BA85-DC6C52B147B9}" type="presParOf" srcId="{D65D5B76-A323-4F43-88BB-B0FE18E82CE6}" destId="{5E862EA5-FF3C-48E5-B4D8-37E906648B3F}" srcOrd="0" destOrd="0" presId="urn:microsoft.com/office/officeart/2009/layout/CirclePictureHierarchy"/>
    <dgm:cxn modelId="{7820E614-E425-455A-84B7-912396D2F428}" type="presParOf" srcId="{D65D5B76-A323-4F43-88BB-B0FE18E82CE6}" destId="{08D819F6-B7B3-4F8E-BCC8-3879B34DF3AB}" srcOrd="1" destOrd="0" presId="urn:microsoft.com/office/officeart/2009/layout/CirclePictureHierarchy"/>
    <dgm:cxn modelId="{16A80B50-40AD-416A-AFD4-C11846E3D6C9}" type="presParOf" srcId="{087447A2-B3F0-4975-97B0-1B56FA35409C}" destId="{C7D39FD6-FE62-4DA5-B24D-D184F63AC7C4}" srcOrd="1" destOrd="0" presId="urn:microsoft.com/office/officeart/2009/layout/CirclePictureHierarchy"/>
    <dgm:cxn modelId="{84115567-CA5E-4237-A3ED-2700245A15AD}" type="presParOf" srcId="{00EEA05E-01B0-472B-B156-3C0CE7826270}" destId="{9310E7CE-AEA6-43B5-B689-9689206CE5FF}" srcOrd="2" destOrd="0" presId="urn:microsoft.com/office/officeart/2009/layout/CirclePictureHierarchy"/>
    <dgm:cxn modelId="{76CA5F8F-C54A-4023-BE8D-78B6263D2884}" type="presParOf" srcId="{00EEA05E-01B0-472B-B156-3C0CE7826270}" destId="{E19F21F7-1EE0-40C1-BAF2-E3D3A4F83331}" srcOrd="3" destOrd="0" presId="urn:microsoft.com/office/officeart/2009/layout/CirclePictureHierarchy"/>
    <dgm:cxn modelId="{1CDC89D4-70A2-42FD-85FA-ECA3E28D36F0}" type="presParOf" srcId="{E19F21F7-1EE0-40C1-BAF2-E3D3A4F83331}" destId="{CF7AD44D-5CFB-45E2-BB5A-F771E2C1D409}" srcOrd="0" destOrd="0" presId="urn:microsoft.com/office/officeart/2009/layout/CirclePictureHierarchy"/>
    <dgm:cxn modelId="{59084B63-ADE3-42D9-9BD7-7101F2782A80}" type="presParOf" srcId="{CF7AD44D-5CFB-45E2-BB5A-F771E2C1D409}" destId="{99B5BBEB-016A-4B97-B9FB-2AAAF47DB4A6}" srcOrd="0" destOrd="0" presId="urn:microsoft.com/office/officeart/2009/layout/CirclePictureHierarchy"/>
    <dgm:cxn modelId="{79D63183-91CC-44F8-9044-4F08812635A5}" type="presParOf" srcId="{CF7AD44D-5CFB-45E2-BB5A-F771E2C1D409}" destId="{E9F968BE-5425-46BA-B25C-65E39A30AE23}" srcOrd="1" destOrd="0" presId="urn:microsoft.com/office/officeart/2009/layout/CirclePictureHierarchy"/>
    <dgm:cxn modelId="{D77CBCB0-C6A4-49B6-B5FF-C0D33280BE55}" type="presParOf" srcId="{E19F21F7-1EE0-40C1-BAF2-E3D3A4F83331}" destId="{9123F9CC-780D-4362-B5C0-1B156DD63620}" srcOrd="1" destOrd="0" presId="urn:microsoft.com/office/officeart/2009/layout/CirclePictureHierarchy"/>
    <dgm:cxn modelId="{2E1F34B8-DFBE-4339-950F-B1A3E93E7FAD}" type="presParOf" srcId="{9123F9CC-780D-4362-B5C0-1B156DD63620}" destId="{16E53E05-04A9-488B-9C5D-19D931DB2651}" srcOrd="0" destOrd="0" presId="urn:microsoft.com/office/officeart/2009/layout/CirclePictureHierarchy"/>
    <dgm:cxn modelId="{B6258730-E294-496A-8668-1041C1188351}" type="presParOf" srcId="{9123F9CC-780D-4362-B5C0-1B156DD63620}" destId="{B38F59F2-F27F-41B9-B540-058044CCD599}" srcOrd="1" destOrd="0" presId="urn:microsoft.com/office/officeart/2009/layout/CirclePictureHierarchy"/>
    <dgm:cxn modelId="{02AB97AC-E424-4221-A305-F85A7327A4E8}" type="presParOf" srcId="{B38F59F2-F27F-41B9-B540-058044CCD599}" destId="{93FF985E-140F-42F1-8CED-033B68894C81}" srcOrd="0" destOrd="0" presId="urn:microsoft.com/office/officeart/2009/layout/CirclePictureHierarchy"/>
    <dgm:cxn modelId="{77D2831D-CE4D-429F-B111-5B573170E4E0}" type="presParOf" srcId="{93FF985E-140F-42F1-8CED-033B68894C81}" destId="{13787A9A-66DA-4389-996F-6051E6E2884B}" srcOrd="0" destOrd="0" presId="urn:microsoft.com/office/officeart/2009/layout/CirclePictureHierarchy"/>
    <dgm:cxn modelId="{A5ABC368-44EF-4CE2-A961-809C8F85D37C}" type="presParOf" srcId="{93FF985E-140F-42F1-8CED-033B68894C81}" destId="{856C5031-E444-45C3-AC33-1EA9D501E66A}" srcOrd="1" destOrd="0" presId="urn:microsoft.com/office/officeart/2009/layout/CirclePictureHierarchy"/>
    <dgm:cxn modelId="{D2C37A24-7C97-47CC-B883-C088F972FD48}" type="presParOf" srcId="{B38F59F2-F27F-41B9-B540-058044CCD599}" destId="{04F35F6F-9676-4DE3-8338-E87963EE82CD}" srcOrd="1" destOrd="0" presId="urn:microsoft.com/office/officeart/2009/layout/CirclePictureHierarchy"/>
    <dgm:cxn modelId="{749C5280-1FC4-490C-A36A-6518B7AF7DB5}" type="presParOf" srcId="{04F35F6F-9676-4DE3-8338-E87963EE82CD}" destId="{17DFECDD-C760-45D4-8099-FAE66098B3DD}" srcOrd="0" destOrd="0" presId="urn:microsoft.com/office/officeart/2009/layout/CirclePictureHierarchy"/>
    <dgm:cxn modelId="{4C12BFFA-E18D-4728-B380-C6CC87C4254A}" type="presParOf" srcId="{04F35F6F-9676-4DE3-8338-E87963EE82CD}" destId="{1205B6F3-DB4D-451B-B29E-AEE5FF2BA29C}" srcOrd="1" destOrd="0" presId="urn:microsoft.com/office/officeart/2009/layout/CirclePictureHierarchy"/>
    <dgm:cxn modelId="{10B0D2BA-F6B6-4247-8FAC-638B9332EE41}" type="presParOf" srcId="{1205B6F3-DB4D-451B-B29E-AEE5FF2BA29C}" destId="{7857C05F-179A-4EA9-A422-5156A6925FF9}" srcOrd="0" destOrd="0" presId="urn:microsoft.com/office/officeart/2009/layout/CirclePictureHierarchy"/>
    <dgm:cxn modelId="{B9512850-9B6E-4851-A613-A8073BF9D37F}" type="presParOf" srcId="{7857C05F-179A-4EA9-A422-5156A6925FF9}" destId="{656B8800-6F94-4899-BE81-40DDB6164EFB}" srcOrd="0" destOrd="0" presId="urn:microsoft.com/office/officeart/2009/layout/CirclePictureHierarchy"/>
    <dgm:cxn modelId="{489FD013-2EB5-489B-BB79-DC6B575C38F9}" type="presParOf" srcId="{7857C05F-179A-4EA9-A422-5156A6925FF9}" destId="{D8AC2AA4-0A1B-4402-AEAB-55041CC12AF9}" srcOrd="1" destOrd="0" presId="urn:microsoft.com/office/officeart/2009/layout/CirclePictureHierarchy"/>
    <dgm:cxn modelId="{3940AA09-609E-40A8-8D10-696CCF012628}" type="presParOf" srcId="{1205B6F3-DB4D-451B-B29E-AEE5FF2BA29C}" destId="{D3D81AF5-3E72-4F98-9678-A2AF8F71029D}" srcOrd="1" destOrd="0" presId="urn:microsoft.com/office/officeart/2009/layout/CirclePictureHierarchy"/>
    <dgm:cxn modelId="{C1FA02A9-BB53-4CE4-B74E-619197AFEB09}" type="presParOf" srcId="{04F35F6F-9676-4DE3-8338-E87963EE82CD}" destId="{CE8929B9-74C2-43D7-ABF4-14F4B1230060}" srcOrd="2" destOrd="0" presId="urn:microsoft.com/office/officeart/2009/layout/CirclePictureHierarchy"/>
    <dgm:cxn modelId="{DF1F60FF-2FFF-4A49-960A-A8E7EF9EE963}" type="presParOf" srcId="{04F35F6F-9676-4DE3-8338-E87963EE82CD}" destId="{CDD3B9AB-978D-45A2-A9E8-628C8B271B7C}" srcOrd="3" destOrd="0" presId="urn:microsoft.com/office/officeart/2009/layout/CirclePictureHierarchy"/>
    <dgm:cxn modelId="{86A0EAB4-7D1F-46F5-9EF6-C451768E9FAC}" type="presParOf" srcId="{CDD3B9AB-978D-45A2-A9E8-628C8B271B7C}" destId="{2A258FD1-C754-4270-B0CE-C79379E1C139}" srcOrd="0" destOrd="0" presId="urn:microsoft.com/office/officeart/2009/layout/CirclePictureHierarchy"/>
    <dgm:cxn modelId="{B8F18A81-945E-465C-B207-0EE699ADFFBD}" type="presParOf" srcId="{2A258FD1-C754-4270-B0CE-C79379E1C139}" destId="{58AD3598-0109-4A2A-9B78-580350C13861}" srcOrd="0" destOrd="0" presId="urn:microsoft.com/office/officeart/2009/layout/CirclePictureHierarchy"/>
    <dgm:cxn modelId="{06E04A5A-D032-4E82-A506-9BDE52F63378}" type="presParOf" srcId="{2A258FD1-C754-4270-B0CE-C79379E1C139}" destId="{A2D1DE36-CFE7-48D0-8DD4-A4AB7C54FF20}" srcOrd="1" destOrd="0" presId="urn:microsoft.com/office/officeart/2009/layout/CirclePictureHierarchy"/>
    <dgm:cxn modelId="{4EE6C08F-CC46-4023-BB7B-993E4F75C0C7}" type="presParOf" srcId="{CDD3B9AB-978D-45A2-A9E8-628C8B271B7C}" destId="{44D7CADF-6C33-4EA1-99E1-63CE18AD8390}" srcOrd="1" destOrd="0" presId="urn:microsoft.com/office/officeart/2009/layout/CirclePictureHierarchy"/>
    <dgm:cxn modelId="{04AED53B-8D90-465D-B7C5-11CD691319A5}" type="presParOf" srcId="{9123F9CC-780D-4362-B5C0-1B156DD63620}" destId="{15F9E14B-C8C4-461A-ABE6-8792F5D7EA54}" srcOrd="2" destOrd="0" presId="urn:microsoft.com/office/officeart/2009/layout/CirclePictureHierarchy"/>
    <dgm:cxn modelId="{F250C447-894C-4D7A-B8CA-1376CE28E70C}" type="presParOf" srcId="{9123F9CC-780D-4362-B5C0-1B156DD63620}" destId="{075C4C8C-83C0-414A-AA99-8813241F7007}" srcOrd="3" destOrd="0" presId="urn:microsoft.com/office/officeart/2009/layout/CirclePictureHierarchy"/>
    <dgm:cxn modelId="{C13D5244-3851-43EF-86D2-8C9A23C94720}" type="presParOf" srcId="{075C4C8C-83C0-414A-AA99-8813241F7007}" destId="{0173F7BC-9F5D-45CB-8345-0384B8D38D93}" srcOrd="0" destOrd="0" presId="urn:microsoft.com/office/officeart/2009/layout/CirclePictureHierarchy"/>
    <dgm:cxn modelId="{F26796D8-9059-45C4-9201-EBBFCF5CA090}" type="presParOf" srcId="{0173F7BC-9F5D-45CB-8345-0384B8D38D93}" destId="{0A06118A-99AD-4A0F-86CC-FF29766E2BD3}" srcOrd="0" destOrd="0" presId="urn:microsoft.com/office/officeart/2009/layout/CirclePictureHierarchy"/>
    <dgm:cxn modelId="{77DD9BF6-E24F-49C5-A790-99E2554838C7}" type="presParOf" srcId="{0173F7BC-9F5D-45CB-8345-0384B8D38D93}" destId="{39CC9CB7-E58A-4FA4-8F87-7FDB34AE344F}" srcOrd="1" destOrd="0" presId="urn:microsoft.com/office/officeart/2009/layout/CirclePictureHierarchy"/>
    <dgm:cxn modelId="{B02C811E-5AC6-458A-81D0-693F391C2048}" type="presParOf" srcId="{075C4C8C-83C0-414A-AA99-8813241F7007}" destId="{3DC66C4B-D7B9-4026-AED0-7A3BA9E1334F}" srcOrd="1" destOrd="0" presId="urn:microsoft.com/office/officeart/2009/layout/CirclePictureHierarchy"/>
    <dgm:cxn modelId="{752D89CA-B6C5-49EC-AD67-1C9BA0895191}" type="presParOf" srcId="{3DC66C4B-D7B9-4026-AED0-7A3BA9E1334F}" destId="{CEC2B388-C594-407B-809B-C36B72533EA1}" srcOrd="0" destOrd="0" presId="urn:microsoft.com/office/officeart/2009/layout/CirclePictureHierarchy"/>
    <dgm:cxn modelId="{6A6ECB90-995B-4399-9E07-175F6855A753}" type="presParOf" srcId="{3DC66C4B-D7B9-4026-AED0-7A3BA9E1334F}" destId="{903E5C37-FE20-4670-9E43-D5C61C732061}" srcOrd="1" destOrd="0" presId="urn:microsoft.com/office/officeart/2009/layout/CirclePictureHierarchy"/>
    <dgm:cxn modelId="{22692505-9F82-44CE-81F7-8017D5ED8DAB}" type="presParOf" srcId="{903E5C37-FE20-4670-9E43-D5C61C732061}" destId="{6CF6FCFC-2E67-4949-884A-161778338A4E}" srcOrd="0" destOrd="0" presId="urn:microsoft.com/office/officeart/2009/layout/CirclePictureHierarchy"/>
    <dgm:cxn modelId="{3135415E-BC80-4293-97D4-2E0B9A820CAD}" type="presParOf" srcId="{6CF6FCFC-2E67-4949-884A-161778338A4E}" destId="{F1CB56B5-7B36-4AE2-A056-B1086B5D699A}" srcOrd="0" destOrd="0" presId="urn:microsoft.com/office/officeart/2009/layout/CirclePictureHierarchy"/>
    <dgm:cxn modelId="{B88F149A-5361-439C-8598-D5E3D5079F85}" type="presParOf" srcId="{6CF6FCFC-2E67-4949-884A-161778338A4E}" destId="{936D701A-29C6-48F9-ACCB-ECA74F9A1092}" srcOrd="1" destOrd="0" presId="urn:microsoft.com/office/officeart/2009/layout/CirclePictureHierarchy"/>
    <dgm:cxn modelId="{F6128E9D-3AE5-4AE9-AD5E-4A4C2343EA39}" type="presParOf" srcId="{903E5C37-FE20-4670-9E43-D5C61C732061}" destId="{6EB63604-5520-496F-B8BE-9094A5AFB42A}" srcOrd="1" destOrd="0" presId="urn:microsoft.com/office/officeart/2009/layout/CirclePictureHierarchy"/>
    <dgm:cxn modelId="{08464948-5C9C-4F4B-B631-677EA94FFA69}" type="presParOf" srcId="{3DC66C4B-D7B9-4026-AED0-7A3BA9E1334F}" destId="{489143C3-170E-4850-AD50-893E5282920C}" srcOrd="2" destOrd="0" presId="urn:microsoft.com/office/officeart/2009/layout/CirclePictureHierarchy"/>
    <dgm:cxn modelId="{A8BF5D13-2813-4379-8E12-5CDCBB36FAD1}" type="presParOf" srcId="{3DC66C4B-D7B9-4026-AED0-7A3BA9E1334F}" destId="{E5758998-2AD7-4E6C-ABF5-392429914E0E}" srcOrd="3" destOrd="0" presId="urn:microsoft.com/office/officeart/2009/layout/CirclePictureHierarchy"/>
    <dgm:cxn modelId="{2FCE079D-4B8C-4699-B30C-3ACA90096E50}" type="presParOf" srcId="{E5758998-2AD7-4E6C-ABF5-392429914E0E}" destId="{1C4CF046-20AE-4231-B5D7-70BA4011BFFC}" srcOrd="0" destOrd="0" presId="urn:microsoft.com/office/officeart/2009/layout/CirclePictureHierarchy"/>
    <dgm:cxn modelId="{95C38862-0FE7-461C-B25C-EBF7197891A2}" type="presParOf" srcId="{1C4CF046-20AE-4231-B5D7-70BA4011BFFC}" destId="{51C68E37-6A86-41A0-B5EA-1D9ECF700E48}" srcOrd="0" destOrd="0" presId="urn:microsoft.com/office/officeart/2009/layout/CirclePictureHierarchy"/>
    <dgm:cxn modelId="{09552ABF-5E07-4831-843F-D5EF4E1445AA}" type="presParOf" srcId="{1C4CF046-20AE-4231-B5D7-70BA4011BFFC}" destId="{05EC3531-D3F1-4D14-9C4A-5A38C68B49AE}" srcOrd="1" destOrd="0" presId="urn:microsoft.com/office/officeart/2009/layout/CirclePictureHierarchy"/>
    <dgm:cxn modelId="{36EBBB9F-0603-44E3-8286-F8BC59F1F1E6}" type="presParOf" srcId="{E5758998-2AD7-4E6C-ABF5-392429914E0E}" destId="{EDE62B6D-4BC4-4756-B3E2-2F48DB019D34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318150-DF67-4B07-B222-30159B28CB4C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E8814E6-9A12-426F-84A5-506D9A393D9B}">
      <dgm:prSet phldrT="[Text]"/>
      <dgm:spPr/>
      <dgm:t>
        <a:bodyPr/>
        <a:lstStyle/>
        <a:p>
          <a:r>
            <a:rPr lang="en-US" dirty="0"/>
            <a:t>5</a:t>
          </a:r>
          <a:endParaRPr lang="id-ID" dirty="0"/>
        </a:p>
      </dgm:t>
    </dgm:pt>
    <dgm:pt modelId="{F97D71DB-9EE0-4821-B5E2-96221CF6F480}" type="parTrans" cxnId="{7D7524E3-E112-4E49-9140-1F3B1EC34D87}">
      <dgm:prSet/>
      <dgm:spPr/>
      <dgm:t>
        <a:bodyPr/>
        <a:lstStyle/>
        <a:p>
          <a:endParaRPr lang="id-ID"/>
        </a:p>
      </dgm:t>
    </dgm:pt>
    <dgm:pt modelId="{295DE82E-2F8F-4F66-83D1-9F1A25FEB52C}" type="sibTrans" cxnId="{7D7524E3-E112-4E49-9140-1F3B1EC34D87}">
      <dgm:prSet/>
      <dgm:spPr/>
      <dgm:t>
        <a:bodyPr/>
        <a:lstStyle/>
        <a:p>
          <a:endParaRPr lang="id-ID"/>
        </a:p>
      </dgm:t>
    </dgm:pt>
    <dgm:pt modelId="{69B0A73B-FEB9-4436-B0C3-4E1A5D0954EF}">
      <dgm:prSet phldrT="[Text]"/>
      <dgm:spPr/>
      <dgm:t>
        <a:bodyPr/>
        <a:lstStyle/>
        <a:p>
          <a:endParaRPr lang="id-ID" dirty="0"/>
        </a:p>
      </dgm:t>
    </dgm:pt>
    <dgm:pt modelId="{7205E9BD-651E-4D8D-B5A6-C6AFCC532801}" type="parTrans" cxnId="{CAC24E3A-E778-4DEB-9C44-04DC991DA542}">
      <dgm:prSet/>
      <dgm:spPr/>
      <dgm:t>
        <a:bodyPr/>
        <a:lstStyle/>
        <a:p>
          <a:endParaRPr lang="id-ID"/>
        </a:p>
      </dgm:t>
    </dgm:pt>
    <dgm:pt modelId="{43A8FAA7-C382-46A0-8E81-0BB041DC7B7A}" type="sibTrans" cxnId="{CAC24E3A-E778-4DEB-9C44-04DC991DA542}">
      <dgm:prSet/>
      <dgm:spPr/>
      <dgm:t>
        <a:bodyPr/>
        <a:lstStyle/>
        <a:p>
          <a:endParaRPr lang="id-ID"/>
        </a:p>
      </dgm:t>
    </dgm:pt>
    <dgm:pt modelId="{5E4D4B08-9183-4CD5-B00B-5B3A30A1DF77}">
      <dgm:prSet phldrT="[Text]"/>
      <dgm:spPr/>
      <dgm:t>
        <a:bodyPr/>
        <a:lstStyle/>
        <a:p>
          <a:r>
            <a:rPr lang="en-US" dirty="0"/>
            <a:t>3</a:t>
          </a:r>
          <a:endParaRPr lang="id-ID" dirty="0"/>
        </a:p>
      </dgm:t>
    </dgm:pt>
    <dgm:pt modelId="{E97DEBD1-E09E-4C3C-A54D-3D59CA42CFF5}" type="parTrans" cxnId="{82E052A7-83BD-4455-A098-E378C87685CD}">
      <dgm:prSet/>
      <dgm:spPr/>
      <dgm:t>
        <a:bodyPr/>
        <a:lstStyle/>
        <a:p>
          <a:endParaRPr lang="id-ID"/>
        </a:p>
      </dgm:t>
    </dgm:pt>
    <dgm:pt modelId="{1807C1DA-76F8-497F-A837-97BF8231EF56}" type="sibTrans" cxnId="{82E052A7-83BD-4455-A098-E378C87685CD}">
      <dgm:prSet/>
      <dgm:spPr/>
      <dgm:t>
        <a:bodyPr/>
        <a:lstStyle/>
        <a:p>
          <a:endParaRPr lang="id-ID"/>
        </a:p>
      </dgm:t>
    </dgm:pt>
    <dgm:pt modelId="{AE7CEF54-4B3C-4E73-978D-6AFA88CF2951}">
      <dgm:prSet phldrT="[Text]"/>
      <dgm:spPr/>
      <dgm:t>
        <a:bodyPr/>
        <a:lstStyle/>
        <a:p>
          <a:endParaRPr lang="id-ID" dirty="0"/>
        </a:p>
      </dgm:t>
    </dgm:pt>
    <dgm:pt modelId="{58A6AECF-B2E1-4E59-99FE-756A5E012F3D}" type="parTrans" cxnId="{7885835E-4E61-4C18-BA4D-6B98B154C2A9}">
      <dgm:prSet/>
      <dgm:spPr/>
      <dgm:t>
        <a:bodyPr/>
        <a:lstStyle/>
        <a:p>
          <a:endParaRPr lang="id-ID"/>
        </a:p>
      </dgm:t>
    </dgm:pt>
    <dgm:pt modelId="{B9854820-0752-4422-9270-AC4232E78681}" type="sibTrans" cxnId="{7885835E-4E61-4C18-BA4D-6B98B154C2A9}">
      <dgm:prSet/>
      <dgm:spPr/>
      <dgm:t>
        <a:bodyPr/>
        <a:lstStyle/>
        <a:p>
          <a:endParaRPr lang="id-ID"/>
        </a:p>
      </dgm:t>
    </dgm:pt>
    <dgm:pt modelId="{B3432C0E-A593-4DCE-9E53-B6BC8C63B740}">
      <dgm:prSet phldrT="[Text]"/>
      <dgm:spPr/>
      <dgm:t>
        <a:bodyPr/>
        <a:lstStyle/>
        <a:p>
          <a:r>
            <a:rPr lang="en-US" dirty="0"/>
            <a:t>8</a:t>
          </a:r>
          <a:endParaRPr lang="id-ID" dirty="0"/>
        </a:p>
      </dgm:t>
    </dgm:pt>
    <dgm:pt modelId="{EEAAB6C2-93B2-4101-A3D1-02AA4F595B86}" type="parTrans" cxnId="{E9B091B2-9052-4F87-851D-B2B650E884C8}">
      <dgm:prSet/>
      <dgm:spPr/>
      <dgm:t>
        <a:bodyPr/>
        <a:lstStyle/>
        <a:p>
          <a:endParaRPr lang="id-ID"/>
        </a:p>
      </dgm:t>
    </dgm:pt>
    <dgm:pt modelId="{F17919BC-FDC6-4844-B3A3-E897003AF160}" type="sibTrans" cxnId="{E9B091B2-9052-4F87-851D-B2B650E884C8}">
      <dgm:prSet/>
      <dgm:spPr/>
      <dgm:t>
        <a:bodyPr/>
        <a:lstStyle/>
        <a:p>
          <a:endParaRPr lang="id-ID"/>
        </a:p>
      </dgm:t>
    </dgm:pt>
    <dgm:pt modelId="{59CD84F7-6214-40AA-8AFA-521E373C4272}">
      <dgm:prSet phldrT="[Text]"/>
      <dgm:spPr/>
      <dgm:t>
        <a:bodyPr/>
        <a:lstStyle/>
        <a:p>
          <a:endParaRPr lang="id-ID" dirty="0"/>
        </a:p>
      </dgm:t>
    </dgm:pt>
    <dgm:pt modelId="{6D654745-4C46-46CA-A5C9-334D973A362F}" type="parTrans" cxnId="{0EB7FCC3-559C-4A75-BFD2-06B66CA0A66A}">
      <dgm:prSet/>
      <dgm:spPr/>
      <dgm:t>
        <a:bodyPr/>
        <a:lstStyle/>
        <a:p>
          <a:endParaRPr lang="id-ID"/>
        </a:p>
      </dgm:t>
    </dgm:pt>
    <dgm:pt modelId="{2E2D8C84-0B32-4F81-A79E-8B72AF7E6F40}" type="sibTrans" cxnId="{0EB7FCC3-559C-4A75-BFD2-06B66CA0A66A}">
      <dgm:prSet/>
      <dgm:spPr/>
      <dgm:t>
        <a:bodyPr/>
        <a:lstStyle/>
        <a:p>
          <a:endParaRPr lang="id-ID"/>
        </a:p>
      </dgm:t>
    </dgm:pt>
    <dgm:pt modelId="{661284D5-8E54-4BD0-88C0-DC615134DFC8}">
      <dgm:prSet phldrT="[Text]"/>
      <dgm:spPr/>
      <dgm:t>
        <a:bodyPr/>
        <a:lstStyle/>
        <a:p>
          <a:r>
            <a:rPr lang="en-US" dirty="0"/>
            <a:t>2</a:t>
          </a:r>
          <a:endParaRPr lang="id-ID" dirty="0"/>
        </a:p>
      </dgm:t>
    </dgm:pt>
    <dgm:pt modelId="{A8E7BE38-17D7-472F-89F0-DC6D1DD72B7A}" type="parTrans" cxnId="{DE96809F-43DA-489F-8EDF-32FA4AFB30C4}">
      <dgm:prSet/>
      <dgm:spPr/>
      <dgm:t>
        <a:bodyPr/>
        <a:lstStyle/>
        <a:p>
          <a:endParaRPr lang="id-ID"/>
        </a:p>
      </dgm:t>
    </dgm:pt>
    <dgm:pt modelId="{BEFA4269-471F-4DC3-A250-2FE8C5C84ED3}" type="sibTrans" cxnId="{DE96809F-43DA-489F-8EDF-32FA4AFB30C4}">
      <dgm:prSet/>
      <dgm:spPr/>
      <dgm:t>
        <a:bodyPr/>
        <a:lstStyle/>
        <a:p>
          <a:endParaRPr lang="id-ID"/>
        </a:p>
      </dgm:t>
    </dgm:pt>
    <dgm:pt modelId="{C397C37F-7696-4995-9C77-5F32AB7FBC72}">
      <dgm:prSet phldrT="[Text]"/>
      <dgm:spPr/>
      <dgm:t>
        <a:bodyPr/>
        <a:lstStyle/>
        <a:p>
          <a:endParaRPr lang="id-ID" dirty="0"/>
        </a:p>
      </dgm:t>
    </dgm:pt>
    <dgm:pt modelId="{C975A302-8DC1-472A-A9D4-E61C9A11DA76}" type="parTrans" cxnId="{4315D031-E1B8-4FBE-B85E-59E98BC94D2C}">
      <dgm:prSet/>
      <dgm:spPr/>
      <dgm:t>
        <a:bodyPr/>
        <a:lstStyle/>
        <a:p>
          <a:endParaRPr lang="id-ID"/>
        </a:p>
      </dgm:t>
    </dgm:pt>
    <dgm:pt modelId="{D54FE196-172F-49D2-9BEA-FCA8C2A84110}" type="sibTrans" cxnId="{4315D031-E1B8-4FBE-B85E-59E98BC94D2C}">
      <dgm:prSet/>
      <dgm:spPr/>
      <dgm:t>
        <a:bodyPr/>
        <a:lstStyle/>
        <a:p>
          <a:endParaRPr lang="id-ID"/>
        </a:p>
      </dgm:t>
    </dgm:pt>
    <dgm:pt modelId="{39AA3421-C0DC-4D99-9B7D-10B51566A1DB}">
      <dgm:prSet phldrT="[Text]"/>
      <dgm:spPr/>
      <dgm:t>
        <a:bodyPr/>
        <a:lstStyle/>
        <a:p>
          <a:r>
            <a:rPr lang="en-US" dirty="0"/>
            <a:t>4</a:t>
          </a:r>
          <a:endParaRPr lang="id-ID" dirty="0"/>
        </a:p>
      </dgm:t>
    </dgm:pt>
    <dgm:pt modelId="{65113447-27A4-484C-A59F-DD5DB0D685B7}" type="parTrans" cxnId="{9608FEFC-D1E4-4D32-9E3F-18D4A71AC39D}">
      <dgm:prSet/>
      <dgm:spPr/>
      <dgm:t>
        <a:bodyPr/>
        <a:lstStyle/>
        <a:p>
          <a:endParaRPr lang="id-ID"/>
        </a:p>
      </dgm:t>
    </dgm:pt>
    <dgm:pt modelId="{EE51E7B4-69B4-4982-9B85-055BC8CE5F42}" type="sibTrans" cxnId="{9608FEFC-D1E4-4D32-9E3F-18D4A71AC39D}">
      <dgm:prSet/>
      <dgm:spPr/>
      <dgm:t>
        <a:bodyPr/>
        <a:lstStyle/>
        <a:p>
          <a:endParaRPr lang="id-ID"/>
        </a:p>
      </dgm:t>
    </dgm:pt>
    <dgm:pt modelId="{934E1D34-5440-4B16-81F6-40CBD4B18361}">
      <dgm:prSet phldrT="[Text]"/>
      <dgm:spPr/>
      <dgm:t>
        <a:bodyPr/>
        <a:lstStyle/>
        <a:p>
          <a:endParaRPr lang="id-ID" dirty="0"/>
        </a:p>
      </dgm:t>
    </dgm:pt>
    <dgm:pt modelId="{70414FF3-117F-4A49-B3C0-08C74961A8D2}" type="parTrans" cxnId="{03D4D3D9-64F1-4D40-8204-D32F5734095A}">
      <dgm:prSet/>
      <dgm:spPr/>
      <dgm:t>
        <a:bodyPr/>
        <a:lstStyle/>
        <a:p>
          <a:endParaRPr lang="id-ID"/>
        </a:p>
      </dgm:t>
    </dgm:pt>
    <dgm:pt modelId="{29DC4D67-5DED-47A7-8348-69F41AE5FD6A}" type="sibTrans" cxnId="{03D4D3D9-64F1-4D40-8204-D32F5734095A}">
      <dgm:prSet/>
      <dgm:spPr/>
      <dgm:t>
        <a:bodyPr/>
        <a:lstStyle/>
        <a:p>
          <a:endParaRPr lang="id-ID"/>
        </a:p>
      </dgm:t>
    </dgm:pt>
    <dgm:pt modelId="{A351A031-A1A6-4358-918C-9A55F221A26C}">
      <dgm:prSet phldrT="[Text]"/>
      <dgm:spPr/>
      <dgm:t>
        <a:bodyPr/>
        <a:lstStyle/>
        <a:p>
          <a:r>
            <a:rPr lang="en-US" dirty="0"/>
            <a:t>6</a:t>
          </a:r>
          <a:endParaRPr lang="id-ID" dirty="0"/>
        </a:p>
      </dgm:t>
    </dgm:pt>
    <dgm:pt modelId="{E662BAD2-2C05-4423-B1E1-DD5C24B74A48}" type="parTrans" cxnId="{3FD9B609-8838-46B8-BAA7-D8198528C505}">
      <dgm:prSet/>
      <dgm:spPr/>
      <dgm:t>
        <a:bodyPr/>
        <a:lstStyle/>
        <a:p>
          <a:endParaRPr lang="id-ID"/>
        </a:p>
      </dgm:t>
    </dgm:pt>
    <dgm:pt modelId="{BCE4B914-21D1-4A41-87A6-98DBBA42BFFC}" type="sibTrans" cxnId="{3FD9B609-8838-46B8-BAA7-D8198528C505}">
      <dgm:prSet/>
      <dgm:spPr/>
      <dgm:t>
        <a:bodyPr/>
        <a:lstStyle/>
        <a:p>
          <a:endParaRPr lang="id-ID"/>
        </a:p>
      </dgm:t>
    </dgm:pt>
    <dgm:pt modelId="{B1498AAB-DE85-43A2-A3A5-C69734BDF2CC}">
      <dgm:prSet phldrT="[Text]"/>
      <dgm:spPr/>
      <dgm:t>
        <a:bodyPr/>
        <a:lstStyle/>
        <a:p>
          <a:endParaRPr lang="id-ID" dirty="0"/>
        </a:p>
      </dgm:t>
    </dgm:pt>
    <dgm:pt modelId="{ADE7788F-0806-45BB-A6C1-F08066A2C5C9}" type="parTrans" cxnId="{FCAEF86B-3DD4-434A-AFA8-4540E656EDDC}">
      <dgm:prSet/>
      <dgm:spPr/>
      <dgm:t>
        <a:bodyPr/>
        <a:lstStyle/>
        <a:p>
          <a:endParaRPr lang="id-ID"/>
        </a:p>
      </dgm:t>
    </dgm:pt>
    <dgm:pt modelId="{99C4FDE9-3B71-4D13-B3E9-B58B6C2A7F91}" type="sibTrans" cxnId="{FCAEF86B-3DD4-434A-AFA8-4540E656EDDC}">
      <dgm:prSet/>
      <dgm:spPr/>
      <dgm:t>
        <a:bodyPr/>
        <a:lstStyle/>
        <a:p>
          <a:endParaRPr lang="id-ID"/>
        </a:p>
      </dgm:t>
    </dgm:pt>
    <dgm:pt modelId="{2DCBB1EA-ABD0-45BA-B56E-CFA456F54C20}">
      <dgm:prSet phldrT="[Text]"/>
      <dgm:spPr/>
      <dgm:t>
        <a:bodyPr/>
        <a:lstStyle/>
        <a:p>
          <a:endParaRPr lang="id-ID" dirty="0"/>
        </a:p>
      </dgm:t>
    </dgm:pt>
    <dgm:pt modelId="{5315D38E-9208-4B1A-A018-165545876915}" type="parTrans" cxnId="{906122BD-5C02-49F9-AB82-D6FF0F523981}">
      <dgm:prSet/>
      <dgm:spPr/>
      <dgm:t>
        <a:bodyPr/>
        <a:lstStyle/>
        <a:p>
          <a:endParaRPr lang="id-ID"/>
        </a:p>
      </dgm:t>
    </dgm:pt>
    <dgm:pt modelId="{C73AB3EB-3595-4C01-8DE8-8ECEE33B6B6A}" type="sibTrans" cxnId="{906122BD-5C02-49F9-AB82-D6FF0F523981}">
      <dgm:prSet/>
      <dgm:spPr/>
      <dgm:t>
        <a:bodyPr/>
        <a:lstStyle/>
        <a:p>
          <a:endParaRPr lang="id-ID"/>
        </a:p>
      </dgm:t>
    </dgm:pt>
    <dgm:pt modelId="{7FA5B65C-A69D-4F8E-99C7-EB2942A202E1}">
      <dgm:prSet phldrT="[Text]"/>
      <dgm:spPr/>
      <dgm:t>
        <a:bodyPr/>
        <a:lstStyle/>
        <a:p>
          <a:r>
            <a:rPr lang="en-US" dirty="0"/>
            <a:t>1</a:t>
          </a:r>
          <a:endParaRPr lang="id-ID" dirty="0"/>
        </a:p>
      </dgm:t>
    </dgm:pt>
    <dgm:pt modelId="{B8C16AEB-06DF-4759-AB39-1AC4F6A52ADF}" type="parTrans" cxnId="{11D3C7A7-C9DC-419C-97B5-6EC3C368E739}">
      <dgm:prSet/>
      <dgm:spPr/>
      <dgm:t>
        <a:bodyPr/>
        <a:lstStyle/>
        <a:p>
          <a:endParaRPr lang="id-ID"/>
        </a:p>
      </dgm:t>
    </dgm:pt>
    <dgm:pt modelId="{E6F945EA-9602-4BCB-B032-2D7F286FB196}" type="sibTrans" cxnId="{11D3C7A7-C9DC-419C-97B5-6EC3C368E739}">
      <dgm:prSet/>
      <dgm:spPr/>
      <dgm:t>
        <a:bodyPr/>
        <a:lstStyle/>
        <a:p>
          <a:endParaRPr lang="id-ID"/>
        </a:p>
      </dgm:t>
    </dgm:pt>
    <dgm:pt modelId="{E1CB2FDB-CD15-4098-A606-1142059A961A}">
      <dgm:prSet phldrT="[Text]"/>
      <dgm:spPr/>
      <dgm:t>
        <a:bodyPr/>
        <a:lstStyle/>
        <a:p>
          <a:endParaRPr lang="id-ID" dirty="0"/>
        </a:p>
      </dgm:t>
    </dgm:pt>
    <dgm:pt modelId="{1277E832-17E1-4BF6-BC9F-5E30926FCF6F}" type="parTrans" cxnId="{5116C2B7-9243-47E2-817E-C03F68720233}">
      <dgm:prSet/>
      <dgm:spPr/>
      <dgm:t>
        <a:bodyPr/>
        <a:lstStyle/>
        <a:p>
          <a:endParaRPr lang="id-ID"/>
        </a:p>
      </dgm:t>
    </dgm:pt>
    <dgm:pt modelId="{058DF0D8-2622-497B-95C6-FDCDF0CB3342}" type="sibTrans" cxnId="{5116C2B7-9243-47E2-817E-C03F68720233}">
      <dgm:prSet/>
      <dgm:spPr/>
      <dgm:t>
        <a:bodyPr/>
        <a:lstStyle/>
        <a:p>
          <a:endParaRPr lang="id-ID"/>
        </a:p>
      </dgm:t>
    </dgm:pt>
    <dgm:pt modelId="{D7166BEC-F9E8-426C-8650-6C2B6A4E1DF7}" type="pres">
      <dgm:prSet presAssocID="{CF318150-DF67-4B07-B222-30159B28CB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ADBFA0-FFD7-45D3-BEDE-737D6AE23659}" type="pres">
      <dgm:prSet presAssocID="{8E8814E6-9A12-426F-84A5-506D9A393D9B}" presName="hierRoot1" presStyleCnt="0"/>
      <dgm:spPr/>
    </dgm:pt>
    <dgm:pt modelId="{B8F8D1D1-95FA-4CB3-BBB8-AD18AC4B9B6F}" type="pres">
      <dgm:prSet presAssocID="{8E8814E6-9A12-426F-84A5-506D9A393D9B}" presName="composite" presStyleCnt="0"/>
      <dgm:spPr/>
    </dgm:pt>
    <dgm:pt modelId="{BA180955-933F-4238-AF2C-85D970BCAC4E}" type="pres">
      <dgm:prSet presAssocID="{8E8814E6-9A12-426F-84A5-506D9A393D9B}" presName="image" presStyleLbl="node0" presStyleIdx="0" presStyleCnt="1"/>
      <dgm:spPr>
        <a:solidFill>
          <a:schemeClr val="tx1">
            <a:lumMod val="75000"/>
            <a:lumOff val="25000"/>
          </a:schemeClr>
        </a:solidFill>
      </dgm:spPr>
    </dgm:pt>
    <dgm:pt modelId="{326EDD72-2EE1-4B2A-97A3-6BE1DDEB193A}" type="pres">
      <dgm:prSet presAssocID="{8E8814E6-9A12-426F-84A5-506D9A393D9B}" presName="text" presStyleLbl="revTx" presStyleIdx="0" presStyleCnt="15">
        <dgm:presLayoutVars>
          <dgm:chPref val="3"/>
        </dgm:presLayoutVars>
      </dgm:prSet>
      <dgm:spPr/>
    </dgm:pt>
    <dgm:pt modelId="{00EEA05E-01B0-472B-B156-3C0CE7826270}" type="pres">
      <dgm:prSet presAssocID="{8E8814E6-9A12-426F-84A5-506D9A393D9B}" presName="hierChild2" presStyleCnt="0"/>
      <dgm:spPr/>
    </dgm:pt>
    <dgm:pt modelId="{C59A7A49-8F08-4EF0-9EE7-AF6866F0A406}" type="pres">
      <dgm:prSet presAssocID="{E97DEBD1-E09E-4C3C-A54D-3D59CA42CFF5}" presName="Name10" presStyleLbl="parChTrans1D2" presStyleIdx="0" presStyleCnt="2"/>
      <dgm:spPr/>
    </dgm:pt>
    <dgm:pt modelId="{2DF2EF99-F638-4E37-B7AC-CDD9F02A1CB3}" type="pres">
      <dgm:prSet presAssocID="{5E4D4B08-9183-4CD5-B00B-5B3A30A1DF77}" presName="hierRoot2" presStyleCnt="0"/>
      <dgm:spPr/>
    </dgm:pt>
    <dgm:pt modelId="{6F69377C-4173-4DE7-BA7E-311477DED08C}" type="pres">
      <dgm:prSet presAssocID="{5E4D4B08-9183-4CD5-B00B-5B3A30A1DF77}" presName="composite2" presStyleCnt="0"/>
      <dgm:spPr/>
    </dgm:pt>
    <dgm:pt modelId="{03431357-5093-4D65-A351-0F92DCDB52FE}" type="pres">
      <dgm:prSet presAssocID="{5E4D4B08-9183-4CD5-B00B-5B3A30A1DF77}" presName="image2" presStyleLbl="node2" presStyleIdx="0" presStyleCnt="2"/>
      <dgm:spPr>
        <a:solidFill>
          <a:srgbClr val="FF5050"/>
        </a:solidFill>
      </dgm:spPr>
    </dgm:pt>
    <dgm:pt modelId="{308C23EF-FFDE-4DCF-ACBB-99E8387EE813}" type="pres">
      <dgm:prSet presAssocID="{5E4D4B08-9183-4CD5-B00B-5B3A30A1DF77}" presName="text2" presStyleLbl="revTx" presStyleIdx="1" presStyleCnt="15">
        <dgm:presLayoutVars>
          <dgm:chPref val="3"/>
        </dgm:presLayoutVars>
      </dgm:prSet>
      <dgm:spPr/>
    </dgm:pt>
    <dgm:pt modelId="{FAE4F6C2-3D9F-4D21-BBE8-0F82A4DA9A3F}" type="pres">
      <dgm:prSet presAssocID="{5E4D4B08-9183-4CD5-B00B-5B3A30A1DF77}" presName="hierChild3" presStyleCnt="0"/>
      <dgm:spPr/>
    </dgm:pt>
    <dgm:pt modelId="{1F44E02A-D1CE-4FE9-8F3B-0683CAD70E1D}" type="pres">
      <dgm:prSet presAssocID="{A8E7BE38-17D7-472F-89F0-DC6D1DD72B7A}" presName="Name17" presStyleLbl="parChTrans1D3" presStyleIdx="0" presStyleCnt="4"/>
      <dgm:spPr/>
    </dgm:pt>
    <dgm:pt modelId="{B610E304-6D2B-4EAA-8628-6789B13080F7}" type="pres">
      <dgm:prSet presAssocID="{661284D5-8E54-4BD0-88C0-DC615134DFC8}" presName="hierRoot3" presStyleCnt="0"/>
      <dgm:spPr/>
    </dgm:pt>
    <dgm:pt modelId="{842D3A99-712D-415E-B63B-CF544784AEE7}" type="pres">
      <dgm:prSet presAssocID="{661284D5-8E54-4BD0-88C0-DC615134DFC8}" presName="composite3" presStyleCnt="0"/>
      <dgm:spPr/>
    </dgm:pt>
    <dgm:pt modelId="{D984827E-1AE7-49EA-8650-DB597A1A559F}" type="pres">
      <dgm:prSet presAssocID="{661284D5-8E54-4BD0-88C0-DC615134DFC8}" presName="image3" presStyleLbl="node3" presStyleIdx="0" presStyleCnt="4"/>
      <dgm:spPr>
        <a:solidFill>
          <a:schemeClr val="tx1">
            <a:lumMod val="75000"/>
            <a:lumOff val="25000"/>
          </a:schemeClr>
        </a:solidFill>
      </dgm:spPr>
    </dgm:pt>
    <dgm:pt modelId="{7EE6053A-BF12-4CF8-9987-4FDEFCCA9BC2}" type="pres">
      <dgm:prSet presAssocID="{661284D5-8E54-4BD0-88C0-DC615134DFC8}" presName="text3" presStyleLbl="revTx" presStyleIdx="2" presStyleCnt="15">
        <dgm:presLayoutVars>
          <dgm:chPref val="3"/>
        </dgm:presLayoutVars>
      </dgm:prSet>
      <dgm:spPr/>
    </dgm:pt>
    <dgm:pt modelId="{190FED93-37D0-4DC6-8643-E87FDB8F0FF1}" type="pres">
      <dgm:prSet presAssocID="{661284D5-8E54-4BD0-88C0-DC615134DFC8}" presName="hierChild4" presStyleCnt="0"/>
      <dgm:spPr/>
    </dgm:pt>
    <dgm:pt modelId="{8421F376-2D39-4EC9-BB0E-BAFB30057E41}" type="pres">
      <dgm:prSet presAssocID="{B8C16AEB-06DF-4759-AB39-1AC4F6A52ADF}" presName="Name23" presStyleLbl="parChTrans1D4" presStyleIdx="0" presStyleCnt="8"/>
      <dgm:spPr/>
    </dgm:pt>
    <dgm:pt modelId="{A780DE93-7196-4349-9D36-B460170B899C}" type="pres">
      <dgm:prSet presAssocID="{7FA5B65C-A69D-4F8E-99C7-EB2942A202E1}" presName="hierRoot4" presStyleCnt="0"/>
      <dgm:spPr/>
    </dgm:pt>
    <dgm:pt modelId="{6B094E4F-D6F3-430B-879E-D12E8BAE6144}" type="pres">
      <dgm:prSet presAssocID="{7FA5B65C-A69D-4F8E-99C7-EB2942A202E1}" presName="composite4" presStyleCnt="0"/>
      <dgm:spPr/>
    </dgm:pt>
    <dgm:pt modelId="{526350D3-E3DD-4AEA-B0B0-38A2D2577B30}" type="pres">
      <dgm:prSet presAssocID="{7FA5B65C-A69D-4F8E-99C7-EB2942A202E1}" presName="image4" presStyleLbl="node4" presStyleIdx="0" presStyleCnt="8"/>
      <dgm:spPr>
        <a:solidFill>
          <a:srgbClr val="FF5050"/>
        </a:solidFill>
      </dgm:spPr>
    </dgm:pt>
    <dgm:pt modelId="{5BE7A57F-398F-46E2-8726-9EAE189A8A08}" type="pres">
      <dgm:prSet presAssocID="{7FA5B65C-A69D-4F8E-99C7-EB2942A202E1}" presName="text4" presStyleLbl="revTx" presStyleIdx="3" presStyleCnt="15">
        <dgm:presLayoutVars>
          <dgm:chPref val="3"/>
        </dgm:presLayoutVars>
      </dgm:prSet>
      <dgm:spPr/>
    </dgm:pt>
    <dgm:pt modelId="{26B16F55-6E12-4C80-A624-65FCC4E3CC51}" type="pres">
      <dgm:prSet presAssocID="{7FA5B65C-A69D-4F8E-99C7-EB2942A202E1}" presName="hierChild5" presStyleCnt="0"/>
      <dgm:spPr/>
    </dgm:pt>
    <dgm:pt modelId="{23E7509E-2C34-4195-97B3-1E689CBB849F}" type="pres">
      <dgm:prSet presAssocID="{1277E832-17E1-4BF6-BC9F-5E30926FCF6F}" presName="Name23" presStyleLbl="parChTrans1D4" presStyleIdx="1" presStyleCnt="8"/>
      <dgm:spPr/>
    </dgm:pt>
    <dgm:pt modelId="{7986732A-79E4-4CB7-B636-7E347AD12A01}" type="pres">
      <dgm:prSet presAssocID="{E1CB2FDB-CD15-4098-A606-1142059A961A}" presName="hierRoot4" presStyleCnt="0"/>
      <dgm:spPr/>
    </dgm:pt>
    <dgm:pt modelId="{078F4BA5-CED1-4A22-9DC4-92E6BB2F3AEE}" type="pres">
      <dgm:prSet presAssocID="{E1CB2FDB-CD15-4098-A606-1142059A961A}" presName="composite4" presStyleCnt="0"/>
      <dgm:spPr/>
    </dgm:pt>
    <dgm:pt modelId="{8F230C2C-2F9B-4A33-928F-953AD37FB299}" type="pres">
      <dgm:prSet presAssocID="{E1CB2FDB-CD15-4098-A606-1142059A961A}" presName="image4" presStyleLbl="node4" presStyleIdx="1" presStyleCnt="8"/>
      <dgm:spPr>
        <a:solidFill>
          <a:schemeClr val="tx1">
            <a:lumMod val="75000"/>
            <a:lumOff val="25000"/>
          </a:schemeClr>
        </a:solidFill>
      </dgm:spPr>
    </dgm:pt>
    <dgm:pt modelId="{E6DCBC5D-4E65-425D-8EDD-6ECB93D30895}" type="pres">
      <dgm:prSet presAssocID="{E1CB2FDB-CD15-4098-A606-1142059A961A}" presName="text4" presStyleLbl="revTx" presStyleIdx="4" presStyleCnt="15">
        <dgm:presLayoutVars>
          <dgm:chPref val="3"/>
        </dgm:presLayoutVars>
      </dgm:prSet>
      <dgm:spPr/>
    </dgm:pt>
    <dgm:pt modelId="{61DEFD16-AB4A-4712-8C39-6120953A99DF}" type="pres">
      <dgm:prSet presAssocID="{E1CB2FDB-CD15-4098-A606-1142059A961A}" presName="hierChild5" presStyleCnt="0"/>
      <dgm:spPr/>
    </dgm:pt>
    <dgm:pt modelId="{817B33F5-B7A0-4053-86EB-3C6F06D4F1EE}" type="pres">
      <dgm:prSet presAssocID="{C975A302-8DC1-472A-A9D4-E61C9A11DA76}" presName="Name23" presStyleLbl="parChTrans1D4" presStyleIdx="2" presStyleCnt="8"/>
      <dgm:spPr/>
    </dgm:pt>
    <dgm:pt modelId="{0924A128-3616-4B13-919F-C2CD3C39F713}" type="pres">
      <dgm:prSet presAssocID="{C397C37F-7696-4995-9C77-5F32AB7FBC72}" presName="hierRoot4" presStyleCnt="0"/>
      <dgm:spPr/>
    </dgm:pt>
    <dgm:pt modelId="{A9514E57-D1C6-4965-9233-4AC68D25F279}" type="pres">
      <dgm:prSet presAssocID="{C397C37F-7696-4995-9C77-5F32AB7FBC72}" presName="composite4" presStyleCnt="0"/>
      <dgm:spPr/>
    </dgm:pt>
    <dgm:pt modelId="{A99C6026-5DF5-48F8-BEB0-642BB78D87D2}" type="pres">
      <dgm:prSet presAssocID="{C397C37F-7696-4995-9C77-5F32AB7FBC72}" presName="image4" presStyleLbl="node4" presStyleIdx="2" presStyleCnt="8"/>
      <dgm:spPr>
        <a:solidFill>
          <a:schemeClr val="tx1">
            <a:lumMod val="75000"/>
            <a:lumOff val="25000"/>
          </a:schemeClr>
        </a:solidFill>
      </dgm:spPr>
    </dgm:pt>
    <dgm:pt modelId="{4C39A4B3-0970-4694-9E33-92A174A9D8FB}" type="pres">
      <dgm:prSet presAssocID="{C397C37F-7696-4995-9C77-5F32AB7FBC72}" presName="text4" presStyleLbl="revTx" presStyleIdx="5" presStyleCnt="15">
        <dgm:presLayoutVars>
          <dgm:chPref val="3"/>
        </dgm:presLayoutVars>
      </dgm:prSet>
      <dgm:spPr/>
    </dgm:pt>
    <dgm:pt modelId="{5C225245-68C7-4D06-8714-9E9C3D736D89}" type="pres">
      <dgm:prSet presAssocID="{C397C37F-7696-4995-9C77-5F32AB7FBC72}" presName="hierChild5" presStyleCnt="0"/>
      <dgm:spPr/>
    </dgm:pt>
    <dgm:pt modelId="{DADDD535-5626-4CBB-B782-1E1545C71412}" type="pres">
      <dgm:prSet presAssocID="{58A6AECF-B2E1-4E59-99FE-756A5E012F3D}" presName="Name23" presStyleLbl="parChTrans1D4" presStyleIdx="3" presStyleCnt="8"/>
      <dgm:spPr/>
    </dgm:pt>
    <dgm:pt modelId="{E2AC4C0E-CC28-4068-858C-2FA0E075C7EB}" type="pres">
      <dgm:prSet presAssocID="{AE7CEF54-4B3C-4E73-978D-6AFA88CF2951}" presName="hierRoot4" presStyleCnt="0"/>
      <dgm:spPr/>
    </dgm:pt>
    <dgm:pt modelId="{BAF990E6-DBA7-41C0-AF03-3C2D14382F0F}" type="pres">
      <dgm:prSet presAssocID="{AE7CEF54-4B3C-4E73-978D-6AFA88CF2951}" presName="composite4" presStyleCnt="0"/>
      <dgm:spPr/>
    </dgm:pt>
    <dgm:pt modelId="{77A92378-C32F-4071-9FD6-9B633354EE1E}" type="pres">
      <dgm:prSet presAssocID="{AE7CEF54-4B3C-4E73-978D-6AFA88CF2951}" presName="image4" presStyleLbl="node4" presStyleIdx="3" presStyleCnt="8"/>
      <dgm:spPr>
        <a:solidFill>
          <a:schemeClr val="tx1">
            <a:lumMod val="75000"/>
            <a:lumOff val="25000"/>
          </a:schemeClr>
        </a:solidFill>
      </dgm:spPr>
    </dgm:pt>
    <dgm:pt modelId="{93CE8185-1F59-4099-BA5D-1085D344583C}" type="pres">
      <dgm:prSet presAssocID="{AE7CEF54-4B3C-4E73-978D-6AFA88CF2951}" presName="text4" presStyleLbl="revTx" presStyleIdx="6" presStyleCnt="15">
        <dgm:presLayoutVars>
          <dgm:chPref val="3"/>
        </dgm:presLayoutVars>
      </dgm:prSet>
      <dgm:spPr/>
    </dgm:pt>
    <dgm:pt modelId="{75B0858D-2C15-41F2-8E79-94724D0C3F1B}" type="pres">
      <dgm:prSet presAssocID="{AE7CEF54-4B3C-4E73-978D-6AFA88CF2951}" presName="hierChild5" presStyleCnt="0"/>
      <dgm:spPr/>
    </dgm:pt>
    <dgm:pt modelId="{6493B53C-EF11-4F61-834F-21DE198284A8}" type="pres">
      <dgm:prSet presAssocID="{65113447-27A4-484C-A59F-DD5DB0D685B7}" presName="Name17" presStyleLbl="parChTrans1D3" presStyleIdx="1" presStyleCnt="4"/>
      <dgm:spPr/>
    </dgm:pt>
    <dgm:pt modelId="{A844872C-5667-4969-8024-33BF9CC968CA}" type="pres">
      <dgm:prSet presAssocID="{39AA3421-C0DC-4D99-9B7D-10B51566A1DB}" presName="hierRoot3" presStyleCnt="0"/>
      <dgm:spPr/>
    </dgm:pt>
    <dgm:pt modelId="{ACDEA464-F2BF-4EE4-B7B3-DADE699B0743}" type="pres">
      <dgm:prSet presAssocID="{39AA3421-C0DC-4D99-9B7D-10B51566A1DB}" presName="composite3" presStyleCnt="0"/>
      <dgm:spPr/>
    </dgm:pt>
    <dgm:pt modelId="{28DC169F-5905-48FD-9831-9090E99E72DF}" type="pres">
      <dgm:prSet presAssocID="{39AA3421-C0DC-4D99-9B7D-10B51566A1DB}" presName="image3" presStyleLbl="node3" presStyleIdx="1" presStyleCnt="4"/>
      <dgm:spPr>
        <a:solidFill>
          <a:schemeClr val="tx1">
            <a:lumMod val="75000"/>
            <a:lumOff val="25000"/>
          </a:schemeClr>
        </a:solidFill>
      </dgm:spPr>
    </dgm:pt>
    <dgm:pt modelId="{EC696F9B-C289-4F20-A435-773B785C9936}" type="pres">
      <dgm:prSet presAssocID="{39AA3421-C0DC-4D99-9B7D-10B51566A1DB}" presName="text3" presStyleLbl="revTx" presStyleIdx="7" presStyleCnt="15">
        <dgm:presLayoutVars>
          <dgm:chPref val="3"/>
        </dgm:presLayoutVars>
      </dgm:prSet>
      <dgm:spPr/>
    </dgm:pt>
    <dgm:pt modelId="{9929C594-A590-4D22-94D4-DDF42E9FF673}" type="pres">
      <dgm:prSet presAssocID="{39AA3421-C0DC-4D99-9B7D-10B51566A1DB}" presName="hierChild4" presStyleCnt="0"/>
      <dgm:spPr/>
    </dgm:pt>
    <dgm:pt modelId="{EEAE3D39-5B12-4821-A249-0D67E5266C8C}" type="pres">
      <dgm:prSet presAssocID="{70414FF3-117F-4A49-B3C0-08C74961A8D2}" presName="Name23" presStyleLbl="parChTrans1D4" presStyleIdx="4" presStyleCnt="8"/>
      <dgm:spPr/>
    </dgm:pt>
    <dgm:pt modelId="{B247066C-8057-4C00-9579-71A529C51F44}" type="pres">
      <dgm:prSet presAssocID="{934E1D34-5440-4B16-81F6-40CBD4B18361}" presName="hierRoot4" presStyleCnt="0"/>
      <dgm:spPr/>
    </dgm:pt>
    <dgm:pt modelId="{4C89C1A4-ECDA-41CF-9775-CB43A73A5268}" type="pres">
      <dgm:prSet presAssocID="{934E1D34-5440-4B16-81F6-40CBD4B18361}" presName="composite4" presStyleCnt="0"/>
      <dgm:spPr/>
    </dgm:pt>
    <dgm:pt modelId="{9343E6F5-2495-4C51-A7CF-8DC6B34DD0A4}" type="pres">
      <dgm:prSet presAssocID="{934E1D34-5440-4B16-81F6-40CBD4B18361}" presName="image4" presStyleLbl="node4" presStyleIdx="4" presStyleCnt="8"/>
      <dgm:spPr>
        <a:solidFill>
          <a:schemeClr val="tx1">
            <a:lumMod val="75000"/>
            <a:lumOff val="25000"/>
          </a:schemeClr>
        </a:solidFill>
      </dgm:spPr>
    </dgm:pt>
    <dgm:pt modelId="{24E4450A-3719-45F7-8522-DEB290103854}" type="pres">
      <dgm:prSet presAssocID="{934E1D34-5440-4B16-81F6-40CBD4B18361}" presName="text4" presStyleLbl="revTx" presStyleIdx="8" presStyleCnt="15">
        <dgm:presLayoutVars>
          <dgm:chPref val="3"/>
        </dgm:presLayoutVars>
      </dgm:prSet>
      <dgm:spPr/>
    </dgm:pt>
    <dgm:pt modelId="{59663F4A-A170-4B72-892C-08FFBFC5F98C}" type="pres">
      <dgm:prSet presAssocID="{934E1D34-5440-4B16-81F6-40CBD4B18361}" presName="hierChild5" presStyleCnt="0"/>
      <dgm:spPr/>
    </dgm:pt>
    <dgm:pt modelId="{A889D23E-48C1-490B-A631-7CAEADB5B5A5}" type="pres">
      <dgm:prSet presAssocID="{7205E9BD-651E-4D8D-B5A6-C6AFCC532801}" presName="Name23" presStyleLbl="parChTrans1D4" presStyleIdx="5" presStyleCnt="8"/>
      <dgm:spPr/>
    </dgm:pt>
    <dgm:pt modelId="{FFC1B510-6296-4874-B480-4A612063C52E}" type="pres">
      <dgm:prSet presAssocID="{69B0A73B-FEB9-4436-B0C3-4E1A5D0954EF}" presName="hierRoot4" presStyleCnt="0"/>
      <dgm:spPr/>
    </dgm:pt>
    <dgm:pt modelId="{205992E9-FD15-4DCF-B177-49A618E22863}" type="pres">
      <dgm:prSet presAssocID="{69B0A73B-FEB9-4436-B0C3-4E1A5D0954EF}" presName="composite4" presStyleCnt="0"/>
      <dgm:spPr/>
    </dgm:pt>
    <dgm:pt modelId="{1DFC9276-A77E-4F93-A249-F685D8F5E558}" type="pres">
      <dgm:prSet presAssocID="{69B0A73B-FEB9-4436-B0C3-4E1A5D0954EF}" presName="image4" presStyleLbl="node4" presStyleIdx="5" presStyleCnt="8"/>
      <dgm:spPr>
        <a:solidFill>
          <a:schemeClr val="tx1">
            <a:lumMod val="75000"/>
            <a:lumOff val="25000"/>
          </a:schemeClr>
        </a:solidFill>
      </dgm:spPr>
    </dgm:pt>
    <dgm:pt modelId="{DF5E79E8-56D5-4A6A-8E5D-4FE80498DDF1}" type="pres">
      <dgm:prSet presAssocID="{69B0A73B-FEB9-4436-B0C3-4E1A5D0954EF}" presName="text4" presStyleLbl="revTx" presStyleIdx="9" presStyleCnt="15">
        <dgm:presLayoutVars>
          <dgm:chPref val="3"/>
        </dgm:presLayoutVars>
      </dgm:prSet>
      <dgm:spPr/>
    </dgm:pt>
    <dgm:pt modelId="{7807A825-C75E-452E-A339-C2BBEE190E56}" type="pres">
      <dgm:prSet presAssocID="{69B0A73B-FEB9-4436-B0C3-4E1A5D0954EF}" presName="hierChild5" presStyleCnt="0"/>
      <dgm:spPr/>
    </dgm:pt>
    <dgm:pt modelId="{9310E7CE-AEA6-43B5-B689-9689206CE5FF}" type="pres">
      <dgm:prSet presAssocID="{EEAAB6C2-93B2-4101-A3D1-02AA4F595B86}" presName="Name10" presStyleLbl="parChTrans1D2" presStyleIdx="1" presStyleCnt="2"/>
      <dgm:spPr/>
    </dgm:pt>
    <dgm:pt modelId="{E19F21F7-1EE0-40C1-BAF2-E3D3A4F83331}" type="pres">
      <dgm:prSet presAssocID="{B3432C0E-A593-4DCE-9E53-B6BC8C63B740}" presName="hierRoot2" presStyleCnt="0"/>
      <dgm:spPr/>
    </dgm:pt>
    <dgm:pt modelId="{CF7AD44D-5CFB-45E2-BB5A-F771E2C1D409}" type="pres">
      <dgm:prSet presAssocID="{B3432C0E-A593-4DCE-9E53-B6BC8C63B740}" presName="composite2" presStyleCnt="0"/>
      <dgm:spPr/>
    </dgm:pt>
    <dgm:pt modelId="{99B5BBEB-016A-4B97-B9FB-2AAAF47DB4A6}" type="pres">
      <dgm:prSet presAssocID="{B3432C0E-A593-4DCE-9E53-B6BC8C63B740}" presName="image2" presStyleLbl="node2" presStyleIdx="1" presStyleCnt="2"/>
      <dgm:spPr>
        <a:solidFill>
          <a:schemeClr val="tx1">
            <a:lumMod val="75000"/>
            <a:lumOff val="25000"/>
          </a:schemeClr>
        </a:solidFill>
      </dgm:spPr>
    </dgm:pt>
    <dgm:pt modelId="{E9F968BE-5425-46BA-B25C-65E39A30AE23}" type="pres">
      <dgm:prSet presAssocID="{B3432C0E-A593-4DCE-9E53-B6BC8C63B740}" presName="text2" presStyleLbl="revTx" presStyleIdx="10" presStyleCnt="15">
        <dgm:presLayoutVars>
          <dgm:chPref val="3"/>
        </dgm:presLayoutVars>
      </dgm:prSet>
      <dgm:spPr/>
    </dgm:pt>
    <dgm:pt modelId="{9123F9CC-780D-4362-B5C0-1B156DD63620}" type="pres">
      <dgm:prSet presAssocID="{B3432C0E-A593-4DCE-9E53-B6BC8C63B740}" presName="hierChild3" presStyleCnt="0"/>
      <dgm:spPr/>
    </dgm:pt>
    <dgm:pt modelId="{BDF3054D-693E-4CA7-AEA5-94591F9938FF}" type="pres">
      <dgm:prSet presAssocID="{E662BAD2-2C05-4423-B1E1-DD5C24B74A48}" presName="Name17" presStyleLbl="parChTrans1D3" presStyleIdx="2" presStyleCnt="4"/>
      <dgm:spPr/>
    </dgm:pt>
    <dgm:pt modelId="{52C8E5E7-3E13-4D82-A6D0-CCF0862FDA37}" type="pres">
      <dgm:prSet presAssocID="{A351A031-A1A6-4358-918C-9A55F221A26C}" presName="hierRoot3" presStyleCnt="0"/>
      <dgm:spPr/>
    </dgm:pt>
    <dgm:pt modelId="{435E1FE5-FE6E-4D61-B353-5C68A8C758CC}" type="pres">
      <dgm:prSet presAssocID="{A351A031-A1A6-4358-918C-9A55F221A26C}" presName="composite3" presStyleCnt="0"/>
      <dgm:spPr/>
    </dgm:pt>
    <dgm:pt modelId="{E3384561-4BCB-4756-B544-A68DCA222BB1}" type="pres">
      <dgm:prSet presAssocID="{A351A031-A1A6-4358-918C-9A55F221A26C}" presName="image3" presStyleLbl="node3" presStyleIdx="2" presStyleCnt="4"/>
      <dgm:spPr>
        <a:solidFill>
          <a:srgbClr val="FF5050"/>
        </a:solidFill>
      </dgm:spPr>
    </dgm:pt>
    <dgm:pt modelId="{67C8AA7E-9464-4634-9EFA-5C92716F9CA3}" type="pres">
      <dgm:prSet presAssocID="{A351A031-A1A6-4358-918C-9A55F221A26C}" presName="text3" presStyleLbl="revTx" presStyleIdx="11" presStyleCnt="15">
        <dgm:presLayoutVars>
          <dgm:chPref val="3"/>
        </dgm:presLayoutVars>
      </dgm:prSet>
      <dgm:spPr/>
    </dgm:pt>
    <dgm:pt modelId="{5521BBC7-6E9B-40B6-978D-974B6FEC1DDD}" type="pres">
      <dgm:prSet presAssocID="{A351A031-A1A6-4358-918C-9A55F221A26C}" presName="hierChild4" presStyleCnt="0"/>
      <dgm:spPr/>
    </dgm:pt>
    <dgm:pt modelId="{1459441D-7DA5-4AE5-A3C8-D58E514642A8}" type="pres">
      <dgm:prSet presAssocID="{ADE7788F-0806-45BB-A6C1-F08066A2C5C9}" presName="Name23" presStyleLbl="parChTrans1D4" presStyleIdx="6" presStyleCnt="8"/>
      <dgm:spPr/>
    </dgm:pt>
    <dgm:pt modelId="{54481AFA-19AC-49B6-A8B4-4F5E748A7627}" type="pres">
      <dgm:prSet presAssocID="{B1498AAB-DE85-43A2-A3A5-C69734BDF2CC}" presName="hierRoot4" presStyleCnt="0"/>
      <dgm:spPr/>
    </dgm:pt>
    <dgm:pt modelId="{17925852-B464-4919-86B6-0885365078EB}" type="pres">
      <dgm:prSet presAssocID="{B1498AAB-DE85-43A2-A3A5-C69734BDF2CC}" presName="composite4" presStyleCnt="0"/>
      <dgm:spPr/>
    </dgm:pt>
    <dgm:pt modelId="{789633DB-F986-41FD-9732-2CB9C2C0DFB1}" type="pres">
      <dgm:prSet presAssocID="{B1498AAB-DE85-43A2-A3A5-C69734BDF2CC}" presName="image4" presStyleLbl="node4" presStyleIdx="6" presStyleCnt="8"/>
      <dgm:spPr>
        <a:solidFill>
          <a:schemeClr val="tx1">
            <a:lumMod val="75000"/>
            <a:lumOff val="25000"/>
          </a:schemeClr>
        </a:solidFill>
      </dgm:spPr>
    </dgm:pt>
    <dgm:pt modelId="{20F9C41D-6115-4C1F-9A2B-8F365F297881}" type="pres">
      <dgm:prSet presAssocID="{B1498AAB-DE85-43A2-A3A5-C69734BDF2CC}" presName="text4" presStyleLbl="revTx" presStyleIdx="12" presStyleCnt="15">
        <dgm:presLayoutVars>
          <dgm:chPref val="3"/>
        </dgm:presLayoutVars>
      </dgm:prSet>
      <dgm:spPr/>
    </dgm:pt>
    <dgm:pt modelId="{EA21413B-7327-44BD-BF05-4C01C0E37B85}" type="pres">
      <dgm:prSet presAssocID="{B1498AAB-DE85-43A2-A3A5-C69734BDF2CC}" presName="hierChild5" presStyleCnt="0"/>
      <dgm:spPr/>
    </dgm:pt>
    <dgm:pt modelId="{E6334F02-4D3C-40D9-9047-0DFABA93FF21}" type="pres">
      <dgm:prSet presAssocID="{6D654745-4C46-46CA-A5C9-334D973A362F}" presName="Name23" presStyleLbl="parChTrans1D4" presStyleIdx="7" presStyleCnt="8"/>
      <dgm:spPr/>
    </dgm:pt>
    <dgm:pt modelId="{3DCB3D89-9248-4C6E-96A7-433B649629F3}" type="pres">
      <dgm:prSet presAssocID="{59CD84F7-6214-40AA-8AFA-521E373C4272}" presName="hierRoot4" presStyleCnt="0"/>
      <dgm:spPr/>
    </dgm:pt>
    <dgm:pt modelId="{106B9053-E543-4E05-8A82-CCB1B36CB426}" type="pres">
      <dgm:prSet presAssocID="{59CD84F7-6214-40AA-8AFA-521E373C4272}" presName="composite4" presStyleCnt="0"/>
      <dgm:spPr/>
    </dgm:pt>
    <dgm:pt modelId="{ABF93204-8039-4DAC-9D7E-F1F06EE88C3B}" type="pres">
      <dgm:prSet presAssocID="{59CD84F7-6214-40AA-8AFA-521E373C4272}" presName="image4" presStyleLbl="node4" presStyleIdx="7" presStyleCnt="8"/>
      <dgm:spPr>
        <a:solidFill>
          <a:schemeClr val="tx1">
            <a:lumMod val="75000"/>
            <a:lumOff val="25000"/>
          </a:schemeClr>
        </a:solidFill>
      </dgm:spPr>
    </dgm:pt>
    <dgm:pt modelId="{0CAADDEF-F47A-4B84-858C-7284A792A33A}" type="pres">
      <dgm:prSet presAssocID="{59CD84F7-6214-40AA-8AFA-521E373C4272}" presName="text4" presStyleLbl="revTx" presStyleIdx="13" presStyleCnt="15">
        <dgm:presLayoutVars>
          <dgm:chPref val="3"/>
        </dgm:presLayoutVars>
      </dgm:prSet>
      <dgm:spPr/>
    </dgm:pt>
    <dgm:pt modelId="{045973F5-C72B-40F4-9B28-1210D2BB506C}" type="pres">
      <dgm:prSet presAssocID="{59CD84F7-6214-40AA-8AFA-521E373C4272}" presName="hierChild5" presStyleCnt="0"/>
      <dgm:spPr/>
    </dgm:pt>
    <dgm:pt modelId="{EF298FA4-B3A3-4CA0-8698-99079D0039C2}" type="pres">
      <dgm:prSet presAssocID="{5315D38E-9208-4B1A-A018-165545876915}" presName="Name17" presStyleLbl="parChTrans1D3" presStyleIdx="3" presStyleCnt="4"/>
      <dgm:spPr/>
    </dgm:pt>
    <dgm:pt modelId="{0FB14A2D-3BF9-40B6-92C8-65683E498F35}" type="pres">
      <dgm:prSet presAssocID="{2DCBB1EA-ABD0-45BA-B56E-CFA456F54C20}" presName="hierRoot3" presStyleCnt="0"/>
      <dgm:spPr/>
    </dgm:pt>
    <dgm:pt modelId="{67A0CBBD-038F-423F-8CFB-E72397936544}" type="pres">
      <dgm:prSet presAssocID="{2DCBB1EA-ABD0-45BA-B56E-CFA456F54C20}" presName="composite3" presStyleCnt="0"/>
      <dgm:spPr/>
    </dgm:pt>
    <dgm:pt modelId="{EEE38CF6-37EB-486B-BBA9-A64964740D7E}" type="pres">
      <dgm:prSet presAssocID="{2DCBB1EA-ABD0-45BA-B56E-CFA456F54C20}" presName="image3" presStyleLbl="node3" presStyleIdx="3" presStyleCnt="4"/>
      <dgm:spPr>
        <a:solidFill>
          <a:schemeClr val="tx1">
            <a:lumMod val="75000"/>
            <a:lumOff val="25000"/>
          </a:schemeClr>
        </a:solidFill>
      </dgm:spPr>
    </dgm:pt>
    <dgm:pt modelId="{1304E54C-3734-44E3-9070-DD9888F12345}" type="pres">
      <dgm:prSet presAssocID="{2DCBB1EA-ABD0-45BA-B56E-CFA456F54C20}" presName="text3" presStyleLbl="revTx" presStyleIdx="14" presStyleCnt="15">
        <dgm:presLayoutVars>
          <dgm:chPref val="3"/>
        </dgm:presLayoutVars>
      </dgm:prSet>
      <dgm:spPr/>
    </dgm:pt>
    <dgm:pt modelId="{2F59E27B-2E57-4D65-B2E8-520109E44CF4}" type="pres">
      <dgm:prSet presAssocID="{2DCBB1EA-ABD0-45BA-B56E-CFA456F54C20}" presName="hierChild4" presStyleCnt="0"/>
      <dgm:spPr/>
    </dgm:pt>
  </dgm:ptLst>
  <dgm:cxnLst>
    <dgm:cxn modelId="{3FD9B609-8838-46B8-BAA7-D8198528C505}" srcId="{B3432C0E-A593-4DCE-9E53-B6BC8C63B740}" destId="{A351A031-A1A6-4358-918C-9A55F221A26C}" srcOrd="0" destOrd="0" parTransId="{E662BAD2-2C05-4423-B1E1-DD5C24B74A48}" sibTransId="{BCE4B914-21D1-4A41-87A6-98DBBA42BFFC}"/>
    <dgm:cxn modelId="{D27F9410-A443-4ED6-8E02-1CD5842CFA81}" type="presOf" srcId="{A351A031-A1A6-4358-918C-9A55F221A26C}" destId="{67C8AA7E-9464-4634-9EFA-5C92716F9CA3}" srcOrd="0" destOrd="0" presId="urn:microsoft.com/office/officeart/2009/layout/CirclePictureHierarchy"/>
    <dgm:cxn modelId="{77198912-8001-454F-857D-6EA58D40BC4C}" type="presOf" srcId="{5315D38E-9208-4B1A-A018-165545876915}" destId="{EF298FA4-B3A3-4CA0-8698-99079D0039C2}" srcOrd="0" destOrd="0" presId="urn:microsoft.com/office/officeart/2009/layout/CirclePictureHierarchy"/>
    <dgm:cxn modelId="{C823CD12-2040-4770-B53C-4EBEA6833271}" type="presOf" srcId="{E97DEBD1-E09E-4C3C-A54D-3D59CA42CFF5}" destId="{C59A7A49-8F08-4EF0-9EE7-AF6866F0A406}" srcOrd="0" destOrd="0" presId="urn:microsoft.com/office/officeart/2009/layout/CirclePictureHierarchy"/>
    <dgm:cxn modelId="{863A7817-9B73-4491-94E2-05D8A8E79B1A}" type="presOf" srcId="{E1CB2FDB-CD15-4098-A606-1142059A961A}" destId="{E6DCBC5D-4E65-425D-8EDD-6ECB93D30895}" srcOrd="0" destOrd="0" presId="urn:microsoft.com/office/officeart/2009/layout/CirclePictureHierarchy"/>
    <dgm:cxn modelId="{025DB11B-402A-40AF-A4F7-8B33C0F5FCD0}" type="presOf" srcId="{1277E832-17E1-4BF6-BC9F-5E30926FCF6F}" destId="{23E7509E-2C34-4195-97B3-1E689CBB849F}" srcOrd="0" destOrd="0" presId="urn:microsoft.com/office/officeart/2009/layout/CirclePictureHierarchy"/>
    <dgm:cxn modelId="{6196B324-AE80-4A4C-8490-0818E19A1C04}" type="presOf" srcId="{C397C37F-7696-4995-9C77-5F32AB7FBC72}" destId="{4C39A4B3-0970-4694-9E33-92A174A9D8FB}" srcOrd="0" destOrd="0" presId="urn:microsoft.com/office/officeart/2009/layout/CirclePictureHierarchy"/>
    <dgm:cxn modelId="{DBC9CC2C-15DF-4BD1-9EA6-071EF796F172}" type="presOf" srcId="{5E4D4B08-9183-4CD5-B00B-5B3A30A1DF77}" destId="{308C23EF-FFDE-4DCF-ACBB-99E8387EE813}" srcOrd="0" destOrd="0" presId="urn:microsoft.com/office/officeart/2009/layout/CirclePictureHierarchy"/>
    <dgm:cxn modelId="{99FED530-B506-41F9-B9A2-8A621350A906}" type="presOf" srcId="{65113447-27A4-484C-A59F-DD5DB0D685B7}" destId="{6493B53C-EF11-4F61-834F-21DE198284A8}" srcOrd="0" destOrd="0" presId="urn:microsoft.com/office/officeart/2009/layout/CirclePictureHierarchy"/>
    <dgm:cxn modelId="{4315D031-E1B8-4FBE-B85E-59E98BC94D2C}" srcId="{7FA5B65C-A69D-4F8E-99C7-EB2942A202E1}" destId="{C397C37F-7696-4995-9C77-5F32AB7FBC72}" srcOrd="1" destOrd="0" parTransId="{C975A302-8DC1-472A-A9D4-E61C9A11DA76}" sibTransId="{D54FE196-172F-49D2-9BEA-FCA8C2A84110}"/>
    <dgm:cxn modelId="{E8BCC638-D6E8-4D79-988C-9256B98701D8}" type="presOf" srcId="{69B0A73B-FEB9-4436-B0C3-4E1A5D0954EF}" destId="{DF5E79E8-56D5-4A6A-8E5D-4FE80498DDF1}" srcOrd="0" destOrd="0" presId="urn:microsoft.com/office/officeart/2009/layout/CirclePictureHierarchy"/>
    <dgm:cxn modelId="{CAC24E3A-E778-4DEB-9C44-04DC991DA542}" srcId="{39AA3421-C0DC-4D99-9B7D-10B51566A1DB}" destId="{69B0A73B-FEB9-4436-B0C3-4E1A5D0954EF}" srcOrd="1" destOrd="0" parTransId="{7205E9BD-651E-4D8D-B5A6-C6AFCC532801}" sibTransId="{43A8FAA7-C382-46A0-8E81-0BB041DC7B7A}"/>
    <dgm:cxn modelId="{DD5FB03A-4531-4D20-BB79-FBFA6F69F354}" type="presOf" srcId="{B8C16AEB-06DF-4759-AB39-1AC4F6A52ADF}" destId="{8421F376-2D39-4EC9-BB0E-BAFB30057E41}" srcOrd="0" destOrd="0" presId="urn:microsoft.com/office/officeart/2009/layout/CirclePictureHierarchy"/>
    <dgm:cxn modelId="{FE77F33D-B120-481B-9FAF-BDDE8D57B7A6}" type="presOf" srcId="{E662BAD2-2C05-4423-B1E1-DD5C24B74A48}" destId="{BDF3054D-693E-4CA7-AEA5-94591F9938FF}" srcOrd="0" destOrd="0" presId="urn:microsoft.com/office/officeart/2009/layout/CirclePictureHierarchy"/>
    <dgm:cxn modelId="{7885835E-4E61-4C18-BA4D-6B98B154C2A9}" srcId="{661284D5-8E54-4BD0-88C0-DC615134DFC8}" destId="{AE7CEF54-4B3C-4E73-978D-6AFA88CF2951}" srcOrd="1" destOrd="0" parTransId="{58A6AECF-B2E1-4E59-99FE-756A5E012F3D}" sibTransId="{B9854820-0752-4422-9270-AC4232E78681}"/>
    <dgm:cxn modelId="{7B04DB66-EED5-4B56-9183-5C8203223101}" type="presOf" srcId="{EEAAB6C2-93B2-4101-A3D1-02AA4F595B86}" destId="{9310E7CE-AEA6-43B5-B689-9689206CE5FF}" srcOrd="0" destOrd="0" presId="urn:microsoft.com/office/officeart/2009/layout/CirclePictureHierarchy"/>
    <dgm:cxn modelId="{DE50E466-FD34-4248-ACCE-24C34BEC5F4C}" type="presOf" srcId="{B1498AAB-DE85-43A2-A3A5-C69734BDF2CC}" destId="{20F9C41D-6115-4C1F-9A2B-8F365F297881}" srcOrd="0" destOrd="0" presId="urn:microsoft.com/office/officeart/2009/layout/CirclePictureHierarchy"/>
    <dgm:cxn modelId="{FCAEF86B-3DD4-434A-AFA8-4540E656EDDC}" srcId="{A351A031-A1A6-4358-918C-9A55F221A26C}" destId="{B1498AAB-DE85-43A2-A3A5-C69734BDF2CC}" srcOrd="0" destOrd="0" parTransId="{ADE7788F-0806-45BB-A6C1-F08066A2C5C9}" sibTransId="{99C4FDE9-3B71-4D13-B3E9-B58B6C2A7F91}"/>
    <dgm:cxn modelId="{F5FA5756-7236-4FF9-9C91-50DEC805E752}" type="presOf" srcId="{CF318150-DF67-4B07-B222-30159B28CB4C}" destId="{D7166BEC-F9E8-426C-8650-6C2B6A4E1DF7}" srcOrd="0" destOrd="0" presId="urn:microsoft.com/office/officeart/2009/layout/CirclePictureHierarchy"/>
    <dgm:cxn modelId="{AF9E0087-7F84-4351-A145-96D5681033CE}" type="presOf" srcId="{8E8814E6-9A12-426F-84A5-506D9A393D9B}" destId="{326EDD72-2EE1-4B2A-97A3-6BE1DDEB193A}" srcOrd="0" destOrd="0" presId="urn:microsoft.com/office/officeart/2009/layout/CirclePictureHierarchy"/>
    <dgm:cxn modelId="{E1883A97-523D-4A74-A073-DB29FA9B9BC3}" type="presOf" srcId="{58A6AECF-B2E1-4E59-99FE-756A5E012F3D}" destId="{DADDD535-5626-4CBB-B782-1E1545C71412}" srcOrd="0" destOrd="0" presId="urn:microsoft.com/office/officeart/2009/layout/CirclePictureHierarchy"/>
    <dgm:cxn modelId="{00160998-9709-4EC6-9478-4FB487B777D1}" type="presOf" srcId="{ADE7788F-0806-45BB-A6C1-F08066A2C5C9}" destId="{1459441D-7DA5-4AE5-A3C8-D58E514642A8}" srcOrd="0" destOrd="0" presId="urn:microsoft.com/office/officeart/2009/layout/CirclePictureHierarchy"/>
    <dgm:cxn modelId="{DE96809F-43DA-489F-8EDF-32FA4AFB30C4}" srcId="{5E4D4B08-9183-4CD5-B00B-5B3A30A1DF77}" destId="{661284D5-8E54-4BD0-88C0-DC615134DFC8}" srcOrd="0" destOrd="0" parTransId="{A8E7BE38-17D7-472F-89F0-DC6D1DD72B7A}" sibTransId="{BEFA4269-471F-4DC3-A250-2FE8C5C84ED3}"/>
    <dgm:cxn modelId="{23E864A2-A982-4CBD-8CCD-3BCB680BA5E9}" type="presOf" srcId="{661284D5-8E54-4BD0-88C0-DC615134DFC8}" destId="{7EE6053A-BF12-4CF8-9987-4FDEFCCA9BC2}" srcOrd="0" destOrd="0" presId="urn:microsoft.com/office/officeart/2009/layout/CirclePictureHierarchy"/>
    <dgm:cxn modelId="{82E052A7-83BD-4455-A098-E378C87685CD}" srcId="{8E8814E6-9A12-426F-84A5-506D9A393D9B}" destId="{5E4D4B08-9183-4CD5-B00B-5B3A30A1DF77}" srcOrd="0" destOrd="0" parTransId="{E97DEBD1-E09E-4C3C-A54D-3D59CA42CFF5}" sibTransId="{1807C1DA-76F8-497F-A837-97BF8231EF56}"/>
    <dgm:cxn modelId="{11D3C7A7-C9DC-419C-97B5-6EC3C368E739}" srcId="{661284D5-8E54-4BD0-88C0-DC615134DFC8}" destId="{7FA5B65C-A69D-4F8E-99C7-EB2942A202E1}" srcOrd="0" destOrd="0" parTransId="{B8C16AEB-06DF-4759-AB39-1AC4F6A52ADF}" sibTransId="{E6F945EA-9602-4BCB-B032-2D7F286FB196}"/>
    <dgm:cxn modelId="{04AAEAB0-F558-4949-81B5-75E684F66F00}" type="presOf" srcId="{6D654745-4C46-46CA-A5C9-334D973A362F}" destId="{E6334F02-4D3C-40D9-9047-0DFABA93FF21}" srcOrd="0" destOrd="0" presId="urn:microsoft.com/office/officeart/2009/layout/CirclePictureHierarchy"/>
    <dgm:cxn modelId="{E9B091B2-9052-4F87-851D-B2B650E884C8}" srcId="{8E8814E6-9A12-426F-84A5-506D9A393D9B}" destId="{B3432C0E-A593-4DCE-9E53-B6BC8C63B740}" srcOrd="1" destOrd="0" parTransId="{EEAAB6C2-93B2-4101-A3D1-02AA4F595B86}" sibTransId="{F17919BC-FDC6-4844-B3A3-E897003AF160}"/>
    <dgm:cxn modelId="{5116C2B7-9243-47E2-817E-C03F68720233}" srcId="{7FA5B65C-A69D-4F8E-99C7-EB2942A202E1}" destId="{E1CB2FDB-CD15-4098-A606-1142059A961A}" srcOrd="0" destOrd="0" parTransId="{1277E832-17E1-4BF6-BC9F-5E30926FCF6F}" sibTransId="{058DF0D8-2622-497B-95C6-FDCDF0CB3342}"/>
    <dgm:cxn modelId="{906122BD-5C02-49F9-AB82-D6FF0F523981}" srcId="{B3432C0E-A593-4DCE-9E53-B6BC8C63B740}" destId="{2DCBB1EA-ABD0-45BA-B56E-CFA456F54C20}" srcOrd="1" destOrd="0" parTransId="{5315D38E-9208-4B1A-A018-165545876915}" sibTransId="{C73AB3EB-3595-4C01-8DE8-8ECEE33B6B6A}"/>
    <dgm:cxn modelId="{7E4281C0-3619-4B13-A8AA-FEF98F4551F5}" type="presOf" srcId="{B3432C0E-A593-4DCE-9E53-B6BC8C63B740}" destId="{E9F968BE-5425-46BA-B25C-65E39A30AE23}" srcOrd="0" destOrd="0" presId="urn:microsoft.com/office/officeart/2009/layout/CirclePictureHierarchy"/>
    <dgm:cxn modelId="{0EB7FCC3-559C-4A75-BFD2-06B66CA0A66A}" srcId="{A351A031-A1A6-4358-918C-9A55F221A26C}" destId="{59CD84F7-6214-40AA-8AFA-521E373C4272}" srcOrd="1" destOrd="0" parTransId="{6D654745-4C46-46CA-A5C9-334D973A362F}" sibTransId="{2E2D8C84-0B32-4F81-A79E-8B72AF7E6F40}"/>
    <dgm:cxn modelId="{A590B0C8-47F8-4D1B-9EA3-76D40DC1DDBC}" type="presOf" srcId="{7FA5B65C-A69D-4F8E-99C7-EB2942A202E1}" destId="{5BE7A57F-398F-46E2-8726-9EAE189A8A08}" srcOrd="0" destOrd="0" presId="urn:microsoft.com/office/officeart/2009/layout/CirclePictureHierarchy"/>
    <dgm:cxn modelId="{22A669D1-373C-4B5B-9E8C-2E8B0D83398F}" type="presOf" srcId="{7205E9BD-651E-4D8D-B5A6-C6AFCC532801}" destId="{A889D23E-48C1-490B-A631-7CAEADB5B5A5}" srcOrd="0" destOrd="0" presId="urn:microsoft.com/office/officeart/2009/layout/CirclePictureHierarchy"/>
    <dgm:cxn modelId="{03D4D3D9-64F1-4D40-8204-D32F5734095A}" srcId="{39AA3421-C0DC-4D99-9B7D-10B51566A1DB}" destId="{934E1D34-5440-4B16-81F6-40CBD4B18361}" srcOrd="0" destOrd="0" parTransId="{70414FF3-117F-4A49-B3C0-08C74961A8D2}" sibTransId="{29DC4D67-5DED-47A7-8348-69F41AE5FD6A}"/>
    <dgm:cxn modelId="{75656CDA-27D4-4A84-AF84-A0E165A13806}" type="presOf" srcId="{C975A302-8DC1-472A-A9D4-E61C9A11DA76}" destId="{817B33F5-B7A0-4053-86EB-3C6F06D4F1EE}" srcOrd="0" destOrd="0" presId="urn:microsoft.com/office/officeart/2009/layout/CirclePictureHierarchy"/>
    <dgm:cxn modelId="{28E7C2DA-C5DB-4EB1-91EA-89F85AEA529A}" type="presOf" srcId="{AE7CEF54-4B3C-4E73-978D-6AFA88CF2951}" destId="{93CE8185-1F59-4099-BA5D-1085D344583C}" srcOrd="0" destOrd="0" presId="urn:microsoft.com/office/officeart/2009/layout/CirclePictureHierarchy"/>
    <dgm:cxn modelId="{CF5666E2-5455-440C-BD51-15491E67ACDB}" type="presOf" srcId="{934E1D34-5440-4B16-81F6-40CBD4B18361}" destId="{24E4450A-3719-45F7-8522-DEB290103854}" srcOrd="0" destOrd="0" presId="urn:microsoft.com/office/officeart/2009/layout/CirclePictureHierarchy"/>
    <dgm:cxn modelId="{7D7524E3-E112-4E49-9140-1F3B1EC34D87}" srcId="{CF318150-DF67-4B07-B222-30159B28CB4C}" destId="{8E8814E6-9A12-426F-84A5-506D9A393D9B}" srcOrd="0" destOrd="0" parTransId="{F97D71DB-9EE0-4821-B5E2-96221CF6F480}" sibTransId="{295DE82E-2F8F-4F66-83D1-9F1A25FEB52C}"/>
    <dgm:cxn modelId="{11BA2DE3-3AF4-4623-B952-8790CBE1A424}" type="presOf" srcId="{39AA3421-C0DC-4D99-9B7D-10B51566A1DB}" destId="{EC696F9B-C289-4F20-A435-773B785C9936}" srcOrd="0" destOrd="0" presId="urn:microsoft.com/office/officeart/2009/layout/CirclePictureHierarchy"/>
    <dgm:cxn modelId="{54B277E6-E400-4E5A-9FCF-015A9C1E2996}" type="presOf" srcId="{2DCBB1EA-ABD0-45BA-B56E-CFA456F54C20}" destId="{1304E54C-3734-44E3-9070-DD9888F12345}" srcOrd="0" destOrd="0" presId="urn:microsoft.com/office/officeart/2009/layout/CirclePictureHierarchy"/>
    <dgm:cxn modelId="{CCBC05E7-8035-4B38-B727-05B10628D8AA}" type="presOf" srcId="{70414FF3-117F-4A49-B3C0-08C74961A8D2}" destId="{EEAE3D39-5B12-4821-A249-0D67E5266C8C}" srcOrd="0" destOrd="0" presId="urn:microsoft.com/office/officeart/2009/layout/CirclePictureHierarchy"/>
    <dgm:cxn modelId="{9E0F3AED-0DCC-47C2-9DA3-BA3B603C9DD5}" type="presOf" srcId="{A8E7BE38-17D7-472F-89F0-DC6D1DD72B7A}" destId="{1F44E02A-D1CE-4FE9-8F3B-0683CAD70E1D}" srcOrd="0" destOrd="0" presId="urn:microsoft.com/office/officeart/2009/layout/CirclePictureHierarchy"/>
    <dgm:cxn modelId="{FFAD8FF2-57FA-43D7-AE26-F924C4B211E4}" type="presOf" srcId="{59CD84F7-6214-40AA-8AFA-521E373C4272}" destId="{0CAADDEF-F47A-4B84-858C-7284A792A33A}" srcOrd="0" destOrd="0" presId="urn:microsoft.com/office/officeart/2009/layout/CirclePictureHierarchy"/>
    <dgm:cxn modelId="{9608FEFC-D1E4-4D32-9E3F-18D4A71AC39D}" srcId="{5E4D4B08-9183-4CD5-B00B-5B3A30A1DF77}" destId="{39AA3421-C0DC-4D99-9B7D-10B51566A1DB}" srcOrd="1" destOrd="0" parTransId="{65113447-27A4-484C-A59F-DD5DB0D685B7}" sibTransId="{EE51E7B4-69B4-4982-9B85-055BC8CE5F42}"/>
    <dgm:cxn modelId="{DDF16943-4657-4D78-980E-48CD6E98BA12}" type="presParOf" srcId="{D7166BEC-F9E8-426C-8650-6C2B6A4E1DF7}" destId="{80ADBFA0-FFD7-45D3-BEDE-737D6AE23659}" srcOrd="0" destOrd="0" presId="urn:microsoft.com/office/officeart/2009/layout/CirclePictureHierarchy"/>
    <dgm:cxn modelId="{A16428D3-EBB5-4D89-AA1C-6746E1C7423A}" type="presParOf" srcId="{80ADBFA0-FFD7-45D3-BEDE-737D6AE23659}" destId="{B8F8D1D1-95FA-4CB3-BBB8-AD18AC4B9B6F}" srcOrd="0" destOrd="0" presId="urn:microsoft.com/office/officeart/2009/layout/CirclePictureHierarchy"/>
    <dgm:cxn modelId="{39DCF42A-9E76-40BA-86DA-07A3C0C8F8C8}" type="presParOf" srcId="{B8F8D1D1-95FA-4CB3-BBB8-AD18AC4B9B6F}" destId="{BA180955-933F-4238-AF2C-85D970BCAC4E}" srcOrd="0" destOrd="0" presId="urn:microsoft.com/office/officeart/2009/layout/CirclePictureHierarchy"/>
    <dgm:cxn modelId="{FE584CDB-DD5A-4757-BDC3-64B595E3E4BE}" type="presParOf" srcId="{B8F8D1D1-95FA-4CB3-BBB8-AD18AC4B9B6F}" destId="{326EDD72-2EE1-4B2A-97A3-6BE1DDEB193A}" srcOrd="1" destOrd="0" presId="urn:microsoft.com/office/officeart/2009/layout/CirclePictureHierarchy"/>
    <dgm:cxn modelId="{2D08B29A-44F1-4F51-B95A-4BEC85636823}" type="presParOf" srcId="{80ADBFA0-FFD7-45D3-BEDE-737D6AE23659}" destId="{00EEA05E-01B0-472B-B156-3C0CE7826270}" srcOrd="1" destOrd="0" presId="urn:microsoft.com/office/officeart/2009/layout/CirclePictureHierarchy"/>
    <dgm:cxn modelId="{67946177-0D03-4E50-959E-1ABE780FF427}" type="presParOf" srcId="{00EEA05E-01B0-472B-B156-3C0CE7826270}" destId="{C59A7A49-8F08-4EF0-9EE7-AF6866F0A406}" srcOrd="0" destOrd="0" presId="urn:microsoft.com/office/officeart/2009/layout/CirclePictureHierarchy"/>
    <dgm:cxn modelId="{1185CCC7-F737-4F32-A6DC-3DC8912C90D5}" type="presParOf" srcId="{00EEA05E-01B0-472B-B156-3C0CE7826270}" destId="{2DF2EF99-F638-4E37-B7AC-CDD9F02A1CB3}" srcOrd="1" destOrd="0" presId="urn:microsoft.com/office/officeart/2009/layout/CirclePictureHierarchy"/>
    <dgm:cxn modelId="{26975A33-462D-422F-9041-AE3EF55D82D7}" type="presParOf" srcId="{2DF2EF99-F638-4E37-B7AC-CDD9F02A1CB3}" destId="{6F69377C-4173-4DE7-BA7E-311477DED08C}" srcOrd="0" destOrd="0" presId="urn:microsoft.com/office/officeart/2009/layout/CirclePictureHierarchy"/>
    <dgm:cxn modelId="{892DFF90-5474-46C6-B881-11A00A5CF939}" type="presParOf" srcId="{6F69377C-4173-4DE7-BA7E-311477DED08C}" destId="{03431357-5093-4D65-A351-0F92DCDB52FE}" srcOrd="0" destOrd="0" presId="urn:microsoft.com/office/officeart/2009/layout/CirclePictureHierarchy"/>
    <dgm:cxn modelId="{CEA71CBF-3B92-4EC6-9612-469582597928}" type="presParOf" srcId="{6F69377C-4173-4DE7-BA7E-311477DED08C}" destId="{308C23EF-FFDE-4DCF-ACBB-99E8387EE813}" srcOrd="1" destOrd="0" presId="urn:microsoft.com/office/officeart/2009/layout/CirclePictureHierarchy"/>
    <dgm:cxn modelId="{34BA5E8A-2584-4147-8EFC-8432568E7B99}" type="presParOf" srcId="{2DF2EF99-F638-4E37-B7AC-CDD9F02A1CB3}" destId="{FAE4F6C2-3D9F-4D21-BBE8-0F82A4DA9A3F}" srcOrd="1" destOrd="0" presId="urn:microsoft.com/office/officeart/2009/layout/CirclePictureHierarchy"/>
    <dgm:cxn modelId="{84440A0B-FAEE-4B02-9E70-D918D708E5DA}" type="presParOf" srcId="{FAE4F6C2-3D9F-4D21-BBE8-0F82A4DA9A3F}" destId="{1F44E02A-D1CE-4FE9-8F3B-0683CAD70E1D}" srcOrd="0" destOrd="0" presId="urn:microsoft.com/office/officeart/2009/layout/CirclePictureHierarchy"/>
    <dgm:cxn modelId="{342142E8-0115-43CA-8323-C13C676BFFEB}" type="presParOf" srcId="{FAE4F6C2-3D9F-4D21-BBE8-0F82A4DA9A3F}" destId="{B610E304-6D2B-4EAA-8628-6789B13080F7}" srcOrd="1" destOrd="0" presId="urn:microsoft.com/office/officeart/2009/layout/CirclePictureHierarchy"/>
    <dgm:cxn modelId="{CA2672EF-CC8B-4FAF-909F-DC353A6E08C0}" type="presParOf" srcId="{B610E304-6D2B-4EAA-8628-6789B13080F7}" destId="{842D3A99-712D-415E-B63B-CF544784AEE7}" srcOrd="0" destOrd="0" presId="urn:microsoft.com/office/officeart/2009/layout/CirclePictureHierarchy"/>
    <dgm:cxn modelId="{E1F67040-B559-433A-A67E-C691D6E52ADC}" type="presParOf" srcId="{842D3A99-712D-415E-B63B-CF544784AEE7}" destId="{D984827E-1AE7-49EA-8650-DB597A1A559F}" srcOrd="0" destOrd="0" presId="urn:microsoft.com/office/officeart/2009/layout/CirclePictureHierarchy"/>
    <dgm:cxn modelId="{066D69E5-C6F1-4FE4-B685-2BD3FC3E780A}" type="presParOf" srcId="{842D3A99-712D-415E-B63B-CF544784AEE7}" destId="{7EE6053A-BF12-4CF8-9987-4FDEFCCA9BC2}" srcOrd="1" destOrd="0" presId="urn:microsoft.com/office/officeart/2009/layout/CirclePictureHierarchy"/>
    <dgm:cxn modelId="{113A76D9-D7E1-4FDB-A45B-D3ECC3343516}" type="presParOf" srcId="{B610E304-6D2B-4EAA-8628-6789B13080F7}" destId="{190FED93-37D0-4DC6-8643-E87FDB8F0FF1}" srcOrd="1" destOrd="0" presId="urn:microsoft.com/office/officeart/2009/layout/CirclePictureHierarchy"/>
    <dgm:cxn modelId="{8C25EFE9-0866-4E80-A72B-2817F61664CC}" type="presParOf" srcId="{190FED93-37D0-4DC6-8643-E87FDB8F0FF1}" destId="{8421F376-2D39-4EC9-BB0E-BAFB30057E41}" srcOrd="0" destOrd="0" presId="urn:microsoft.com/office/officeart/2009/layout/CirclePictureHierarchy"/>
    <dgm:cxn modelId="{A2C1F5CE-9C97-40E3-B7CD-3D76F8DE53B9}" type="presParOf" srcId="{190FED93-37D0-4DC6-8643-E87FDB8F0FF1}" destId="{A780DE93-7196-4349-9D36-B460170B899C}" srcOrd="1" destOrd="0" presId="urn:microsoft.com/office/officeart/2009/layout/CirclePictureHierarchy"/>
    <dgm:cxn modelId="{2173FD3E-70D6-46DF-BFB3-BFCD0F8C8EF4}" type="presParOf" srcId="{A780DE93-7196-4349-9D36-B460170B899C}" destId="{6B094E4F-D6F3-430B-879E-D12E8BAE6144}" srcOrd="0" destOrd="0" presId="urn:microsoft.com/office/officeart/2009/layout/CirclePictureHierarchy"/>
    <dgm:cxn modelId="{5D55568C-F73B-436E-88E5-8C79C7D3639D}" type="presParOf" srcId="{6B094E4F-D6F3-430B-879E-D12E8BAE6144}" destId="{526350D3-E3DD-4AEA-B0B0-38A2D2577B30}" srcOrd="0" destOrd="0" presId="urn:microsoft.com/office/officeart/2009/layout/CirclePictureHierarchy"/>
    <dgm:cxn modelId="{DBDB6FF0-D065-4B11-9F4F-8605CE48B5D4}" type="presParOf" srcId="{6B094E4F-D6F3-430B-879E-D12E8BAE6144}" destId="{5BE7A57F-398F-46E2-8726-9EAE189A8A08}" srcOrd="1" destOrd="0" presId="urn:microsoft.com/office/officeart/2009/layout/CirclePictureHierarchy"/>
    <dgm:cxn modelId="{5B9B8FA6-5B03-4261-BD23-28ED2F118774}" type="presParOf" srcId="{A780DE93-7196-4349-9D36-B460170B899C}" destId="{26B16F55-6E12-4C80-A624-65FCC4E3CC51}" srcOrd="1" destOrd="0" presId="urn:microsoft.com/office/officeart/2009/layout/CirclePictureHierarchy"/>
    <dgm:cxn modelId="{0FA5C4D0-CFCF-4181-A503-8CE48F5C1BCD}" type="presParOf" srcId="{26B16F55-6E12-4C80-A624-65FCC4E3CC51}" destId="{23E7509E-2C34-4195-97B3-1E689CBB849F}" srcOrd="0" destOrd="0" presId="urn:microsoft.com/office/officeart/2009/layout/CirclePictureHierarchy"/>
    <dgm:cxn modelId="{F59AA7D9-40A6-4CCB-819C-8DD21A683B3C}" type="presParOf" srcId="{26B16F55-6E12-4C80-A624-65FCC4E3CC51}" destId="{7986732A-79E4-4CB7-B636-7E347AD12A01}" srcOrd="1" destOrd="0" presId="urn:microsoft.com/office/officeart/2009/layout/CirclePictureHierarchy"/>
    <dgm:cxn modelId="{A2DD86C5-4E67-44BC-B3DF-6FA9456456A1}" type="presParOf" srcId="{7986732A-79E4-4CB7-B636-7E347AD12A01}" destId="{078F4BA5-CED1-4A22-9DC4-92E6BB2F3AEE}" srcOrd="0" destOrd="0" presId="urn:microsoft.com/office/officeart/2009/layout/CirclePictureHierarchy"/>
    <dgm:cxn modelId="{94B8C865-8B54-4D65-86E5-469A64C80494}" type="presParOf" srcId="{078F4BA5-CED1-4A22-9DC4-92E6BB2F3AEE}" destId="{8F230C2C-2F9B-4A33-928F-953AD37FB299}" srcOrd="0" destOrd="0" presId="urn:microsoft.com/office/officeart/2009/layout/CirclePictureHierarchy"/>
    <dgm:cxn modelId="{47450FE5-C05B-491C-8D17-D4950758E5CD}" type="presParOf" srcId="{078F4BA5-CED1-4A22-9DC4-92E6BB2F3AEE}" destId="{E6DCBC5D-4E65-425D-8EDD-6ECB93D30895}" srcOrd="1" destOrd="0" presId="urn:microsoft.com/office/officeart/2009/layout/CirclePictureHierarchy"/>
    <dgm:cxn modelId="{A741A5A7-DC8B-4C0B-896C-051440022BA5}" type="presParOf" srcId="{7986732A-79E4-4CB7-B636-7E347AD12A01}" destId="{61DEFD16-AB4A-4712-8C39-6120953A99DF}" srcOrd="1" destOrd="0" presId="urn:microsoft.com/office/officeart/2009/layout/CirclePictureHierarchy"/>
    <dgm:cxn modelId="{23926B86-9FE2-404B-94AF-F23485674CB2}" type="presParOf" srcId="{26B16F55-6E12-4C80-A624-65FCC4E3CC51}" destId="{817B33F5-B7A0-4053-86EB-3C6F06D4F1EE}" srcOrd="2" destOrd="0" presId="urn:microsoft.com/office/officeart/2009/layout/CirclePictureHierarchy"/>
    <dgm:cxn modelId="{4FBC07C1-E80A-49F9-BF1A-A7EC3FA520BA}" type="presParOf" srcId="{26B16F55-6E12-4C80-A624-65FCC4E3CC51}" destId="{0924A128-3616-4B13-919F-C2CD3C39F713}" srcOrd="3" destOrd="0" presId="urn:microsoft.com/office/officeart/2009/layout/CirclePictureHierarchy"/>
    <dgm:cxn modelId="{D1C4451D-F391-42DD-B2E9-B2A012C447FC}" type="presParOf" srcId="{0924A128-3616-4B13-919F-C2CD3C39F713}" destId="{A9514E57-D1C6-4965-9233-4AC68D25F279}" srcOrd="0" destOrd="0" presId="urn:microsoft.com/office/officeart/2009/layout/CirclePictureHierarchy"/>
    <dgm:cxn modelId="{0DE640C6-5D05-4135-9B2F-15B3371D75F3}" type="presParOf" srcId="{A9514E57-D1C6-4965-9233-4AC68D25F279}" destId="{A99C6026-5DF5-48F8-BEB0-642BB78D87D2}" srcOrd="0" destOrd="0" presId="urn:microsoft.com/office/officeart/2009/layout/CirclePictureHierarchy"/>
    <dgm:cxn modelId="{66822343-786E-477C-A83C-479D8C328F16}" type="presParOf" srcId="{A9514E57-D1C6-4965-9233-4AC68D25F279}" destId="{4C39A4B3-0970-4694-9E33-92A174A9D8FB}" srcOrd="1" destOrd="0" presId="urn:microsoft.com/office/officeart/2009/layout/CirclePictureHierarchy"/>
    <dgm:cxn modelId="{C9ED31FD-F2D5-4527-8A52-1599E9F82726}" type="presParOf" srcId="{0924A128-3616-4B13-919F-C2CD3C39F713}" destId="{5C225245-68C7-4D06-8714-9E9C3D736D89}" srcOrd="1" destOrd="0" presId="urn:microsoft.com/office/officeart/2009/layout/CirclePictureHierarchy"/>
    <dgm:cxn modelId="{A95B6BC1-A122-4016-BABA-7E64674F162E}" type="presParOf" srcId="{190FED93-37D0-4DC6-8643-E87FDB8F0FF1}" destId="{DADDD535-5626-4CBB-B782-1E1545C71412}" srcOrd="2" destOrd="0" presId="urn:microsoft.com/office/officeart/2009/layout/CirclePictureHierarchy"/>
    <dgm:cxn modelId="{E2FE87F6-884E-4543-94B6-48CC6C0B1108}" type="presParOf" srcId="{190FED93-37D0-4DC6-8643-E87FDB8F0FF1}" destId="{E2AC4C0E-CC28-4068-858C-2FA0E075C7EB}" srcOrd="3" destOrd="0" presId="urn:microsoft.com/office/officeart/2009/layout/CirclePictureHierarchy"/>
    <dgm:cxn modelId="{560AA480-2780-4B35-B9EC-70E7D5F57EC3}" type="presParOf" srcId="{E2AC4C0E-CC28-4068-858C-2FA0E075C7EB}" destId="{BAF990E6-DBA7-41C0-AF03-3C2D14382F0F}" srcOrd="0" destOrd="0" presId="urn:microsoft.com/office/officeart/2009/layout/CirclePictureHierarchy"/>
    <dgm:cxn modelId="{C4C87D30-BF97-4738-9B41-88DB7FFFFCE1}" type="presParOf" srcId="{BAF990E6-DBA7-41C0-AF03-3C2D14382F0F}" destId="{77A92378-C32F-4071-9FD6-9B633354EE1E}" srcOrd="0" destOrd="0" presId="urn:microsoft.com/office/officeart/2009/layout/CirclePictureHierarchy"/>
    <dgm:cxn modelId="{4C14D02A-3C70-4906-9D72-169BB57B4862}" type="presParOf" srcId="{BAF990E6-DBA7-41C0-AF03-3C2D14382F0F}" destId="{93CE8185-1F59-4099-BA5D-1085D344583C}" srcOrd="1" destOrd="0" presId="urn:microsoft.com/office/officeart/2009/layout/CirclePictureHierarchy"/>
    <dgm:cxn modelId="{0560CB19-ACC7-4B90-8CBF-5522D3E66585}" type="presParOf" srcId="{E2AC4C0E-CC28-4068-858C-2FA0E075C7EB}" destId="{75B0858D-2C15-41F2-8E79-94724D0C3F1B}" srcOrd="1" destOrd="0" presId="urn:microsoft.com/office/officeart/2009/layout/CirclePictureHierarchy"/>
    <dgm:cxn modelId="{C59F8737-8C12-44B0-9B92-0025BB36F581}" type="presParOf" srcId="{FAE4F6C2-3D9F-4D21-BBE8-0F82A4DA9A3F}" destId="{6493B53C-EF11-4F61-834F-21DE198284A8}" srcOrd="2" destOrd="0" presId="urn:microsoft.com/office/officeart/2009/layout/CirclePictureHierarchy"/>
    <dgm:cxn modelId="{D662AC1A-132C-46E3-8AD5-541C0401C607}" type="presParOf" srcId="{FAE4F6C2-3D9F-4D21-BBE8-0F82A4DA9A3F}" destId="{A844872C-5667-4969-8024-33BF9CC968CA}" srcOrd="3" destOrd="0" presId="urn:microsoft.com/office/officeart/2009/layout/CirclePictureHierarchy"/>
    <dgm:cxn modelId="{BC774796-B862-486D-8E8D-63B63DF5ADEF}" type="presParOf" srcId="{A844872C-5667-4969-8024-33BF9CC968CA}" destId="{ACDEA464-F2BF-4EE4-B7B3-DADE699B0743}" srcOrd="0" destOrd="0" presId="urn:microsoft.com/office/officeart/2009/layout/CirclePictureHierarchy"/>
    <dgm:cxn modelId="{8AD45B55-5434-4277-85DC-C763CF9AB7B6}" type="presParOf" srcId="{ACDEA464-F2BF-4EE4-B7B3-DADE699B0743}" destId="{28DC169F-5905-48FD-9831-9090E99E72DF}" srcOrd="0" destOrd="0" presId="urn:microsoft.com/office/officeart/2009/layout/CirclePictureHierarchy"/>
    <dgm:cxn modelId="{DF1C81CF-CACD-4C1C-B88D-FD8DBD77F49F}" type="presParOf" srcId="{ACDEA464-F2BF-4EE4-B7B3-DADE699B0743}" destId="{EC696F9B-C289-4F20-A435-773B785C9936}" srcOrd="1" destOrd="0" presId="urn:microsoft.com/office/officeart/2009/layout/CirclePictureHierarchy"/>
    <dgm:cxn modelId="{35624547-8642-4CE2-AF5B-3DC942F56B8F}" type="presParOf" srcId="{A844872C-5667-4969-8024-33BF9CC968CA}" destId="{9929C594-A590-4D22-94D4-DDF42E9FF673}" srcOrd="1" destOrd="0" presId="urn:microsoft.com/office/officeart/2009/layout/CirclePictureHierarchy"/>
    <dgm:cxn modelId="{396282CC-957F-4AAA-BB42-C091EA43609F}" type="presParOf" srcId="{9929C594-A590-4D22-94D4-DDF42E9FF673}" destId="{EEAE3D39-5B12-4821-A249-0D67E5266C8C}" srcOrd="0" destOrd="0" presId="urn:microsoft.com/office/officeart/2009/layout/CirclePictureHierarchy"/>
    <dgm:cxn modelId="{63F6C993-5C90-4CF3-90D1-330C5353AC59}" type="presParOf" srcId="{9929C594-A590-4D22-94D4-DDF42E9FF673}" destId="{B247066C-8057-4C00-9579-71A529C51F44}" srcOrd="1" destOrd="0" presId="urn:microsoft.com/office/officeart/2009/layout/CirclePictureHierarchy"/>
    <dgm:cxn modelId="{AF7E9395-0DFB-4F95-99A2-A23AF5DEF983}" type="presParOf" srcId="{B247066C-8057-4C00-9579-71A529C51F44}" destId="{4C89C1A4-ECDA-41CF-9775-CB43A73A5268}" srcOrd="0" destOrd="0" presId="urn:microsoft.com/office/officeart/2009/layout/CirclePictureHierarchy"/>
    <dgm:cxn modelId="{6764C4B9-AE28-4EA7-B989-F3F359E59C32}" type="presParOf" srcId="{4C89C1A4-ECDA-41CF-9775-CB43A73A5268}" destId="{9343E6F5-2495-4C51-A7CF-8DC6B34DD0A4}" srcOrd="0" destOrd="0" presId="urn:microsoft.com/office/officeart/2009/layout/CirclePictureHierarchy"/>
    <dgm:cxn modelId="{2902E6EC-8698-4270-B598-AFD8D6749D5D}" type="presParOf" srcId="{4C89C1A4-ECDA-41CF-9775-CB43A73A5268}" destId="{24E4450A-3719-45F7-8522-DEB290103854}" srcOrd="1" destOrd="0" presId="urn:microsoft.com/office/officeart/2009/layout/CirclePictureHierarchy"/>
    <dgm:cxn modelId="{3AD4B43C-525E-4BDD-A110-C81445395D25}" type="presParOf" srcId="{B247066C-8057-4C00-9579-71A529C51F44}" destId="{59663F4A-A170-4B72-892C-08FFBFC5F98C}" srcOrd="1" destOrd="0" presId="urn:microsoft.com/office/officeart/2009/layout/CirclePictureHierarchy"/>
    <dgm:cxn modelId="{873DD990-F7DA-4279-AE43-B73117F9696D}" type="presParOf" srcId="{9929C594-A590-4D22-94D4-DDF42E9FF673}" destId="{A889D23E-48C1-490B-A631-7CAEADB5B5A5}" srcOrd="2" destOrd="0" presId="urn:microsoft.com/office/officeart/2009/layout/CirclePictureHierarchy"/>
    <dgm:cxn modelId="{84508EA8-E35B-4BD1-9BC5-01E8EBDF2F73}" type="presParOf" srcId="{9929C594-A590-4D22-94D4-DDF42E9FF673}" destId="{FFC1B510-6296-4874-B480-4A612063C52E}" srcOrd="3" destOrd="0" presId="urn:microsoft.com/office/officeart/2009/layout/CirclePictureHierarchy"/>
    <dgm:cxn modelId="{85C3CF67-B9A4-43C8-9F52-FB7E79288E1F}" type="presParOf" srcId="{FFC1B510-6296-4874-B480-4A612063C52E}" destId="{205992E9-FD15-4DCF-B177-49A618E22863}" srcOrd="0" destOrd="0" presId="urn:microsoft.com/office/officeart/2009/layout/CirclePictureHierarchy"/>
    <dgm:cxn modelId="{28F36C6F-B35D-47A9-BF73-3D3C25D7A239}" type="presParOf" srcId="{205992E9-FD15-4DCF-B177-49A618E22863}" destId="{1DFC9276-A77E-4F93-A249-F685D8F5E558}" srcOrd="0" destOrd="0" presId="urn:microsoft.com/office/officeart/2009/layout/CirclePictureHierarchy"/>
    <dgm:cxn modelId="{17139E55-E613-4C22-A5FA-6E18AF0AE4C1}" type="presParOf" srcId="{205992E9-FD15-4DCF-B177-49A618E22863}" destId="{DF5E79E8-56D5-4A6A-8E5D-4FE80498DDF1}" srcOrd="1" destOrd="0" presId="urn:microsoft.com/office/officeart/2009/layout/CirclePictureHierarchy"/>
    <dgm:cxn modelId="{F782A882-C4FD-41D7-8C5D-C316D1E14754}" type="presParOf" srcId="{FFC1B510-6296-4874-B480-4A612063C52E}" destId="{7807A825-C75E-452E-A339-C2BBEE190E56}" srcOrd="1" destOrd="0" presId="urn:microsoft.com/office/officeart/2009/layout/CirclePictureHierarchy"/>
    <dgm:cxn modelId="{84115567-CA5E-4237-A3ED-2700245A15AD}" type="presParOf" srcId="{00EEA05E-01B0-472B-B156-3C0CE7826270}" destId="{9310E7CE-AEA6-43B5-B689-9689206CE5FF}" srcOrd="2" destOrd="0" presId="urn:microsoft.com/office/officeart/2009/layout/CirclePictureHierarchy"/>
    <dgm:cxn modelId="{76CA5F8F-C54A-4023-BE8D-78B6263D2884}" type="presParOf" srcId="{00EEA05E-01B0-472B-B156-3C0CE7826270}" destId="{E19F21F7-1EE0-40C1-BAF2-E3D3A4F83331}" srcOrd="3" destOrd="0" presId="urn:microsoft.com/office/officeart/2009/layout/CirclePictureHierarchy"/>
    <dgm:cxn modelId="{1CDC89D4-70A2-42FD-85FA-ECA3E28D36F0}" type="presParOf" srcId="{E19F21F7-1EE0-40C1-BAF2-E3D3A4F83331}" destId="{CF7AD44D-5CFB-45E2-BB5A-F771E2C1D409}" srcOrd="0" destOrd="0" presId="urn:microsoft.com/office/officeart/2009/layout/CirclePictureHierarchy"/>
    <dgm:cxn modelId="{59084B63-ADE3-42D9-9BD7-7101F2782A80}" type="presParOf" srcId="{CF7AD44D-5CFB-45E2-BB5A-F771E2C1D409}" destId="{99B5BBEB-016A-4B97-B9FB-2AAAF47DB4A6}" srcOrd="0" destOrd="0" presId="urn:microsoft.com/office/officeart/2009/layout/CirclePictureHierarchy"/>
    <dgm:cxn modelId="{79D63183-91CC-44F8-9044-4F08812635A5}" type="presParOf" srcId="{CF7AD44D-5CFB-45E2-BB5A-F771E2C1D409}" destId="{E9F968BE-5425-46BA-B25C-65E39A30AE23}" srcOrd="1" destOrd="0" presId="urn:microsoft.com/office/officeart/2009/layout/CirclePictureHierarchy"/>
    <dgm:cxn modelId="{D77CBCB0-C6A4-49B6-B5FF-C0D33280BE55}" type="presParOf" srcId="{E19F21F7-1EE0-40C1-BAF2-E3D3A4F83331}" destId="{9123F9CC-780D-4362-B5C0-1B156DD63620}" srcOrd="1" destOrd="0" presId="urn:microsoft.com/office/officeart/2009/layout/CirclePictureHierarchy"/>
    <dgm:cxn modelId="{C5777BCB-F31A-4DC2-BC0F-2C2AC7339AAA}" type="presParOf" srcId="{9123F9CC-780D-4362-B5C0-1B156DD63620}" destId="{BDF3054D-693E-4CA7-AEA5-94591F9938FF}" srcOrd="0" destOrd="0" presId="urn:microsoft.com/office/officeart/2009/layout/CirclePictureHierarchy"/>
    <dgm:cxn modelId="{E48CA4EB-C9EC-48C4-A1C4-A95F738E04E0}" type="presParOf" srcId="{9123F9CC-780D-4362-B5C0-1B156DD63620}" destId="{52C8E5E7-3E13-4D82-A6D0-CCF0862FDA37}" srcOrd="1" destOrd="0" presId="urn:microsoft.com/office/officeart/2009/layout/CirclePictureHierarchy"/>
    <dgm:cxn modelId="{7737F2E5-7A28-4B12-99B0-D83082A62D00}" type="presParOf" srcId="{52C8E5E7-3E13-4D82-A6D0-CCF0862FDA37}" destId="{435E1FE5-FE6E-4D61-B353-5C68A8C758CC}" srcOrd="0" destOrd="0" presId="urn:microsoft.com/office/officeart/2009/layout/CirclePictureHierarchy"/>
    <dgm:cxn modelId="{CEC6C229-531F-413C-8C5A-7C39B421D881}" type="presParOf" srcId="{435E1FE5-FE6E-4D61-B353-5C68A8C758CC}" destId="{E3384561-4BCB-4756-B544-A68DCA222BB1}" srcOrd="0" destOrd="0" presId="urn:microsoft.com/office/officeart/2009/layout/CirclePictureHierarchy"/>
    <dgm:cxn modelId="{4B7B85EE-752D-4972-A386-FB2B8A21544B}" type="presParOf" srcId="{435E1FE5-FE6E-4D61-B353-5C68A8C758CC}" destId="{67C8AA7E-9464-4634-9EFA-5C92716F9CA3}" srcOrd="1" destOrd="0" presId="urn:microsoft.com/office/officeart/2009/layout/CirclePictureHierarchy"/>
    <dgm:cxn modelId="{A74B46FC-CA0C-4382-8E3B-38BB03E1024F}" type="presParOf" srcId="{52C8E5E7-3E13-4D82-A6D0-CCF0862FDA37}" destId="{5521BBC7-6E9B-40B6-978D-974B6FEC1DDD}" srcOrd="1" destOrd="0" presId="urn:microsoft.com/office/officeart/2009/layout/CirclePictureHierarchy"/>
    <dgm:cxn modelId="{58E45E98-FC3C-476F-8537-611B6120E028}" type="presParOf" srcId="{5521BBC7-6E9B-40B6-978D-974B6FEC1DDD}" destId="{1459441D-7DA5-4AE5-A3C8-D58E514642A8}" srcOrd="0" destOrd="0" presId="urn:microsoft.com/office/officeart/2009/layout/CirclePictureHierarchy"/>
    <dgm:cxn modelId="{382D59AA-1C18-4F60-9BD1-0C8F99E5843F}" type="presParOf" srcId="{5521BBC7-6E9B-40B6-978D-974B6FEC1DDD}" destId="{54481AFA-19AC-49B6-A8B4-4F5E748A7627}" srcOrd="1" destOrd="0" presId="urn:microsoft.com/office/officeart/2009/layout/CirclePictureHierarchy"/>
    <dgm:cxn modelId="{FF31168A-D0ED-4E78-9C3B-E1035187F0D6}" type="presParOf" srcId="{54481AFA-19AC-49B6-A8B4-4F5E748A7627}" destId="{17925852-B464-4919-86B6-0885365078EB}" srcOrd="0" destOrd="0" presId="urn:microsoft.com/office/officeart/2009/layout/CirclePictureHierarchy"/>
    <dgm:cxn modelId="{ACB1A6AC-A9D4-44F7-A464-8177E2962365}" type="presParOf" srcId="{17925852-B464-4919-86B6-0885365078EB}" destId="{789633DB-F986-41FD-9732-2CB9C2C0DFB1}" srcOrd="0" destOrd="0" presId="urn:microsoft.com/office/officeart/2009/layout/CirclePictureHierarchy"/>
    <dgm:cxn modelId="{2CA79DFC-B922-4360-BFA0-0FA5004D20EA}" type="presParOf" srcId="{17925852-B464-4919-86B6-0885365078EB}" destId="{20F9C41D-6115-4C1F-9A2B-8F365F297881}" srcOrd="1" destOrd="0" presId="urn:microsoft.com/office/officeart/2009/layout/CirclePictureHierarchy"/>
    <dgm:cxn modelId="{99E291F3-BC95-401A-B74A-18E54077BD14}" type="presParOf" srcId="{54481AFA-19AC-49B6-A8B4-4F5E748A7627}" destId="{EA21413B-7327-44BD-BF05-4C01C0E37B85}" srcOrd="1" destOrd="0" presId="urn:microsoft.com/office/officeart/2009/layout/CirclePictureHierarchy"/>
    <dgm:cxn modelId="{020E41E4-89F6-4D2D-9985-3D450D56D726}" type="presParOf" srcId="{5521BBC7-6E9B-40B6-978D-974B6FEC1DDD}" destId="{E6334F02-4D3C-40D9-9047-0DFABA93FF21}" srcOrd="2" destOrd="0" presId="urn:microsoft.com/office/officeart/2009/layout/CirclePictureHierarchy"/>
    <dgm:cxn modelId="{10C11C4F-BD2A-4F87-B6CB-2432D02CC6DA}" type="presParOf" srcId="{5521BBC7-6E9B-40B6-978D-974B6FEC1DDD}" destId="{3DCB3D89-9248-4C6E-96A7-433B649629F3}" srcOrd="3" destOrd="0" presId="urn:microsoft.com/office/officeart/2009/layout/CirclePictureHierarchy"/>
    <dgm:cxn modelId="{1EA31CDC-3DE4-4E8E-830A-6EF07ECFD58D}" type="presParOf" srcId="{3DCB3D89-9248-4C6E-96A7-433B649629F3}" destId="{106B9053-E543-4E05-8A82-CCB1B36CB426}" srcOrd="0" destOrd="0" presId="urn:microsoft.com/office/officeart/2009/layout/CirclePictureHierarchy"/>
    <dgm:cxn modelId="{360A6414-3D9B-404A-B4D3-33DC55E42E57}" type="presParOf" srcId="{106B9053-E543-4E05-8A82-CCB1B36CB426}" destId="{ABF93204-8039-4DAC-9D7E-F1F06EE88C3B}" srcOrd="0" destOrd="0" presId="urn:microsoft.com/office/officeart/2009/layout/CirclePictureHierarchy"/>
    <dgm:cxn modelId="{0A484929-922F-4F73-9F36-0E7247218363}" type="presParOf" srcId="{106B9053-E543-4E05-8A82-CCB1B36CB426}" destId="{0CAADDEF-F47A-4B84-858C-7284A792A33A}" srcOrd="1" destOrd="0" presId="urn:microsoft.com/office/officeart/2009/layout/CirclePictureHierarchy"/>
    <dgm:cxn modelId="{F80309F8-DA62-4E40-B385-66231FFB7243}" type="presParOf" srcId="{3DCB3D89-9248-4C6E-96A7-433B649629F3}" destId="{045973F5-C72B-40F4-9B28-1210D2BB506C}" srcOrd="1" destOrd="0" presId="urn:microsoft.com/office/officeart/2009/layout/CirclePictureHierarchy"/>
    <dgm:cxn modelId="{F51E3F7D-4144-4B15-B298-A57FBFCFEFC3}" type="presParOf" srcId="{9123F9CC-780D-4362-B5C0-1B156DD63620}" destId="{EF298FA4-B3A3-4CA0-8698-99079D0039C2}" srcOrd="2" destOrd="0" presId="urn:microsoft.com/office/officeart/2009/layout/CirclePictureHierarchy"/>
    <dgm:cxn modelId="{FBE423A4-99D2-4BCC-8450-FF1C79CDF7EB}" type="presParOf" srcId="{9123F9CC-780D-4362-B5C0-1B156DD63620}" destId="{0FB14A2D-3BF9-40B6-92C8-65683E498F35}" srcOrd="3" destOrd="0" presId="urn:microsoft.com/office/officeart/2009/layout/CirclePictureHierarchy"/>
    <dgm:cxn modelId="{5C2B3AA1-DD07-4D16-A0F0-1CE9FDF848FF}" type="presParOf" srcId="{0FB14A2D-3BF9-40B6-92C8-65683E498F35}" destId="{67A0CBBD-038F-423F-8CFB-E72397936544}" srcOrd="0" destOrd="0" presId="urn:microsoft.com/office/officeart/2009/layout/CirclePictureHierarchy"/>
    <dgm:cxn modelId="{5C0F0D33-C041-4BC4-B3CD-1C22E1148DFD}" type="presParOf" srcId="{67A0CBBD-038F-423F-8CFB-E72397936544}" destId="{EEE38CF6-37EB-486B-BBA9-A64964740D7E}" srcOrd="0" destOrd="0" presId="urn:microsoft.com/office/officeart/2009/layout/CirclePictureHierarchy"/>
    <dgm:cxn modelId="{DFD4EFF2-5A8B-4E26-9654-9B51B97B6DC7}" type="presParOf" srcId="{67A0CBBD-038F-423F-8CFB-E72397936544}" destId="{1304E54C-3734-44E3-9070-DD9888F12345}" srcOrd="1" destOrd="0" presId="urn:microsoft.com/office/officeart/2009/layout/CirclePictureHierarchy"/>
    <dgm:cxn modelId="{E7FA0553-9039-48B8-BA1A-CA156A6AE203}" type="presParOf" srcId="{0FB14A2D-3BF9-40B6-92C8-65683E498F35}" destId="{2F59E27B-2E57-4D65-B2E8-520109E44CF4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318150-DF67-4B07-B222-30159B28CB4C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E8814E6-9A12-426F-84A5-506D9A393D9B}">
      <dgm:prSet phldrT="[Text]"/>
      <dgm:spPr/>
      <dgm:t>
        <a:bodyPr/>
        <a:lstStyle/>
        <a:p>
          <a:r>
            <a:rPr lang="en-US" dirty="0"/>
            <a:t>5</a:t>
          </a:r>
          <a:endParaRPr lang="id-ID" dirty="0"/>
        </a:p>
      </dgm:t>
    </dgm:pt>
    <dgm:pt modelId="{F97D71DB-9EE0-4821-B5E2-96221CF6F480}" type="parTrans" cxnId="{7D7524E3-E112-4E49-9140-1F3B1EC34D87}">
      <dgm:prSet/>
      <dgm:spPr/>
      <dgm:t>
        <a:bodyPr/>
        <a:lstStyle/>
        <a:p>
          <a:endParaRPr lang="id-ID"/>
        </a:p>
      </dgm:t>
    </dgm:pt>
    <dgm:pt modelId="{295DE82E-2F8F-4F66-83D1-9F1A25FEB52C}" type="sibTrans" cxnId="{7D7524E3-E112-4E49-9140-1F3B1EC34D87}">
      <dgm:prSet/>
      <dgm:spPr/>
      <dgm:t>
        <a:bodyPr/>
        <a:lstStyle/>
        <a:p>
          <a:endParaRPr lang="id-ID"/>
        </a:p>
      </dgm:t>
    </dgm:pt>
    <dgm:pt modelId="{69B0A73B-FEB9-4436-B0C3-4E1A5D0954EF}">
      <dgm:prSet phldrT="[Text]"/>
      <dgm:spPr/>
      <dgm:t>
        <a:bodyPr/>
        <a:lstStyle/>
        <a:p>
          <a:endParaRPr lang="id-ID" dirty="0"/>
        </a:p>
      </dgm:t>
    </dgm:pt>
    <dgm:pt modelId="{7205E9BD-651E-4D8D-B5A6-C6AFCC532801}" type="parTrans" cxnId="{CAC24E3A-E778-4DEB-9C44-04DC991DA542}">
      <dgm:prSet/>
      <dgm:spPr/>
      <dgm:t>
        <a:bodyPr/>
        <a:lstStyle/>
        <a:p>
          <a:endParaRPr lang="id-ID"/>
        </a:p>
      </dgm:t>
    </dgm:pt>
    <dgm:pt modelId="{43A8FAA7-C382-46A0-8E81-0BB041DC7B7A}" type="sibTrans" cxnId="{CAC24E3A-E778-4DEB-9C44-04DC991DA542}">
      <dgm:prSet/>
      <dgm:spPr/>
      <dgm:t>
        <a:bodyPr/>
        <a:lstStyle/>
        <a:p>
          <a:endParaRPr lang="id-ID"/>
        </a:p>
      </dgm:t>
    </dgm:pt>
    <dgm:pt modelId="{5E4D4B08-9183-4CD5-B00B-5B3A30A1DF77}">
      <dgm:prSet phldrT="[Text]"/>
      <dgm:spPr/>
      <dgm:t>
        <a:bodyPr/>
        <a:lstStyle/>
        <a:p>
          <a:r>
            <a:rPr lang="en-US" dirty="0"/>
            <a:t>3</a:t>
          </a:r>
          <a:endParaRPr lang="id-ID" dirty="0"/>
        </a:p>
      </dgm:t>
    </dgm:pt>
    <dgm:pt modelId="{E97DEBD1-E09E-4C3C-A54D-3D59CA42CFF5}" type="parTrans" cxnId="{82E052A7-83BD-4455-A098-E378C87685CD}">
      <dgm:prSet/>
      <dgm:spPr/>
      <dgm:t>
        <a:bodyPr/>
        <a:lstStyle/>
        <a:p>
          <a:endParaRPr lang="id-ID"/>
        </a:p>
      </dgm:t>
    </dgm:pt>
    <dgm:pt modelId="{1807C1DA-76F8-497F-A837-97BF8231EF56}" type="sibTrans" cxnId="{82E052A7-83BD-4455-A098-E378C87685CD}">
      <dgm:prSet/>
      <dgm:spPr/>
      <dgm:t>
        <a:bodyPr/>
        <a:lstStyle/>
        <a:p>
          <a:endParaRPr lang="id-ID"/>
        </a:p>
      </dgm:t>
    </dgm:pt>
    <dgm:pt modelId="{AE7CEF54-4B3C-4E73-978D-6AFA88CF2951}">
      <dgm:prSet phldrT="[Text]"/>
      <dgm:spPr/>
      <dgm:t>
        <a:bodyPr/>
        <a:lstStyle/>
        <a:p>
          <a:endParaRPr lang="id-ID" dirty="0"/>
        </a:p>
      </dgm:t>
    </dgm:pt>
    <dgm:pt modelId="{58A6AECF-B2E1-4E59-99FE-756A5E012F3D}" type="parTrans" cxnId="{7885835E-4E61-4C18-BA4D-6B98B154C2A9}">
      <dgm:prSet/>
      <dgm:spPr/>
      <dgm:t>
        <a:bodyPr/>
        <a:lstStyle/>
        <a:p>
          <a:endParaRPr lang="id-ID"/>
        </a:p>
      </dgm:t>
    </dgm:pt>
    <dgm:pt modelId="{B9854820-0752-4422-9270-AC4232E78681}" type="sibTrans" cxnId="{7885835E-4E61-4C18-BA4D-6B98B154C2A9}">
      <dgm:prSet/>
      <dgm:spPr/>
      <dgm:t>
        <a:bodyPr/>
        <a:lstStyle/>
        <a:p>
          <a:endParaRPr lang="id-ID"/>
        </a:p>
      </dgm:t>
    </dgm:pt>
    <dgm:pt modelId="{B3432C0E-A593-4DCE-9E53-B6BC8C63B740}">
      <dgm:prSet phldrT="[Text]"/>
      <dgm:spPr/>
      <dgm:t>
        <a:bodyPr/>
        <a:lstStyle/>
        <a:p>
          <a:r>
            <a:rPr lang="en-US" dirty="0"/>
            <a:t>8</a:t>
          </a:r>
          <a:endParaRPr lang="id-ID" dirty="0"/>
        </a:p>
      </dgm:t>
    </dgm:pt>
    <dgm:pt modelId="{EEAAB6C2-93B2-4101-A3D1-02AA4F595B86}" type="parTrans" cxnId="{E9B091B2-9052-4F87-851D-B2B650E884C8}">
      <dgm:prSet/>
      <dgm:spPr/>
      <dgm:t>
        <a:bodyPr/>
        <a:lstStyle/>
        <a:p>
          <a:endParaRPr lang="id-ID"/>
        </a:p>
      </dgm:t>
    </dgm:pt>
    <dgm:pt modelId="{F17919BC-FDC6-4844-B3A3-E897003AF160}" type="sibTrans" cxnId="{E9B091B2-9052-4F87-851D-B2B650E884C8}">
      <dgm:prSet/>
      <dgm:spPr/>
      <dgm:t>
        <a:bodyPr/>
        <a:lstStyle/>
        <a:p>
          <a:endParaRPr lang="id-ID"/>
        </a:p>
      </dgm:t>
    </dgm:pt>
    <dgm:pt modelId="{59CD84F7-6214-40AA-8AFA-521E373C4272}">
      <dgm:prSet phldrT="[Text]"/>
      <dgm:spPr/>
      <dgm:t>
        <a:bodyPr/>
        <a:lstStyle/>
        <a:p>
          <a:endParaRPr lang="id-ID" dirty="0"/>
        </a:p>
      </dgm:t>
    </dgm:pt>
    <dgm:pt modelId="{6D654745-4C46-46CA-A5C9-334D973A362F}" type="parTrans" cxnId="{0EB7FCC3-559C-4A75-BFD2-06B66CA0A66A}">
      <dgm:prSet/>
      <dgm:spPr/>
      <dgm:t>
        <a:bodyPr/>
        <a:lstStyle/>
        <a:p>
          <a:endParaRPr lang="id-ID"/>
        </a:p>
      </dgm:t>
    </dgm:pt>
    <dgm:pt modelId="{2E2D8C84-0B32-4F81-A79E-8B72AF7E6F40}" type="sibTrans" cxnId="{0EB7FCC3-559C-4A75-BFD2-06B66CA0A66A}">
      <dgm:prSet/>
      <dgm:spPr/>
      <dgm:t>
        <a:bodyPr/>
        <a:lstStyle/>
        <a:p>
          <a:endParaRPr lang="id-ID"/>
        </a:p>
      </dgm:t>
    </dgm:pt>
    <dgm:pt modelId="{661284D5-8E54-4BD0-88C0-DC615134DFC8}">
      <dgm:prSet phldrT="[Text]"/>
      <dgm:spPr/>
      <dgm:t>
        <a:bodyPr/>
        <a:lstStyle/>
        <a:p>
          <a:r>
            <a:rPr lang="en-US" dirty="0"/>
            <a:t>2</a:t>
          </a:r>
          <a:endParaRPr lang="id-ID" dirty="0"/>
        </a:p>
      </dgm:t>
    </dgm:pt>
    <dgm:pt modelId="{A8E7BE38-17D7-472F-89F0-DC6D1DD72B7A}" type="parTrans" cxnId="{DE96809F-43DA-489F-8EDF-32FA4AFB30C4}">
      <dgm:prSet/>
      <dgm:spPr/>
      <dgm:t>
        <a:bodyPr/>
        <a:lstStyle/>
        <a:p>
          <a:endParaRPr lang="id-ID"/>
        </a:p>
      </dgm:t>
    </dgm:pt>
    <dgm:pt modelId="{BEFA4269-471F-4DC3-A250-2FE8C5C84ED3}" type="sibTrans" cxnId="{DE96809F-43DA-489F-8EDF-32FA4AFB30C4}">
      <dgm:prSet/>
      <dgm:spPr/>
      <dgm:t>
        <a:bodyPr/>
        <a:lstStyle/>
        <a:p>
          <a:endParaRPr lang="id-ID"/>
        </a:p>
      </dgm:t>
    </dgm:pt>
    <dgm:pt modelId="{C397C37F-7696-4995-9C77-5F32AB7FBC72}">
      <dgm:prSet phldrT="[Text]"/>
      <dgm:spPr/>
      <dgm:t>
        <a:bodyPr/>
        <a:lstStyle/>
        <a:p>
          <a:endParaRPr lang="id-ID" dirty="0"/>
        </a:p>
      </dgm:t>
    </dgm:pt>
    <dgm:pt modelId="{C975A302-8DC1-472A-A9D4-E61C9A11DA76}" type="parTrans" cxnId="{4315D031-E1B8-4FBE-B85E-59E98BC94D2C}">
      <dgm:prSet/>
      <dgm:spPr/>
      <dgm:t>
        <a:bodyPr/>
        <a:lstStyle/>
        <a:p>
          <a:endParaRPr lang="id-ID"/>
        </a:p>
      </dgm:t>
    </dgm:pt>
    <dgm:pt modelId="{D54FE196-172F-49D2-9BEA-FCA8C2A84110}" type="sibTrans" cxnId="{4315D031-E1B8-4FBE-B85E-59E98BC94D2C}">
      <dgm:prSet/>
      <dgm:spPr/>
      <dgm:t>
        <a:bodyPr/>
        <a:lstStyle/>
        <a:p>
          <a:endParaRPr lang="id-ID"/>
        </a:p>
      </dgm:t>
    </dgm:pt>
    <dgm:pt modelId="{39AA3421-C0DC-4D99-9B7D-10B51566A1DB}">
      <dgm:prSet phldrT="[Text]"/>
      <dgm:spPr/>
      <dgm:t>
        <a:bodyPr/>
        <a:lstStyle/>
        <a:p>
          <a:r>
            <a:rPr lang="en-US" dirty="0"/>
            <a:t>4</a:t>
          </a:r>
          <a:endParaRPr lang="id-ID" dirty="0"/>
        </a:p>
      </dgm:t>
    </dgm:pt>
    <dgm:pt modelId="{65113447-27A4-484C-A59F-DD5DB0D685B7}" type="parTrans" cxnId="{9608FEFC-D1E4-4D32-9E3F-18D4A71AC39D}">
      <dgm:prSet/>
      <dgm:spPr/>
      <dgm:t>
        <a:bodyPr/>
        <a:lstStyle/>
        <a:p>
          <a:endParaRPr lang="id-ID"/>
        </a:p>
      </dgm:t>
    </dgm:pt>
    <dgm:pt modelId="{EE51E7B4-69B4-4982-9B85-055BC8CE5F42}" type="sibTrans" cxnId="{9608FEFC-D1E4-4D32-9E3F-18D4A71AC39D}">
      <dgm:prSet/>
      <dgm:spPr/>
      <dgm:t>
        <a:bodyPr/>
        <a:lstStyle/>
        <a:p>
          <a:endParaRPr lang="id-ID"/>
        </a:p>
      </dgm:t>
    </dgm:pt>
    <dgm:pt modelId="{934E1D34-5440-4B16-81F6-40CBD4B18361}">
      <dgm:prSet phldrT="[Text]"/>
      <dgm:spPr/>
      <dgm:t>
        <a:bodyPr/>
        <a:lstStyle/>
        <a:p>
          <a:endParaRPr lang="id-ID" dirty="0"/>
        </a:p>
      </dgm:t>
    </dgm:pt>
    <dgm:pt modelId="{70414FF3-117F-4A49-B3C0-08C74961A8D2}" type="parTrans" cxnId="{03D4D3D9-64F1-4D40-8204-D32F5734095A}">
      <dgm:prSet/>
      <dgm:spPr/>
      <dgm:t>
        <a:bodyPr/>
        <a:lstStyle/>
        <a:p>
          <a:endParaRPr lang="id-ID"/>
        </a:p>
      </dgm:t>
    </dgm:pt>
    <dgm:pt modelId="{29DC4D67-5DED-47A7-8348-69F41AE5FD6A}" type="sibTrans" cxnId="{03D4D3D9-64F1-4D40-8204-D32F5734095A}">
      <dgm:prSet/>
      <dgm:spPr/>
      <dgm:t>
        <a:bodyPr/>
        <a:lstStyle/>
        <a:p>
          <a:endParaRPr lang="id-ID"/>
        </a:p>
      </dgm:t>
    </dgm:pt>
    <dgm:pt modelId="{A351A031-A1A6-4358-918C-9A55F221A26C}">
      <dgm:prSet phldrT="[Text]"/>
      <dgm:spPr/>
      <dgm:t>
        <a:bodyPr/>
        <a:lstStyle/>
        <a:p>
          <a:r>
            <a:rPr lang="en-US" dirty="0"/>
            <a:t>6</a:t>
          </a:r>
          <a:endParaRPr lang="id-ID" dirty="0"/>
        </a:p>
      </dgm:t>
    </dgm:pt>
    <dgm:pt modelId="{E662BAD2-2C05-4423-B1E1-DD5C24B74A48}" type="parTrans" cxnId="{3FD9B609-8838-46B8-BAA7-D8198528C505}">
      <dgm:prSet/>
      <dgm:spPr/>
      <dgm:t>
        <a:bodyPr/>
        <a:lstStyle/>
        <a:p>
          <a:endParaRPr lang="id-ID"/>
        </a:p>
      </dgm:t>
    </dgm:pt>
    <dgm:pt modelId="{BCE4B914-21D1-4A41-87A6-98DBBA42BFFC}" type="sibTrans" cxnId="{3FD9B609-8838-46B8-BAA7-D8198528C505}">
      <dgm:prSet/>
      <dgm:spPr/>
      <dgm:t>
        <a:bodyPr/>
        <a:lstStyle/>
        <a:p>
          <a:endParaRPr lang="id-ID"/>
        </a:p>
      </dgm:t>
    </dgm:pt>
    <dgm:pt modelId="{B1498AAB-DE85-43A2-A3A5-C69734BDF2CC}">
      <dgm:prSet phldrT="[Text]"/>
      <dgm:spPr/>
      <dgm:t>
        <a:bodyPr/>
        <a:lstStyle/>
        <a:p>
          <a:endParaRPr lang="id-ID" dirty="0"/>
        </a:p>
      </dgm:t>
    </dgm:pt>
    <dgm:pt modelId="{ADE7788F-0806-45BB-A6C1-F08066A2C5C9}" type="parTrans" cxnId="{FCAEF86B-3DD4-434A-AFA8-4540E656EDDC}">
      <dgm:prSet/>
      <dgm:spPr/>
      <dgm:t>
        <a:bodyPr/>
        <a:lstStyle/>
        <a:p>
          <a:endParaRPr lang="id-ID"/>
        </a:p>
      </dgm:t>
    </dgm:pt>
    <dgm:pt modelId="{99C4FDE9-3B71-4D13-B3E9-B58B6C2A7F91}" type="sibTrans" cxnId="{FCAEF86B-3DD4-434A-AFA8-4540E656EDDC}">
      <dgm:prSet/>
      <dgm:spPr/>
      <dgm:t>
        <a:bodyPr/>
        <a:lstStyle/>
        <a:p>
          <a:endParaRPr lang="id-ID"/>
        </a:p>
      </dgm:t>
    </dgm:pt>
    <dgm:pt modelId="{2DCBB1EA-ABD0-45BA-B56E-CFA456F54C20}">
      <dgm:prSet phldrT="[Text]"/>
      <dgm:spPr/>
      <dgm:t>
        <a:bodyPr/>
        <a:lstStyle/>
        <a:p>
          <a:endParaRPr lang="id-ID" dirty="0"/>
        </a:p>
      </dgm:t>
    </dgm:pt>
    <dgm:pt modelId="{5315D38E-9208-4B1A-A018-165545876915}" type="parTrans" cxnId="{906122BD-5C02-49F9-AB82-D6FF0F523981}">
      <dgm:prSet/>
      <dgm:spPr/>
      <dgm:t>
        <a:bodyPr/>
        <a:lstStyle/>
        <a:p>
          <a:endParaRPr lang="id-ID"/>
        </a:p>
      </dgm:t>
    </dgm:pt>
    <dgm:pt modelId="{C73AB3EB-3595-4C01-8DE8-8ECEE33B6B6A}" type="sibTrans" cxnId="{906122BD-5C02-49F9-AB82-D6FF0F523981}">
      <dgm:prSet/>
      <dgm:spPr/>
      <dgm:t>
        <a:bodyPr/>
        <a:lstStyle/>
        <a:p>
          <a:endParaRPr lang="id-ID"/>
        </a:p>
      </dgm:t>
    </dgm:pt>
    <dgm:pt modelId="{7FA5B65C-A69D-4F8E-99C7-EB2942A202E1}">
      <dgm:prSet phldrT="[Text]"/>
      <dgm:spPr/>
      <dgm:t>
        <a:bodyPr/>
        <a:lstStyle/>
        <a:p>
          <a:r>
            <a:rPr lang="en-US" dirty="0"/>
            <a:t>1</a:t>
          </a:r>
          <a:endParaRPr lang="id-ID" dirty="0"/>
        </a:p>
      </dgm:t>
    </dgm:pt>
    <dgm:pt modelId="{B8C16AEB-06DF-4759-AB39-1AC4F6A52ADF}" type="parTrans" cxnId="{11D3C7A7-C9DC-419C-97B5-6EC3C368E739}">
      <dgm:prSet/>
      <dgm:spPr/>
      <dgm:t>
        <a:bodyPr/>
        <a:lstStyle/>
        <a:p>
          <a:endParaRPr lang="id-ID"/>
        </a:p>
      </dgm:t>
    </dgm:pt>
    <dgm:pt modelId="{E6F945EA-9602-4BCB-B032-2D7F286FB196}" type="sibTrans" cxnId="{11D3C7A7-C9DC-419C-97B5-6EC3C368E739}">
      <dgm:prSet/>
      <dgm:spPr/>
      <dgm:t>
        <a:bodyPr/>
        <a:lstStyle/>
        <a:p>
          <a:endParaRPr lang="id-ID"/>
        </a:p>
      </dgm:t>
    </dgm:pt>
    <dgm:pt modelId="{E1CB2FDB-CD15-4098-A606-1142059A961A}">
      <dgm:prSet phldrT="[Text]"/>
      <dgm:spPr/>
      <dgm:t>
        <a:bodyPr/>
        <a:lstStyle/>
        <a:p>
          <a:endParaRPr lang="id-ID" dirty="0"/>
        </a:p>
      </dgm:t>
    </dgm:pt>
    <dgm:pt modelId="{1277E832-17E1-4BF6-BC9F-5E30926FCF6F}" type="parTrans" cxnId="{5116C2B7-9243-47E2-817E-C03F68720233}">
      <dgm:prSet/>
      <dgm:spPr/>
      <dgm:t>
        <a:bodyPr/>
        <a:lstStyle/>
        <a:p>
          <a:endParaRPr lang="id-ID"/>
        </a:p>
      </dgm:t>
    </dgm:pt>
    <dgm:pt modelId="{058DF0D8-2622-497B-95C6-FDCDF0CB3342}" type="sibTrans" cxnId="{5116C2B7-9243-47E2-817E-C03F68720233}">
      <dgm:prSet/>
      <dgm:spPr/>
      <dgm:t>
        <a:bodyPr/>
        <a:lstStyle/>
        <a:p>
          <a:endParaRPr lang="id-ID"/>
        </a:p>
      </dgm:t>
    </dgm:pt>
    <dgm:pt modelId="{D7166BEC-F9E8-426C-8650-6C2B6A4E1DF7}" type="pres">
      <dgm:prSet presAssocID="{CF318150-DF67-4B07-B222-30159B28CB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ADBFA0-FFD7-45D3-BEDE-737D6AE23659}" type="pres">
      <dgm:prSet presAssocID="{8E8814E6-9A12-426F-84A5-506D9A393D9B}" presName="hierRoot1" presStyleCnt="0"/>
      <dgm:spPr/>
    </dgm:pt>
    <dgm:pt modelId="{B8F8D1D1-95FA-4CB3-BBB8-AD18AC4B9B6F}" type="pres">
      <dgm:prSet presAssocID="{8E8814E6-9A12-426F-84A5-506D9A393D9B}" presName="composite" presStyleCnt="0"/>
      <dgm:spPr/>
    </dgm:pt>
    <dgm:pt modelId="{BA180955-933F-4238-AF2C-85D970BCAC4E}" type="pres">
      <dgm:prSet presAssocID="{8E8814E6-9A12-426F-84A5-506D9A393D9B}" presName="image" presStyleLbl="node0" presStyleIdx="0" presStyleCnt="1"/>
      <dgm:spPr>
        <a:solidFill>
          <a:schemeClr val="tx1">
            <a:lumMod val="75000"/>
            <a:lumOff val="25000"/>
          </a:schemeClr>
        </a:solidFill>
      </dgm:spPr>
    </dgm:pt>
    <dgm:pt modelId="{326EDD72-2EE1-4B2A-97A3-6BE1DDEB193A}" type="pres">
      <dgm:prSet presAssocID="{8E8814E6-9A12-426F-84A5-506D9A393D9B}" presName="text" presStyleLbl="revTx" presStyleIdx="0" presStyleCnt="15">
        <dgm:presLayoutVars>
          <dgm:chPref val="3"/>
        </dgm:presLayoutVars>
      </dgm:prSet>
      <dgm:spPr/>
    </dgm:pt>
    <dgm:pt modelId="{00EEA05E-01B0-472B-B156-3C0CE7826270}" type="pres">
      <dgm:prSet presAssocID="{8E8814E6-9A12-426F-84A5-506D9A393D9B}" presName="hierChild2" presStyleCnt="0"/>
      <dgm:spPr/>
    </dgm:pt>
    <dgm:pt modelId="{C59A7A49-8F08-4EF0-9EE7-AF6866F0A406}" type="pres">
      <dgm:prSet presAssocID="{E97DEBD1-E09E-4C3C-A54D-3D59CA42CFF5}" presName="Name10" presStyleLbl="parChTrans1D2" presStyleIdx="0" presStyleCnt="2"/>
      <dgm:spPr/>
    </dgm:pt>
    <dgm:pt modelId="{2DF2EF99-F638-4E37-B7AC-CDD9F02A1CB3}" type="pres">
      <dgm:prSet presAssocID="{5E4D4B08-9183-4CD5-B00B-5B3A30A1DF77}" presName="hierRoot2" presStyleCnt="0"/>
      <dgm:spPr/>
    </dgm:pt>
    <dgm:pt modelId="{6F69377C-4173-4DE7-BA7E-311477DED08C}" type="pres">
      <dgm:prSet presAssocID="{5E4D4B08-9183-4CD5-B00B-5B3A30A1DF77}" presName="composite2" presStyleCnt="0"/>
      <dgm:spPr/>
    </dgm:pt>
    <dgm:pt modelId="{03431357-5093-4D65-A351-0F92DCDB52FE}" type="pres">
      <dgm:prSet presAssocID="{5E4D4B08-9183-4CD5-B00B-5B3A30A1DF77}" presName="image2" presStyleLbl="node2" presStyleIdx="0" presStyleCnt="2"/>
      <dgm:spPr>
        <a:solidFill>
          <a:srgbClr val="FF5050"/>
        </a:solidFill>
      </dgm:spPr>
    </dgm:pt>
    <dgm:pt modelId="{308C23EF-FFDE-4DCF-ACBB-99E8387EE813}" type="pres">
      <dgm:prSet presAssocID="{5E4D4B08-9183-4CD5-B00B-5B3A30A1DF77}" presName="text2" presStyleLbl="revTx" presStyleIdx="1" presStyleCnt="15">
        <dgm:presLayoutVars>
          <dgm:chPref val="3"/>
        </dgm:presLayoutVars>
      </dgm:prSet>
      <dgm:spPr/>
    </dgm:pt>
    <dgm:pt modelId="{FAE4F6C2-3D9F-4D21-BBE8-0F82A4DA9A3F}" type="pres">
      <dgm:prSet presAssocID="{5E4D4B08-9183-4CD5-B00B-5B3A30A1DF77}" presName="hierChild3" presStyleCnt="0"/>
      <dgm:spPr/>
    </dgm:pt>
    <dgm:pt modelId="{1F44E02A-D1CE-4FE9-8F3B-0683CAD70E1D}" type="pres">
      <dgm:prSet presAssocID="{A8E7BE38-17D7-472F-89F0-DC6D1DD72B7A}" presName="Name17" presStyleLbl="parChTrans1D3" presStyleIdx="0" presStyleCnt="4"/>
      <dgm:spPr/>
    </dgm:pt>
    <dgm:pt modelId="{B610E304-6D2B-4EAA-8628-6789B13080F7}" type="pres">
      <dgm:prSet presAssocID="{661284D5-8E54-4BD0-88C0-DC615134DFC8}" presName="hierRoot3" presStyleCnt="0"/>
      <dgm:spPr/>
    </dgm:pt>
    <dgm:pt modelId="{842D3A99-712D-415E-B63B-CF544784AEE7}" type="pres">
      <dgm:prSet presAssocID="{661284D5-8E54-4BD0-88C0-DC615134DFC8}" presName="composite3" presStyleCnt="0"/>
      <dgm:spPr/>
    </dgm:pt>
    <dgm:pt modelId="{D984827E-1AE7-49EA-8650-DB597A1A559F}" type="pres">
      <dgm:prSet presAssocID="{661284D5-8E54-4BD0-88C0-DC615134DFC8}" presName="image3" presStyleLbl="node3" presStyleIdx="0" presStyleCnt="4"/>
      <dgm:spPr>
        <a:solidFill>
          <a:schemeClr val="tx1">
            <a:lumMod val="75000"/>
            <a:lumOff val="25000"/>
          </a:schemeClr>
        </a:solidFill>
      </dgm:spPr>
    </dgm:pt>
    <dgm:pt modelId="{7EE6053A-BF12-4CF8-9987-4FDEFCCA9BC2}" type="pres">
      <dgm:prSet presAssocID="{661284D5-8E54-4BD0-88C0-DC615134DFC8}" presName="text3" presStyleLbl="revTx" presStyleIdx="2" presStyleCnt="15">
        <dgm:presLayoutVars>
          <dgm:chPref val="3"/>
        </dgm:presLayoutVars>
      </dgm:prSet>
      <dgm:spPr/>
    </dgm:pt>
    <dgm:pt modelId="{190FED93-37D0-4DC6-8643-E87FDB8F0FF1}" type="pres">
      <dgm:prSet presAssocID="{661284D5-8E54-4BD0-88C0-DC615134DFC8}" presName="hierChild4" presStyleCnt="0"/>
      <dgm:spPr/>
    </dgm:pt>
    <dgm:pt modelId="{8421F376-2D39-4EC9-BB0E-BAFB30057E41}" type="pres">
      <dgm:prSet presAssocID="{B8C16AEB-06DF-4759-AB39-1AC4F6A52ADF}" presName="Name23" presStyleLbl="parChTrans1D4" presStyleIdx="0" presStyleCnt="8"/>
      <dgm:spPr/>
    </dgm:pt>
    <dgm:pt modelId="{A780DE93-7196-4349-9D36-B460170B899C}" type="pres">
      <dgm:prSet presAssocID="{7FA5B65C-A69D-4F8E-99C7-EB2942A202E1}" presName="hierRoot4" presStyleCnt="0"/>
      <dgm:spPr/>
    </dgm:pt>
    <dgm:pt modelId="{6B094E4F-D6F3-430B-879E-D12E8BAE6144}" type="pres">
      <dgm:prSet presAssocID="{7FA5B65C-A69D-4F8E-99C7-EB2942A202E1}" presName="composite4" presStyleCnt="0"/>
      <dgm:spPr/>
    </dgm:pt>
    <dgm:pt modelId="{526350D3-E3DD-4AEA-B0B0-38A2D2577B30}" type="pres">
      <dgm:prSet presAssocID="{7FA5B65C-A69D-4F8E-99C7-EB2942A202E1}" presName="image4" presStyleLbl="node4" presStyleIdx="0" presStyleCnt="8"/>
      <dgm:spPr>
        <a:solidFill>
          <a:srgbClr val="FF5050"/>
        </a:solidFill>
      </dgm:spPr>
    </dgm:pt>
    <dgm:pt modelId="{5BE7A57F-398F-46E2-8726-9EAE189A8A08}" type="pres">
      <dgm:prSet presAssocID="{7FA5B65C-A69D-4F8E-99C7-EB2942A202E1}" presName="text4" presStyleLbl="revTx" presStyleIdx="3" presStyleCnt="15">
        <dgm:presLayoutVars>
          <dgm:chPref val="3"/>
        </dgm:presLayoutVars>
      </dgm:prSet>
      <dgm:spPr/>
    </dgm:pt>
    <dgm:pt modelId="{26B16F55-6E12-4C80-A624-65FCC4E3CC51}" type="pres">
      <dgm:prSet presAssocID="{7FA5B65C-A69D-4F8E-99C7-EB2942A202E1}" presName="hierChild5" presStyleCnt="0"/>
      <dgm:spPr/>
    </dgm:pt>
    <dgm:pt modelId="{23E7509E-2C34-4195-97B3-1E689CBB849F}" type="pres">
      <dgm:prSet presAssocID="{1277E832-17E1-4BF6-BC9F-5E30926FCF6F}" presName="Name23" presStyleLbl="parChTrans1D4" presStyleIdx="1" presStyleCnt="8"/>
      <dgm:spPr/>
    </dgm:pt>
    <dgm:pt modelId="{7986732A-79E4-4CB7-B636-7E347AD12A01}" type="pres">
      <dgm:prSet presAssocID="{E1CB2FDB-CD15-4098-A606-1142059A961A}" presName="hierRoot4" presStyleCnt="0"/>
      <dgm:spPr/>
    </dgm:pt>
    <dgm:pt modelId="{078F4BA5-CED1-4A22-9DC4-92E6BB2F3AEE}" type="pres">
      <dgm:prSet presAssocID="{E1CB2FDB-CD15-4098-A606-1142059A961A}" presName="composite4" presStyleCnt="0"/>
      <dgm:spPr/>
    </dgm:pt>
    <dgm:pt modelId="{8F230C2C-2F9B-4A33-928F-953AD37FB299}" type="pres">
      <dgm:prSet presAssocID="{E1CB2FDB-CD15-4098-A606-1142059A961A}" presName="image4" presStyleLbl="node4" presStyleIdx="1" presStyleCnt="8"/>
      <dgm:spPr>
        <a:solidFill>
          <a:schemeClr val="tx1">
            <a:lumMod val="75000"/>
            <a:lumOff val="25000"/>
          </a:schemeClr>
        </a:solidFill>
      </dgm:spPr>
    </dgm:pt>
    <dgm:pt modelId="{E6DCBC5D-4E65-425D-8EDD-6ECB93D30895}" type="pres">
      <dgm:prSet presAssocID="{E1CB2FDB-CD15-4098-A606-1142059A961A}" presName="text4" presStyleLbl="revTx" presStyleIdx="4" presStyleCnt="15">
        <dgm:presLayoutVars>
          <dgm:chPref val="3"/>
        </dgm:presLayoutVars>
      </dgm:prSet>
      <dgm:spPr/>
    </dgm:pt>
    <dgm:pt modelId="{61DEFD16-AB4A-4712-8C39-6120953A99DF}" type="pres">
      <dgm:prSet presAssocID="{E1CB2FDB-CD15-4098-A606-1142059A961A}" presName="hierChild5" presStyleCnt="0"/>
      <dgm:spPr/>
    </dgm:pt>
    <dgm:pt modelId="{817B33F5-B7A0-4053-86EB-3C6F06D4F1EE}" type="pres">
      <dgm:prSet presAssocID="{C975A302-8DC1-472A-A9D4-E61C9A11DA76}" presName="Name23" presStyleLbl="parChTrans1D4" presStyleIdx="2" presStyleCnt="8"/>
      <dgm:spPr/>
    </dgm:pt>
    <dgm:pt modelId="{0924A128-3616-4B13-919F-C2CD3C39F713}" type="pres">
      <dgm:prSet presAssocID="{C397C37F-7696-4995-9C77-5F32AB7FBC72}" presName="hierRoot4" presStyleCnt="0"/>
      <dgm:spPr/>
    </dgm:pt>
    <dgm:pt modelId="{A9514E57-D1C6-4965-9233-4AC68D25F279}" type="pres">
      <dgm:prSet presAssocID="{C397C37F-7696-4995-9C77-5F32AB7FBC72}" presName="composite4" presStyleCnt="0"/>
      <dgm:spPr/>
    </dgm:pt>
    <dgm:pt modelId="{A99C6026-5DF5-48F8-BEB0-642BB78D87D2}" type="pres">
      <dgm:prSet presAssocID="{C397C37F-7696-4995-9C77-5F32AB7FBC72}" presName="image4" presStyleLbl="node4" presStyleIdx="2" presStyleCnt="8"/>
      <dgm:spPr>
        <a:solidFill>
          <a:schemeClr val="tx1">
            <a:lumMod val="75000"/>
            <a:lumOff val="25000"/>
          </a:schemeClr>
        </a:solidFill>
      </dgm:spPr>
    </dgm:pt>
    <dgm:pt modelId="{4C39A4B3-0970-4694-9E33-92A174A9D8FB}" type="pres">
      <dgm:prSet presAssocID="{C397C37F-7696-4995-9C77-5F32AB7FBC72}" presName="text4" presStyleLbl="revTx" presStyleIdx="5" presStyleCnt="15">
        <dgm:presLayoutVars>
          <dgm:chPref val="3"/>
        </dgm:presLayoutVars>
      </dgm:prSet>
      <dgm:spPr/>
    </dgm:pt>
    <dgm:pt modelId="{5C225245-68C7-4D06-8714-9E9C3D736D89}" type="pres">
      <dgm:prSet presAssocID="{C397C37F-7696-4995-9C77-5F32AB7FBC72}" presName="hierChild5" presStyleCnt="0"/>
      <dgm:spPr/>
    </dgm:pt>
    <dgm:pt modelId="{DADDD535-5626-4CBB-B782-1E1545C71412}" type="pres">
      <dgm:prSet presAssocID="{58A6AECF-B2E1-4E59-99FE-756A5E012F3D}" presName="Name23" presStyleLbl="parChTrans1D4" presStyleIdx="3" presStyleCnt="8"/>
      <dgm:spPr/>
    </dgm:pt>
    <dgm:pt modelId="{E2AC4C0E-CC28-4068-858C-2FA0E075C7EB}" type="pres">
      <dgm:prSet presAssocID="{AE7CEF54-4B3C-4E73-978D-6AFA88CF2951}" presName="hierRoot4" presStyleCnt="0"/>
      <dgm:spPr/>
    </dgm:pt>
    <dgm:pt modelId="{BAF990E6-DBA7-41C0-AF03-3C2D14382F0F}" type="pres">
      <dgm:prSet presAssocID="{AE7CEF54-4B3C-4E73-978D-6AFA88CF2951}" presName="composite4" presStyleCnt="0"/>
      <dgm:spPr/>
    </dgm:pt>
    <dgm:pt modelId="{77A92378-C32F-4071-9FD6-9B633354EE1E}" type="pres">
      <dgm:prSet presAssocID="{AE7CEF54-4B3C-4E73-978D-6AFA88CF2951}" presName="image4" presStyleLbl="node4" presStyleIdx="3" presStyleCnt="8"/>
      <dgm:spPr>
        <a:solidFill>
          <a:schemeClr val="tx1">
            <a:lumMod val="75000"/>
            <a:lumOff val="25000"/>
          </a:schemeClr>
        </a:solidFill>
      </dgm:spPr>
    </dgm:pt>
    <dgm:pt modelId="{93CE8185-1F59-4099-BA5D-1085D344583C}" type="pres">
      <dgm:prSet presAssocID="{AE7CEF54-4B3C-4E73-978D-6AFA88CF2951}" presName="text4" presStyleLbl="revTx" presStyleIdx="6" presStyleCnt="15">
        <dgm:presLayoutVars>
          <dgm:chPref val="3"/>
        </dgm:presLayoutVars>
      </dgm:prSet>
      <dgm:spPr/>
    </dgm:pt>
    <dgm:pt modelId="{75B0858D-2C15-41F2-8E79-94724D0C3F1B}" type="pres">
      <dgm:prSet presAssocID="{AE7CEF54-4B3C-4E73-978D-6AFA88CF2951}" presName="hierChild5" presStyleCnt="0"/>
      <dgm:spPr/>
    </dgm:pt>
    <dgm:pt modelId="{6493B53C-EF11-4F61-834F-21DE198284A8}" type="pres">
      <dgm:prSet presAssocID="{65113447-27A4-484C-A59F-DD5DB0D685B7}" presName="Name17" presStyleLbl="parChTrans1D3" presStyleIdx="1" presStyleCnt="4"/>
      <dgm:spPr/>
    </dgm:pt>
    <dgm:pt modelId="{A844872C-5667-4969-8024-33BF9CC968CA}" type="pres">
      <dgm:prSet presAssocID="{39AA3421-C0DC-4D99-9B7D-10B51566A1DB}" presName="hierRoot3" presStyleCnt="0"/>
      <dgm:spPr/>
    </dgm:pt>
    <dgm:pt modelId="{ACDEA464-F2BF-4EE4-B7B3-DADE699B0743}" type="pres">
      <dgm:prSet presAssocID="{39AA3421-C0DC-4D99-9B7D-10B51566A1DB}" presName="composite3" presStyleCnt="0"/>
      <dgm:spPr/>
    </dgm:pt>
    <dgm:pt modelId="{28DC169F-5905-48FD-9831-9090E99E72DF}" type="pres">
      <dgm:prSet presAssocID="{39AA3421-C0DC-4D99-9B7D-10B51566A1DB}" presName="image3" presStyleLbl="node3" presStyleIdx="1" presStyleCnt="4"/>
      <dgm:spPr>
        <a:solidFill>
          <a:schemeClr val="tx1">
            <a:lumMod val="75000"/>
            <a:lumOff val="25000"/>
          </a:schemeClr>
        </a:solidFill>
      </dgm:spPr>
    </dgm:pt>
    <dgm:pt modelId="{EC696F9B-C289-4F20-A435-773B785C9936}" type="pres">
      <dgm:prSet presAssocID="{39AA3421-C0DC-4D99-9B7D-10B51566A1DB}" presName="text3" presStyleLbl="revTx" presStyleIdx="7" presStyleCnt="15">
        <dgm:presLayoutVars>
          <dgm:chPref val="3"/>
        </dgm:presLayoutVars>
      </dgm:prSet>
      <dgm:spPr/>
    </dgm:pt>
    <dgm:pt modelId="{9929C594-A590-4D22-94D4-DDF42E9FF673}" type="pres">
      <dgm:prSet presAssocID="{39AA3421-C0DC-4D99-9B7D-10B51566A1DB}" presName="hierChild4" presStyleCnt="0"/>
      <dgm:spPr/>
    </dgm:pt>
    <dgm:pt modelId="{EEAE3D39-5B12-4821-A249-0D67E5266C8C}" type="pres">
      <dgm:prSet presAssocID="{70414FF3-117F-4A49-B3C0-08C74961A8D2}" presName="Name23" presStyleLbl="parChTrans1D4" presStyleIdx="4" presStyleCnt="8"/>
      <dgm:spPr/>
    </dgm:pt>
    <dgm:pt modelId="{B247066C-8057-4C00-9579-71A529C51F44}" type="pres">
      <dgm:prSet presAssocID="{934E1D34-5440-4B16-81F6-40CBD4B18361}" presName="hierRoot4" presStyleCnt="0"/>
      <dgm:spPr/>
    </dgm:pt>
    <dgm:pt modelId="{4C89C1A4-ECDA-41CF-9775-CB43A73A5268}" type="pres">
      <dgm:prSet presAssocID="{934E1D34-5440-4B16-81F6-40CBD4B18361}" presName="composite4" presStyleCnt="0"/>
      <dgm:spPr/>
    </dgm:pt>
    <dgm:pt modelId="{9343E6F5-2495-4C51-A7CF-8DC6B34DD0A4}" type="pres">
      <dgm:prSet presAssocID="{934E1D34-5440-4B16-81F6-40CBD4B18361}" presName="image4" presStyleLbl="node4" presStyleIdx="4" presStyleCnt="8"/>
      <dgm:spPr>
        <a:solidFill>
          <a:schemeClr val="tx1">
            <a:lumMod val="75000"/>
            <a:lumOff val="25000"/>
          </a:schemeClr>
        </a:solidFill>
      </dgm:spPr>
    </dgm:pt>
    <dgm:pt modelId="{24E4450A-3719-45F7-8522-DEB290103854}" type="pres">
      <dgm:prSet presAssocID="{934E1D34-5440-4B16-81F6-40CBD4B18361}" presName="text4" presStyleLbl="revTx" presStyleIdx="8" presStyleCnt="15">
        <dgm:presLayoutVars>
          <dgm:chPref val="3"/>
        </dgm:presLayoutVars>
      </dgm:prSet>
      <dgm:spPr/>
    </dgm:pt>
    <dgm:pt modelId="{59663F4A-A170-4B72-892C-08FFBFC5F98C}" type="pres">
      <dgm:prSet presAssocID="{934E1D34-5440-4B16-81F6-40CBD4B18361}" presName="hierChild5" presStyleCnt="0"/>
      <dgm:spPr/>
    </dgm:pt>
    <dgm:pt modelId="{A889D23E-48C1-490B-A631-7CAEADB5B5A5}" type="pres">
      <dgm:prSet presAssocID="{7205E9BD-651E-4D8D-B5A6-C6AFCC532801}" presName="Name23" presStyleLbl="parChTrans1D4" presStyleIdx="5" presStyleCnt="8"/>
      <dgm:spPr/>
    </dgm:pt>
    <dgm:pt modelId="{FFC1B510-6296-4874-B480-4A612063C52E}" type="pres">
      <dgm:prSet presAssocID="{69B0A73B-FEB9-4436-B0C3-4E1A5D0954EF}" presName="hierRoot4" presStyleCnt="0"/>
      <dgm:spPr/>
    </dgm:pt>
    <dgm:pt modelId="{205992E9-FD15-4DCF-B177-49A618E22863}" type="pres">
      <dgm:prSet presAssocID="{69B0A73B-FEB9-4436-B0C3-4E1A5D0954EF}" presName="composite4" presStyleCnt="0"/>
      <dgm:spPr/>
    </dgm:pt>
    <dgm:pt modelId="{1DFC9276-A77E-4F93-A249-F685D8F5E558}" type="pres">
      <dgm:prSet presAssocID="{69B0A73B-FEB9-4436-B0C3-4E1A5D0954EF}" presName="image4" presStyleLbl="node4" presStyleIdx="5" presStyleCnt="8"/>
      <dgm:spPr>
        <a:solidFill>
          <a:schemeClr val="tx1">
            <a:lumMod val="75000"/>
            <a:lumOff val="25000"/>
          </a:schemeClr>
        </a:solidFill>
      </dgm:spPr>
    </dgm:pt>
    <dgm:pt modelId="{DF5E79E8-56D5-4A6A-8E5D-4FE80498DDF1}" type="pres">
      <dgm:prSet presAssocID="{69B0A73B-FEB9-4436-B0C3-4E1A5D0954EF}" presName="text4" presStyleLbl="revTx" presStyleIdx="9" presStyleCnt="15">
        <dgm:presLayoutVars>
          <dgm:chPref val="3"/>
        </dgm:presLayoutVars>
      </dgm:prSet>
      <dgm:spPr/>
    </dgm:pt>
    <dgm:pt modelId="{7807A825-C75E-452E-A339-C2BBEE190E56}" type="pres">
      <dgm:prSet presAssocID="{69B0A73B-FEB9-4436-B0C3-4E1A5D0954EF}" presName="hierChild5" presStyleCnt="0"/>
      <dgm:spPr/>
    </dgm:pt>
    <dgm:pt modelId="{9310E7CE-AEA6-43B5-B689-9689206CE5FF}" type="pres">
      <dgm:prSet presAssocID="{EEAAB6C2-93B2-4101-A3D1-02AA4F595B86}" presName="Name10" presStyleLbl="parChTrans1D2" presStyleIdx="1" presStyleCnt="2"/>
      <dgm:spPr/>
    </dgm:pt>
    <dgm:pt modelId="{E19F21F7-1EE0-40C1-BAF2-E3D3A4F83331}" type="pres">
      <dgm:prSet presAssocID="{B3432C0E-A593-4DCE-9E53-B6BC8C63B740}" presName="hierRoot2" presStyleCnt="0"/>
      <dgm:spPr/>
    </dgm:pt>
    <dgm:pt modelId="{CF7AD44D-5CFB-45E2-BB5A-F771E2C1D409}" type="pres">
      <dgm:prSet presAssocID="{B3432C0E-A593-4DCE-9E53-B6BC8C63B740}" presName="composite2" presStyleCnt="0"/>
      <dgm:spPr/>
    </dgm:pt>
    <dgm:pt modelId="{99B5BBEB-016A-4B97-B9FB-2AAAF47DB4A6}" type="pres">
      <dgm:prSet presAssocID="{B3432C0E-A593-4DCE-9E53-B6BC8C63B740}" presName="image2" presStyleLbl="node2" presStyleIdx="1" presStyleCnt="2"/>
      <dgm:spPr>
        <a:solidFill>
          <a:schemeClr val="tx1">
            <a:lumMod val="75000"/>
            <a:lumOff val="25000"/>
          </a:schemeClr>
        </a:solidFill>
      </dgm:spPr>
    </dgm:pt>
    <dgm:pt modelId="{E9F968BE-5425-46BA-B25C-65E39A30AE23}" type="pres">
      <dgm:prSet presAssocID="{B3432C0E-A593-4DCE-9E53-B6BC8C63B740}" presName="text2" presStyleLbl="revTx" presStyleIdx="10" presStyleCnt="15">
        <dgm:presLayoutVars>
          <dgm:chPref val="3"/>
        </dgm:presLayoutVars>
      </dgm:prSet>
      <dgm:spPr/>
    </dgm:pt>
    <dgm:pt modelId="{9123F9CC-780D-4362-B5C0-1B156DD63620}" type="pres">
      <dgm:prSet presAssocID="{B3432C0E-A593-4DCE-9E53-B6BC8C63B740}" presName="hierChild3" presStyleCnt="0"/>
      <dgm:spPr/>
    </dgm:pt>
    <dgm:pt modelId="{BDF3054D-693E-4CA7-AEA5-94591F9938FF}" type="pres">
      <dgm:prSet presAssocID="{E662BAD2-2C05-4423-B1E1-DD5C24B74A48}" presName="Name17" presStyleLbl="parChTrans1D3" presStyleIdx="2" presStyleCnt="4"/>
      <dgm:spPr/>
    </dgm:pt>
    <dgm:pt modelId="{52C8E5E7-3E13-4D82-A6D0-CCF0862FDA37}" type="pres">
      <dgm:prSet presAssocID="{A351A031-A1A6-4358-918C-9A55F221A26C}" presName="hierRoot3" presStyleCnt="0"/>
      <dgm:spPr/>
    </dgm:pt>
    <dgm:pt modelId="{435E1FE5-FE6E-4D61-B353-5C68A8C758CC}" type="pres">
      <dgm:prSet presAssocID="{A351A031-A1A6-4358-918C-9A55F221A26C}" presName="composite3" presStyleCnt="0"/>
      <dgm:spPr/>
    </dgm:pt>
    <dgm:pt modelId="{E3384561-4BCB-4756-B544-A68DCA222BB1}" type="pres">
      <dgm:prSet presAssocID="{A351A031-A1A6-4358-918C-9A55F221A26C}" presName="image3" presStyleLbl="node3" presStyleIdx="2" presStyleCnt="4"/>
      <dgm:spPr>
        <a:solidFill>
          <a:srgbClr val="FF5050"/>
        </a:solidFill>
      </dgm:spPr>
    </dgm:pt>
    <dgm:pt modelId="{67C8AA7E-9464-4634-9EFA-5C92716F9CA3}" type="pres">
      <dgm:prSet presAssocID="{A351A031-A1A6-4358-918C-9A55F221A26C}" presName="text3" presStyleLbl="revTx" presStyleIdx="11" presStyleCnt="15">
        <dgm:presLayoutVars>
          <dgm:chPref val="3"/>
        </dgm:presLayoutVars>
      </dgm:prSet>
      <dgm:spPr/>
    </dgm:pt>
    <dgm:pt modelId="{5521BBC7-6E9B-40B6-978D-974B6FEC1DDD}" type="pres">
      <dgm:prSet presAssocID="{A351A031-A1A6-4358-918C-9A55F221A26C}" presName="hierChild4" presStyleCnt="0"/>
      <dgm:spPr/>
    </dgm:pt>
    <dgm:pt modelId="{1459441D-7DA5-4AE5-A3C8-D58E514642A8}" type="pres">
      <dgm:prSet presAssocID="{ADE7788F-0806-45BB-A6C1-F08066A2C5C9}" presName="Name23" presStyleLbl="parChTrans1D4" presStyleIdx="6" presStyleCnt="8"/>
      <dgm:spPr/>
    </dgm:pt>
    <dgm:pt modelId="{54481AFA-19AC-49B6-A8B4-4F5E748A7627}" type="pres">
      <dgm:prSet presAssocID="{B1498AAB-DE85-43A2-A3A5-C69734BDF2CC}" presName="hierRoot4" presStyleCnt="0"/>
      <dgm:spPr/>
    </dgm:pt>
    <dgm:pt modelId="{17925852-B464-4919-86B6-0885365078EB}" type="pres">
      <dgm:prSet presAssocID="{B1498AAB-DE85-43A2-A3A5-C69734BDF2CC}" presName="composite4" presStyleCnt="0"/>
      <dgm:spPr/>
    </dgm:pt>
    <dgm:pt modelId="{789633DB-F986-41FD-9732-2CB9C2C0DFB1}" type="pres">
      <dgm:prSet presAssocID="{B1498AAB-DE85-43A2-A3A5-C69734BDF2CC}" presName="image4" presStyleLbl="node4" presStyleIdx="6" presStyleCnt="8"/>
      <dgm:spPr>
        <a:solidFill>
          <a:schemeClr val="tx1">
            <a:lumMod val="75000"/>
            <a:lumOff val="25000"/>
          </a:schemeClr>
        </a:solidFill>
      </dgm:spPr>
    </dgm:pt>
    <dgm:pt modelId="{20F9C41D-6115-4C1F-9A2B-8F365F297881}" type="pres">
      <dgm:prSet presAssocID="{B1498AAB-DE85-43A2-A3A5-C69734BDF2CC}" presName="text4" presStyleLbl="revTx" presStyleIdx="12" presStyleCnt="15">
        <dgm:presLayoutVars>
          <dgm:chPref val="3"/>
        </dgm:presLayoutVars>
      </dgm:prSet>
      <dgm:spPr/>
    </dgm:pt>
    <dgm:pt modelId="{EA21413B-7327-44BD-BF05-4C01C0E37B85}" type="pres">
      <dgm:prSet presAssocID="{B1498AAB-DE85-43A2-A3A5-C69734BDF2CC}" presName="hierChild5" presStyleCnt="0"/>
      <dgm:spPr/>
    </dgm:pt>
    <dgm:pt modelId="{E6334F02-4D3C-40D9-9047-0DFABA93FF21}" type="pres">
      <dgm:prSet presAssocID="{6D654745-4C46-46CA-A5C9-334D973A362F}" presName="Name23" presStyleLbl="parChTrans1D4" presStyleIdx="7" presStyleCnt="8"/>
      <dgm:spPr/>
    </dgm:pt>
    <dgm:pt modelId="{3DCB3D89-9248-4C6E-96A7-433B649629F3}" type="pres">
      <dgm:prSet presAssocID="{59CD84F7-6214-40AA-8AFA-521E373C4272}" presName="hierRoot4" presStyleCnt="0"/>
      <dgm:spPr/>
    </dgm:pt>
    <dgm:pt modelId="{106B9053-E543-4E05-8A82-CCB1B36CB426}" type="pres">
      <dgm:prSet presAssocID="{59CD84F7-6214-40AA-8AFA-521E373C4272}" presName="composite4" presStyleCnt="0"/>
      <dgm:spPr/>
    </dgm:pt>
    <dgm:pt modelId="{ABF93204-8039-4DAC-9D7E-F1F06EE88C3B}" type="pres">
      <dgm:prSet presAssocID="{59CD84F7-6214-40AA-8AFA-521E373C4272}" presName="image4" presStyleLbl="node4" presStyleIdx="7" presStyleCnt="8"/>
      <dgm:spPr>
        <a:solidFill>
          <a:schemeClr val="tx1">
            <a:lumMod val="75000"/>
            <a:lumOff val="25000"/>
          </a:schemeClr>
        </a:solidFill>
      </dgm:spPr>
    </dgm:pt>
    <dgm:pt modelId="{0CAADDEF-F47A-4B84-858C-7284A792A33A}" type="pres">
      <dgm:prSet presAssocID="{59CD84F7-6214-40AA-8AFA-521E373C4272}" presName="text4" presStyleLbl="revTx" presStyleIdx="13" presStyleCnt="15">
        <dgm:presLayoutVars>
          <dgm:chPref val="3"/>
        </dgm:presLayoutVars>
      </dgm:prSet>
      <dgm:spPr/>
    </dgm:pt>
    <dgm:pt modelId="{045973F5-C72B-40F4-9B28-1210D2BB506C}" type="pres">
      <dgm:prSet presAssocID="{59CD84F7-6214-40AA-8AFA-521E373C4272}" presName="hierChild5" presStyleCnt="0"/>
      <dgm:spPr/>
    </dgm:pt>
    <dgm:pt modelId="{EF298FA4-B3A3-4CA0-8698-99079D0039C2}" type="pres">
      <dgm:prSet presAssocID="{5315D38E-9208-4B1A-A018-165545876915}" presName="Name17" presStyleLbl="parChTrans1D3" presStyleIdx="3" presStyleCnt="4"/>
      <dgm:spPr/>
    </dgm:pt>
    <dgm:pt modelId="{0FB14A2D-3BF9-40B6-92C8-65683E498F35}" type="pres">
      <dgm:prSet presAssocID="{2DCBB1EA-ABD0-45BA-B56E-CFA456F54C20}" presName="hierRoot3" presStyleCnt="0"/>
      <dgm:spPr/>
    </dgm:pt>
    <dgm:pt modelId="{67A0CBBD-038F-423F-8CFB-E72397936544}" type="pres">
      <dgm:prSet presAssocID="{2DCBB1EA-ABD0-45BA-B56E-CFA456F54C20}" presName="composite3" presStyleCnt="0"/>
      <dgm:spPr/>
    </dgm:pt>
    <dgm:pt modelId="{EEE38CF6-37EB-486B-BBA9-A64964740D7E}" type="pres">
      <dgm:prSet presAssocID="{2DCBB1EA-ABD0-45BA-B56E-CFA456F54C20}" presName="image3" presStyleLbl="node3" presStyleIdx="3" presStyleCnt="4"/>
      <dgm:spPr>
        <a:solidFill>
          <a:schemeClr val="tx1">
            <a:lumMod val="75000"/>
            <a:lumOff val="25000"/>
          </a:schemeClr>
        </a:solidFill>
      </dgm:spPr>
    </dgm:pt>
    <dgm:pt modelId="{1304E54C-3734-44E3-9070-DD9888F12345}" type="pres">
      <dgm:prSet presAssocID="{2DCBB1EA-ABD0-45BA-B56E-CFA456F54C20}" presName="text3" presStyleLbl="revTx" presStyleIdx="14" presStyleCnt="15">
        <dgm:presLayoutVars>
          <dgm:chPref val="3"/>
        </dgm:presLayoutVars>
      </dgm:prSet>
      <dgm:spPr/>
    </dgm:pt>
    <dgm:pt modelId="{2F59E27B-2E57-4D65-B2E8-520109E44CF4}" type="pres">
      <dgm:prSet presAssocID="{2DCBB1EA-ABD0-45BA-B56E-CFA456F54C20}" presName="hierChild4" presStyleCnt="0"/>
      <dgm:spPr/>
    </dgm:pt>
  </dgm:ptLst>
  <dgm:cxnLst>
    <dgm:cxn modelId="{3FD9B609-8838-46B8-BAA7-D8198528C505}" srcId="{B3432C0E-A593-4DCE-9E53-B6BC8C63B740}" destId="{A351A031-A1A6-4358-918C-9A55F221A26C}" srcOrd="0" destOrd="0" parTransId="{E662BAD2-2C05-4423-B1E1-DD5C24B74A48}" sibTransId="{BCE4B914-21D1-4A41-87A6-98DBBA42BFFC}"/>
    <dgm:cxn modelId="{D27F9410-A443-4ED6-8E02-1CD5842CFA81}" type="presOf" srcId="{A351A031-A1A6-4358-918C-9A55F221A26C}" destId="{67C8AA7E-9464-4634-9EFA-5C92716F9CA3}" srcOrd="0" destOrd="0" presId="urn:microsoft.com/office/officeart/2009/layout/CirclePictureHierarchy"/>
    <dgm:cxn modelId="{77198912-8001-454F-857D-6EA58D40BC4C}" type="presOf" srcId="{5315D38E-9208-4B1A-A018-165545876915}" destId="{EF298FA4-B3A3-4CA0-8698-99079D0039C2}" srcOrd="0" destOrd="0" presId="urn:microsoft.com/office/officeart/2009/layout/CirclePictureHierarchy"/>
    <dgm:cxn modelId="{C823CD12-2040-4770-B53C-4EBEA6833271}" type="presOf" srcId="{E97DEBD1-E09E-4C3C-A54D-3D59CA42CFF5}" destId="{C59A7A49-8F08-4EF0-9EE7-AF6866F0A406}" srcOrd="0" destOrd="0" presId="urn:microsoft.com/office/officeart/2009/layout/CirclePictureHierarchy"/>
    <dgm:cxn modelId="{863A7817-9B73-4491-94E2-05D8A8E79B1A}" type="presOf" srcId="{E1CB2FDB-CD15-4098-A606-1142059A961A}" destId="{E6DCBC5D-4E65-425D-8EDD-6ECB93D30895}" srcOrd="0" destOrd="0" presId="urn:microsoft.com/office/officeart/2009/layout/CirclePictureHierarchy"/>
    <dgm:cxn modelId="{025DB11B-402A-40AF-A4F7-8B33C0F5FCD0}" type="presOf" srcId="{1277E832-17E1-4BF6-BC9F-5E30926FCF6F}" destId="{23E7509E-2C34-4195-97B3-1E689CBB849F}" srcOrd="0" destOrd="0" presId="urn:microsoft.com/office/officeart/2009/layout/CirclePictureHierarchy"/>
    <dgm:cxn modelId="{6196B324-AE80-4A4C-8490-0818E19A1C04}" type="presOf" srcId="{C397C37F-7696-4995-9C77-5F32AB7FBC72}" destId="{4C39A4B3-0970-4694-9E33-92A174A9D8FB}" srcOrd="0" destOrd="0" presId="urn:microsoft.com/office/officeart/2009/layout/CirclePictureHierarchy"/>
    <dgm:cxn modelId="{DBC9CC2C-15DF-4BD1-9EA6-071EF796F172}" type="presOf" srcId="{5E4D4B08-9183-4CD5-B00B-5B3A30A1DF77}" destId="{308C23EF-FFDE-4DCF-ACBB-99E8387EE813}" srcOrd="0" destOrd="0" presId="urn:microsoft.com/office/officeart/2009/layout/CirclePictureHierarchy"/>
    <dgm:cxn modelId="{99FED530-B506-41F9-B9A2-8A621350A906}" type="presOf" srcId="{65113447-27A4-484C-A59F-DD5DB0D685B7}" destId="{6493B53C-EF11-4F61-834F-21DE198284A8}" srcOrd="0" destOrd="0" presId="urn:microsoft.com/office/officeart/2009/layout/CirclePictureHierarchy"/>
    <dgm:cxn modelId="{4315D031-E1B8-4FBE-B85E-59E98BC94D2C}" srcId="{7FA5B65C-A69D-4F8E-99C7-EB2942A202E1}" destId="{C397C37F-7696-4995-9C77-5F32AB7FBC72}" srcOrd="1" destOrd="0" parTransId="{C975A302-8DC1-472A-A9D4-E61C9A11DA76}" sibTransId="{D54FE196-172F-49D2-9BEA-FCA8C2A84110}"/>
    <dgm:cxn modelId="{E8BCC638-D6E8-4D79-988C-9256B98701D8}" type="presOf" srcId="{69B0A73B-FEB9-4436-B0C3-4E1A5D0954EF}" destId="{DF5E79E8-56D5-4A6A-8E5D-4FE80498DDF1}" srcOrd="0" destOrd="0" presId="urn:microsoft.com/office/officeart/2009/layout/CirclePictureHierarchy"/>
    <dgm:cxn modelId="{CAC24E3A-E778-4DEB-9C44-04DC991DA542}" srcId="{39AA3421-C0DC-4D99-9B7D-10B51566A1DB}" destId="{69B0A73B-FEB9-4436-B0C3-4E1A5D0954EF}" srcOrd="1" destOrd="0" parTransId="{7205E9BD-651E-4D8D-B5A6-C6AFCC532801}" sibTransId="{43A8FAA7-C382-46A0-8E81-0BB041DC7B7A}"/>
    <dgm:cxn modelId="{DD5FB03A-4531-4D20-BB79-FBFA6F69F354}" type="presOf" srcId="{B8C16AEB-06DF-4759-AB39-1AC4F6A52ADF}" destId="{8421F376-2D39-4EC9-BB0E-BAFB30057E41}" srcOrd="0" destOrd="0" presId="urn:microsoft.com/office/officeart/2009/layout/CirclePictureHierarchy"/>
    <dgm:cxn modelId="{FE77F33D-B120-481B-9FAF-BDDE8D57B7A6}" type="presOf" srcId="{E662BAD2-2C05-4423-B1E1-DD5C24B74A48}" destId="{BDF3054D-693E-4CA7-AEA5-94591F9938FF}" srcOrd="0" destOrd="0" presId="urn:microsoft.com/office/officeart/2009/layout/CirclePictureHierarchy"/>
    <dgm:cxn modelId="{7885835E-4E61-4C18-BA4D-6B98B154C2A9}" srcId="{661284D5-8E54-4BD0-88C0-DC615134DFC8}" destId="{AE7CEF54-4B3C-4E73-978D-6AFA88CF2951}" srcOrd="1" destOrd="0" parTransId="{58A6AECF-B2E1-4E59-99FE-756A5E012F3D}" sibTransId="{B9854820-0752-4422-9270-AC4232E78681}"/>
    <dgm:cxn modelId="{7B04DB66-EED5-4B56-9183-5C8203223101}" type="presOf" srcId="{EEAAB6C2-93B2-4101-A3D1-02AA4F595B86}" destId="{9310E7CE-AEA6-43B5-B689-9689206CE5FF}" srcOrd="0" destOrd="0" presId="urn:microsoft.com/office/officeart/2009/layout/CirclePictureHierarchy"/>
    <dgm:cxn modelId="{DE50E466-FD34-4248-ACCE-24C34BEC5F4C}" type="presOf" srcId="{B1498AAB-DE85-43A2-A3A5-C69734BDF2CC}" destId="{20F9C41D-6115-4C1F-9A2B-8F365F297881}" srcOrd="0" destOrd="0" presId="urn:microsoft.com/office/officeart/2009/layout/CirclePictureHierarchy"/>
    <dgm:cxn modelId="{FCAEF86B-3DD4-434A-AFA8-4540E656EDDC}" srcId="{A351A031-A1A6-4358-918C-9A55F221A26C}" destId="{B1498AAB-DE85-43A2-A3A5-C69734BDF2CC}" srcOrd="0" destOrd="0" parTransId="{ADE7788F-0806-45BB-A6C1-F08066A2C5C9}" sibTransId="{99C4FDE9-3B71-4D13-B3E9-B58B6C2A7F91}"/>
    <dgm:cxn modelId="{F5FA5756-7236-4FF9-9C91-50DEC805E752}" type="presOf" srcId="{CF318150-DF67-4B07-B222-30159B28CB4C}" destId="{D7166BEC-F9E8-426C-8650-6C2B6A4E1DF7}" srcOrd="0" destOrd="0" presId="urn:microsoft.com/office/officeart/2009/layout/CirclePictureHierarchy"/>
    <dgm:cxn modelId="{AF9E0087-7F84-4351-A145-96D5681033CE}" type="presOf" srcId="{8E8814E6-9A12-426F-84A5-506D9A393D9B}" destId="{326EDD72-2EE1-4B2A-97A3-6BE1DDEB193A}" srcOrd="0" destOrd="0" presId="urn:microsoft.com/office/officeart/2009/layout/CirclePictureHierarchy"/>
    <dgm:cxn modelId="{E1883A97-523D-4A74-A073-DB29FA9B9BC3}" type="presOf" srcId="{58A6AECF-B2E1-4E59-99FE-756A5E012F3D}" destId="{DADDD535-5626-4CBB-B782-1E1545C71412}" srcOrd="0" destOrd="0" presId="urn:microsoft.com/office/officeart/2009/layout/CirclePictureHierarchy"/>
    <dgm:cxn modelId="{00160998-9709-4EC6-9478-4FB487B777D1}" type="presOf" srcId="{ADE7788F-0806-45BB-A6C1-F08066A2C5C9}" destId="{1459441D-7DA5-4AE5-A3C8-D58E514642A8}" srcOrd="0" destOrd="0" presId="urn:microsoft.com/office/officeart/2009/layout/CirclePictureHierarchy"/>
    <dgm:cxn modelId="{DE96809F-43DA-489F-8EDF-32FA4AFB30C4}" srcId="{5E4D4B08-9183-4CD5-B00B-5B3A30A1DF77}" destId="{661284D5-8E54-4BD0-88C0-DC615134DFC8}" srcOrd="0" destOrd="0" parTransId="{A8E7BE38-17D7-472F-89F0-DC6D1DD72B7A}" sibTransId="{BEFA4269-471F-4DC3-A250-2FE8C5C84ED3}"/>
    <dgm:cxn modelId="{23E864A2-A982-4CBD-8CCD-3BCB680BA5E9}" type="presOf" srcId="{661284D5-8E54-4BD0-88C0-DC615134DFC8}" destId="{7EE6053A-BF12-4CF8-9987-4FDEFCCA9BC2}" srcOrd="0" destOrd="0" presId="urn:microsoft.com/office/officeart/2009/layout/CirclePictureHierarchy"/>
    <dgm:cxn modelId="{82E052A7-83BD-4455-A098-E378C87685CD}" srcId="{8E8814E6-9A12-426F-84A5-506D9A393D9B}" destId="{5E4D4B08-9183-4CD5-B00B-5B3A30A1DF77}" srcOrd="0" destOrd="0" parTransId="{E97DEBD1-E09E-4C3C-A54D-3D59CA42CFF5}" sibTransId="{1807C1DA-76F8-497F-A837-97BF8231EF56}"/>
    <dgm:cxn modelId="{11D3C7A7-C9DC-419C-97B5-6EC3C368E739}" srcId="{661284D5-8E54-4BD0-88C0-DC615134DFC8}" destId="{7FA5B65C-A69D-4F8E-99C7-EB2942A202E1}" srcOrd="0" destOrd="0" parTransId="{B8C16AEB-06DF-4759-AB39-1AC4F6A52ADF}" sibTransId="{E6F945EA-9602-4BCB-B032-2D7F286FB196}"/>
    <dgm:cxn modelId="{04AAEAB0-F558-4949-81B5-75E684F66F00}" type="presOf" srcId="{6D654745-4C46-46CA-A5C9-334D973A362F}" destId="{E6334F02-4D3C-40D9-9047-0DFABA93FF21}" srcOrd="0" destOrd="0" presId="urn:microsoft.com/office/officeart/2009/layout/CirclePictureHierarchy"/>
    <dgm:cxn modelId="{E9B091B2-9052-4F87-851D-B2B650E884C8}" srcId="{8E8814E6-9A12-426F-84A5-506D9A393D9B}" destId="{B3432C0E-A593-4DCE-9E53-B6BC8C63B740}" srcOrd="1" destOrd="0" parTransId="{EEAAB6C2-93B2-4101-A3D1-02AA4F595B86}" sibTransId="{F17919BC-FDC6-4844-B3A3-E897003AF160}"/>
    <dgm:cxn modelId="{5116C2B7-9243-47E2-817E-C03F68720233}" srcId="{7FA5B65C-A69D-4F8E-99C7-EB2942A202E1}" destId="{E1CB2FDB-CD15-4098-A606-1142059A961A}" srcOrd="0" destOrd="0" parTransId="{1277E832-17E1-4BF6-BC9F-5E30926FCF6F}" sibTransId="{058DF0D8-2622-497B-95C6-FDCDF0CB3342}"/>
    <dgm:cxn modelId="{906122BD-5C02-49F9-AB82-D6FF0F523981}" srcId="{B3432C0E-A593-4DCE-9E53-B6BC8C63B740}" destId="{2DCBB1EA-ABD0-45BA-B56E-CFA456F54C20}" srcOrd="1" destOrd="0" parTransId="{5315D38E-9208-4B1A-A018-165545876915}" sibTransId="{C73AB3EB-3595-4C01-8DE8-8ECEE33B6B6A}"/>
    <dgm:cxn modelId="{7E4281C0-3619-4B13-A8AA-FEF98F4551F5}" type="presOf" srcId="{B3432C0E-A593-4DCE-9E53-B6BC8C63B740}" destId="{E9F968BE-5425-46BA-B25C-65E39A30AE23}" srcOrd="0" destOrd="0" presId="urn:microsoft.com/office/officeart/2009/layout/CirclePictureHierarchy"/>
    <dgm:cxn modelId="{0EB7FCC3-559C-4A75-BFD2-06B66CA0A66A}" srcId="{A351A031-A1A6-4358-918C-9A55F221A26C}" destId="{59CD84F7-6214-40AA-8AFA-521E373C4272}" srcOrd="1" destOrd="0" parTransId="{6D654745-4C46-46CA-A5C9-334D973A362F}" sibTransId="{2E2D8C84-0B32-4F81-A79E-8B72AF7E6F40}"/>
    <dgm:cxn modelId="{A590B0C8-47F8-4D1B-9EA3-76D40DC1DDBC}" type="presOf" srcId="{7FA5B65C-A69D-4F8E-99C7-EB2942A202E1}" destId="{5BE7A57F-398F-46E2-8726-9EAE189A8A08}" srcOrd="0" destOrd="0" presId="urn:microsoft.com/office/officeart/2009/layout/CirclePictureHierarchy"/>
    <dgm:cxn modelId="{22A669D1-373C-4B5B-9E8C-2E8B0D83398F}" type="presOf" srcId="{7205E9BD-651E-4D8D-B5A6-C6AFCC532801}" destId="{A889D23E-48C1-490B-A631-7CAEADB5B5A5}" srcOrd="0" destOrd="0" presId="urn:microsoft.com/office/officeart/2009/layout/CirclePictureHierarchy"/>
    <dgm:cxn modelId="{03D4D3D9-64F1-4D40-8204-D32F5734095A}" srcId="{39AA3421-C0DC-4D99-9B7D-10B51566A1DB}" destId="{934E1D34-5440-4B16-81F6-40CBD4B18361}" srcOrd="0" destOrd="0" parTransId="{70414FF3-117F-4A49-B3C0-08C74961A8D2}" sibTransId="{29DC4D67-5DED-47A7-8348-69F41AE5FD6A}"/>
    <dgm:cxn modelId="{75656CDA-27D4-4A84-AF84-A0E165A13806}" type="presOf" srcId="{C975A302-8DC1-472A-A9D4-E61C9A11DA76}" destId="{817B33F5-B7A0-4053-86EB-3C6F06D4F1EE}" srcOrd="0" destOrd="0" presId="urn:microsoft.com/office/officeart/2009/layout/CirclePictureHierarchy"/>
    <dgm:cxn modelId="{28E7C2DA-C5DB-4EB1-91EA-89F85AEA529A}" type="presOf" srcId="{AE7CEF54-4B3C-4E73-978D-6AFA88CF2951}" destId="{93CE8185-1F59-4099-BA5D-1085D344583C}" srcOrd="0" destOrd="0" presId="urn:microsoft.com/office/officeart/2009/layout/CirclePictureHierarchy"/>
    <dgm:cxn modelId="{CF5666E2-5455-440C-BD51-15491E67ACDB}" type="presOf" srcId="{934E1D34-5440-4B16-81F6-40CBD4B18361}" destId="{24E4450A-3719-45F7-8522-DEB290103854}" srcOrd="0" destOrd="0" presId="urn:microsoft.com/office/officeart/2009/layout/CirclePictureHierarchy"/>
    <dgm:cxn modelId="{7D7524E3-E112-4E49-9140-1F3B1EC34D87}" srcId="{CF318150-DF67-4B07-B222-30159B28CB4C}" destId="{8E8814E6-9A12-426F-84A5-506D9A393D9B}" srcOrd="0" destOrd="0" parTransId="{F97D71DB-9EE0-4821-B5E2-96221CF6F480}" sibTransId="{295DE82E-2F8F-4F66-83D1-9F1A25FEB52C}"/>
    <dgm:cxn modelId="{11BA2DE3-3AF4-4623-B952-8790CBE1A424}" type="presOf" srcId="{39AA3421-C0DC-4D99-9B7D-10B51566A1DB}" destId="{EC696F9B-C289-4F20-A435-773B785C9936}" srcOrd="0" destOrd="0" presId="urn:microsoft.com/office/officeart/2009/layout/CirclePictureHierarchy"/>
    <dgm:cxn modelId="{54B277E6-E400-4E5A-9FCF-015A9C1E2996}" type="presOf" srcId="{2DCBB1EA-ABD0-45BA-B56E-CFA456F54C20}" destId="{1304E54C-3734-44E3-9070-DD9888F12345}" srcOrd="0" destOrd="0" presId="urn:microsoft.com/office/officeart/2009/layout/CirclePictureHierarchy"/>
    <dgm:cxn modelId="{CCBC05E7-8035-4B38-B727-05B10628D8AA}" type="presOf" srcId="{70414FF3-117F-4A49-B3C0-08C74961A8D2}" destId="{EEAE3D39-5B12-4821-A249-0D67E5266C8C}" srcOrd="0" destOrd="0" presId="urn:microsoft.com/office/officeart/2009/layout/CirclePictureHierarchy"/>
    <dgm:cxn modelId="{9E0F3AED-0DCC-47C2-9DA3-BA3B603C9DD5}" type="presOf" srcId="{A8E7BE38-17D7-472F-89F0-DC6D1DD72B7A}" destId="{1F44E02A-D1CE-4FE9-8F3B-0683CAD70E1D}" srcOrd="0" destOrd="0" presId="urn:microsoft.com/office/officeart/2009/layout/CirclePictureHierarchy"/>
    <dgm:cxn modelId="{FFAD8FF2-57FA-43D7-AE26-F924C4B211E4}" type="presOf" srcId="{59CD84F7-6214-40AA-8AFA-521E373C4272}" destId="{0CAADDEF-F47A-4B84-858C-7284A792A33A}" srcOrd="0" destOrd="0" presId="urn:microsoft.com/office/officeart/2009/layout/CirclePictureHierarchy"/>
    <dgm:cxn modelId="{9608FEFC-D1E4-4D32-9E3F-18D4A71AC39D}" srcId="{5E4D4B08-9183-4CD5-B00B-5B3A30A1DF77}" destId="{39AA3421-C0DC-4D99-9B7D-10B51566A1DB}" srcOrd="1" destOrd="0" parTransId="{65113447-27A4-484C-A59F-DD5DB0D685B7}" sibTransId="{EE51E7B4-69B4-4982-9B85-055BC8CE5F42}"/>
    <dgm:cxn modelId="{DDF16943-4657-4D78-980E-48CD6E98BA12}" type="presParOf" srcId="{D7166BEC-F9E8-426C-8650-6C2B6A4E1DF7}" destId="{80ADBFA0-FFD7-45D3-BEDE-737D6AE23659}" srcOrd="0" destOrd="0" presId="urn:microsoft.com/office/officeart/2009/layout/CirclePictureHierarchy"/>
    <dgm:cxn modelId="{A16428D3-EBB5-4D89-AA1C-6746E1C7423A}" type="presParOf" srcId="{80ADBFA0-FFD7-45D3-BEDE-737D6AE23659}" destId="{B8F8D1D1-95FA-4CB3-BBB8-AD18AC4B9B6F}" srcOrd="0" destOrd="0" presId="urn:microsoft.com/office/officeart/2009/layout/CirclePictureHierarchy"/>
    <dgm:cxn modelId="{39DCF42A-9E76-40BA-86DA-07A3C0C8F8C8}" type="presParOf" srcId="{B8F8D1D1-95FA-4CB3-BBB8-AD18AC4B9B6F}" destId="{BA180955-933F-4238-AF2C-85D970BCAC4E}" srcOrd="0" destOrd="0" presId="urn:microsoft.com/office/officeart/2009/layout/CirclePictureHierarchy"/>
    <dgm:cxn modelId="{FE584CDB-DD5A-4757-BDC3-64B595E3E4BE}" type="presParOf" srcId="{B8F8D1D1-95FA-4CB3-BBB8-AD18AC4B9B6F}" destId="{326EDD72-2EE1-4B2A-97A3-6BE1DDEB193A}" srcOrd="1" destOrd="0" presId="urn:microsoft.com/office/officeart/2009/layout/CirclePictureHierarchy"/>
    <dgm:cxn modelId="{2D08B29A-44F1-4F51-B95A-4BEC85636823}" type="presParOf" srcId="{80ADBFA0-FFD7-45D3-BEDE-737D6AE23659}" destId="{00EEA05E-01B0-472B-B156-3C0CE7826270}" srcOrd="1" destOrd="0" presId="urn:microsoft.com/office/officeart/2009/layout/CirclePictureHierarchy"/>
    <dgm:cxn modelId="{67946177-0D03-4E50-959E-1ABE780FF427}" type="presParOf" srcId="{00EEA05E-01B0-472B-B156-3C0CE7826270}" destId="{C59A7A49-8F08-4EF0-9EE7-AF6866F0A406}" srcOrd="0" destOrd="0" presId="urn:microsoft.com/office/officeart/2009/layout/CirclePictureHierarchy"/>
    <dgm:cxn modelId="{1185CCC7-F737-4F32-A6DC-3DC8912C90D5}" type="presParOf" srcId="{00EEA05E-01B0-472B-B156-3C0CE7826270}" destId="{2DF2EF99-F638-4E37-B7AC-CDD9F02A1CB3}" srcOrd="1" destOrd="0" presId="urn:microsoft.com/office/officeart/2009/layout/CirclePictureHierarchy"/>
    <dgm:cxn modelId="{26975A33-462D-422F-9041-AE3EF55D82D7}" type="presParOf" srcId="{2DF2EF99-F638-4E37-B7AC-CDD9F02A1CB3}" destId="{6F69377C-4173-4DE7-BA7E-311477DED08C}" srcOrd="0" destOrd="0" presId="urn:microsoft.com/office/officeart/2009/layout/CirclePictureHierarchy"/>
    <dgm:cxn modelId="{892DFF90-5474-46C6-B881-11A00A5CF939}" type="presParOf" srcId="{6F69377C-4173-4DE7-BA7E-311477DED08C}" destId="{03431357-5093-4D65-A351-0F92DCDB52FE}" srcOrd="0" destOrd="0" presId="urn:microsoft.com/office/officeart/2009/layout/CirclePictureHierarchy"/>
    <dgm:cxn modelId="{CEA71CBF-3B92-4EC6-9612-469582597928}" type="presParOf" srcId="{6F69377C-4173-4DE7-BA7E-311477DED08C}" destId="{308C23EF-FFDE-4DCF-ACBB-99E8387EE813}" srcOrd="1" destOrd="0" presId="urn:microsoft.com/office/officeart/2009/layout/CirclePictureHierarchy"/>
    <dgm:cxn modelId="{34BA5E8A-2584-4147-8EFC-8432568E7B99}" type="presParOf" srcId="{2DF2EF99-F638-4E37-B7AC-CDD9F02A1CB3}" destId="{FAE4F6C2-3D9F-4D21-BBE8-0F82A4DA9A3F}" srcOrd="1" destOrd="0" presId="urn:microsoft.com/office/officeart/2009/layout/CirclePictureHierarchy"/>
    <dgm:cxn modelId="{84440A0B-FAEE-4B02-9E70-D918D708E5DA}" type="presParOf" srcId="{FAE4F6C2-3D9F-4D21-BBE8-0F82A4DA9A3F}" destId="{1F44E02A-D1CE-4FE9-8F3B-0683CAD70E1D}" srcOrd="0" destOrd="0" presId="urn:microsoft.com/office/officeart/2009/layout/CirclePictureHierarchy"/>
    <dgm:cxn modelId="{342142E8-0115-43CA-8323-C13C676BFFEB}" type="presParOf" srcId="{FAE4F6C2-3D9F-4D21-BBE8-0F82A4DA9A3F}" destId="{B610E304-6D2B-4EAA-8628-6789B13080F7}" srcOrd="1" destOrd="0" presId="urn:microsoft.com/office/officeart/2009/layout/CirclePictureHierarchy"/>
    <dgm:cxn modelId="{CA2672EF-CC8B-4FAF-909F-DC353A6E08C0}" type="presParOf" srcId="{B610E304-6D2B-4EAA-8628-6789B13080F7}" destId="{842D3A99-712D-415E-B63B-CF544784AEE7}" srcOrd="0" destOrd="0" presId="urn:microsoft.com/office/officeart/2009/layout/CirclePictureHierarchy"/>
    <dgm:cxn modelId="{E1F67040-B559-433A-A67E-C691D6E52ADC}" type="presParOf" srcId="{842D3A99-712D-415E-B63B-CF544784AEE7}" destId="{D984827E-1AE7-49EA-8650-DB597A1A559F}" srcOrd="0" destOrd="0" presId="urn:microsoft.com/office/officeart/2009/layout/CirclePictureHierarchy"/>
    <dgm:cxn modelId="{066D69E5-C6F1-4FE4-B685-2BD3FC3E780A}" type="presParOf" srcId="{842D3A99-712D-415E-B63B-CF544784AEE7}" destId="{7EE6053A-BF12-4CF8-9987-4FDEFCCA9BC2}" srcOrd="1" destOrd="0" presId="urn:microsoft.com/office/officeart/2009/layout/CirclePictureHierarchy"/>
    <dgm:cxn modelId="{113A76D9-D7E1-4FDB-A45B-D3ECC3343516}" type="presParOf" srcId="{B610E304-6D2B-4EAA-8628-6789B13080F7}" destId="{190FED93-37D0-4DC6-8643-E87FDB8F0FF1}" srcOrd="1" destOrd="0" presId="urn:microsoft.com/office/officeart/2009/layout/CirclePictureHierarchy"/>
    <dgm:cxn modelId="{8C25EFE9-0866-4E80-A72B-2817F61664CC}" type="presParOf" srcId="{190FED93-37D0-4DC6-8643-E87FDB8F0FF1}" destId="{8421F376-2D39-4EC9-BB0E-BAFB30057E41}" srcOrd="0" destOrd="0" presId="urn:microsoft.com/office/officeart/2009/layout/CirclePictureHierarchy"/>
    <dgm:cxn modelId="{A2C1F5CE-9C97-40E3-B7CD-3D76F8DE53B9}" type="presParOf" srcId="{190FED93-37D0-4DC6-8643-E87FDB8F0FF1}" destId="{A780DE93-7196-4349-9D36-B460170B899C}" srcOrd="1" destOrd="0" presId="urn:microsoft.com/office/officeart/2009/layout/CirclePictureHierarchy"/>
    <dgm:cxn modelId="{2173FD3E-70D6-46DF-BFB3-BFCD0F8C8EF4}" type="presParOf" srcId="{A780DE93-7196-4349-9D36-B460170B899C}" destId="{6B094E4F-D6F3-430B-879E-D12E8BAE6144}" srcOrd="0" destOrd="0" presId="urn:microsoft.com/office/officeart/2009/layout/CirclePictureHierarchy"/>
    <dgm:cxn modelId="{5D55568C-F73B-436E-88E5-8C79C7D3639D}" type="presParOf" srcId="{6B094E4F-D6F3-430B-879E-D12E8BAE6144}" destId="{526350D3-E3DD-4AEA-B0B0-38A2D2577B30}" srcOrd="0" destOrd="0" presId="urn:microsoft.com/office/officeart/2009/layout/CirclePictureHierarchy"/>
    <dgm:cxn modelId="{DBDB6FF0-D065-4B11-9F4F-8605CE48B5D4}" type="presParOf" srcId="{6B094E4F-D6F3-430B-879E-D12E8BAE6144}" destId="{5BE7A57F-398F-46E2-8726-9EAE189A8A08}" srcOrd="1" destOrd="0" presId="urn:microsoft.com/office/officeart/2009/layout/CirclePictureHierarchy"/>
    <dgm:cxn modelId="{5B9B8FA6-5B03-4261-BD23-28ED2F118774}" type="presParOf" srcId="{A780DE93-7196-4349-9D36-B460170B899C}" destId="{26B16F55-6E12-4C80-A624-65FCC4E3CC51}" srcOrd="1" destOrd="0" presId="urn:microsoft.com/office/officeart/2009/layout/CirclePictureHierarchy"/>
    <dgm:cxn modelId="{0FA5C4D0-CFCF-4181-A503-8CE48F5C1BCD}" type="presParOf" srcId="{26B16F55-6E12-4C80-A624-65FCC4E3CC51}" destId="{23E7509E-2C34-4195-97B3-1E689CBB849F}" srcOrd="0" destOrd="0" presId="urn:microsoft.com/office/officeart/2009/layout/CirclePictureHierarchy"/>
    <dgm:cxn modelId="{F59AA7D9-40A6-4CCB-819C-8DD21A683B3C}" type="presParOf" srcId="{26B16F55-6E12-4C80-A624-65FCC4E3CC51}" destId="{7986732A-79E4-4CB7-B636-7E347AD12A01}" srcOrd="1" destOrd="0" presId="urn:microsoft.com/office/officeart/2009/layout/CirclePictureHierarchy"/>
    <dgm:cxn modelId="{A2DD86C5-4E67-44BC-B3DF-6FA9456456A1}" type="presParOf" srcId="{7986732A-79E4-4CB7-B636-7E347AD12A01}" destId="{078F4BA5-CED1-4A22-9DC4-92E6BB2F3AEE}" srcOrd="0" destOrd="0" presId="urn:microsoft.com/office/officeart/2009/layout/CirclePictureHierarchy"/>
    <dgm:cxn modelId="{94B8C865-8B54-4D65-86E5-469A64C80494}" type="presParOf" srcId="{078F4BA5-CED1-4A22-9DC4-92E6BB2F3AEE}" destId="{8F230C2C-2F9B-4A33-928F-953AD37FB299}" srcOrd="0" destOrd="0" presId="urn:microsoft.com/office/officeart/2009/layout/CirclePictureHierarchy"/>
    <dgm:cxn modelId="{47450FE5-C05B-491C-8D17-D4950758E5CD}" type="presParOf" srcId="{078F4BA5-CED1-4A22-9DC4-92E6BB2F3AEE}" destId="{E6DCBC5D-4E65-425D-8EDD-6ECB93D30895}" srcOrd="1" destOrd="0" presId="urn:microsoft.com/office/officeart/2009/layout/CirclePictureHierarchy"/>
    <dgm:cxn modelId="{A741A5A7-DC8B-4C0B-896C-051440022BA5}" type="presParOf" srcId="{7986732A-79E4-4CB7-B636-7E347AD12A01}" destId="{61DEFD16-AB4A-4712-8C39-6120953A99DF}" srcOrd="1" destOrd="0" presId="urn:microsoft.com/office/officeart/2009/layout/CirclePictureHierarchy"/>
    <dgm:cxn modelId="{23926B86-9FE2-404B-94AF-F23485674CB2}" type="presParOf" srcId="{26B16F55-6E12-4C80-A624-65FCC4E3CC51}" destId="{817B33F5-B7A0-4053-86EB-3C6F06D4F1EE}" srcOrd="2" destOrd="0" presId="urn:microsoft.com/office/officeart/2009/layout/CirclePictureHierarchy"/>
    <dgm:cxn modelId="{4FBC07C1-E80A-49F9-BF1A-A7EC3FA520BA}" type="presParOf" srcId="{26B16F55-6E12-4C80-A624-65FCC4E3CC51}" destId="{0924A128-3616-4B13-919F-C2CD3C39F713}" srcOrd="3" destOrd="0" presId="urn:microsoft.com/office/officeart/2009/layout/CirclePictureHierarchy"/>
    <dgm:cxn modelId="{D1C4451D-F391-42DD-B2E9-B2A012C447FC}" type="presParOf" srcId="{0924A128-3616-4B13-919F-C2CD3C39F713}" destId="{A9514E57-D1C6-4965-9233-4AC68D25F279}" srcOrd="0" destOrd="0" presId="urn:microsoft.com/office/officeart/2009/layout/CirclePictureHierarchy"/>
    <dgm:cxn modelId="{0DE640C6-5D05-4135-9B2F-15B3371D75F3}" type="presParOf" srcId="{A9514E57-D1C6-4965-9233-4AC68D25F279}" destId="{A99C6026-5DF5-48F8-BEB0-642BB78D87D2}" srcOrd="0" destOrd="0" presId="urn:microsoft.com/office/officeart/2009/layout/CirclePictureHierarchy"/>
    <dgm:cxn modelId="{66822343-786E-477C-A83C-479D8C328F16}" type="presParOf" srcId="{A9514E57-D1C6-4965-9233-4AC68D25F279}" destId="{4C39A4B3-0970-4694-9E33-92A174A9D8FB}" srcOrd="1" destOrd="0" presId="urn:microsoft.com/office/officeart/2009/layout/CirclePictureHierarchy"/>
    <dgm:cxn modelId="{C9ED31FD-F2D5-4527-8A52-1599E9F82726}" type="presParOf" srcId="{0924A128-3616-4B13-919F-C2CD3C39F713}" destId="{5C225245-68C7-4D06-8714-9E9C3D736D89}" srcOrd="1" destOrd="0" presId="urn:microsoft.com/office/officeart/2009/layout/CirclePictureHierarchy"/>
    <dgm:cxn modelId="{A95B6BC1-A122-4016-BABA-7E64674F162E}" type="presParOf" srcId="{190FED93-37D0-4DC6-8643-E87FDB8F0FF1}" destId="{DADDD535-5626-4CBB-B782-1E1545C71412}" srcOrd="2" destOrd="0" presId="urn:microsoft.com/office/officeart/2009/layout/CirclePictureHierarchy"/>
    <dgm:cxn modelId="{E2FE87F6-884E-4543-94B6-48CC6C0B1108}" type="presParOf" srcId="{190FED93-37D0-4DC6-8643-E87FDB8F0FF1}" destId="{E2AC4C0E-CC28-4068-858C-2FA0E075C7EB}" srcOrd="3" destOrd="0" presId="urn:microsoft.com/office/officeart/2009/layout/CirclePictureHierarchy"/>
    <dgm:cxn modelId="{560AA480-2780-4B35-B9EC-70E7D5F57EC3}" type="presParOf" srcId="{E2AC4C0E-CC28-4068-858C-2FA0E075C7EB}" destId="{BAF990E6-DBA7-41C0-AF03-3C2D14382F0F}" srcOrd="0" destOrd="0" presId="urn:microsoft.com/office/officeart/2009/layout/CirclePictureHierarchy"/>
    <dgm:cxn modelId="{C4C87D30-BF97-4738-9B41-88DB7FFFFCE1}" type="presParOf" srcId="{BAF990E6-DBA7-41C0-AF03-3C2D14382F0F}" destId="{77A92378-C32F-4071-9FD6-9B633354EE1E}" srcOrd="0" destOrd="0" presId="urn:microsoft.com/office/officeart/2009/layout/CirclePictureHierarchy"/>
    <dgm:cxn modelId="{4C14D02A-3C70-4906-9D72-169BB57B4862}" type="presParOf" srcId="{BAF990E6-DBA7-41C0-AF03-3C2D14382F0F}" destId="{93CE8185-1F59-4099-BA5D-1085D344583C}" srcOrd="1" destOrd="0" presId="urn:microsoft.com/office/officeart/2009/layout/CirclePictureHierarchy"/>
    <dgm:cxn modelId="{0560CB19-ACC7-4B90-8CBF-5522D3E66585}" type="presParOf" srcId="{E2AC4C0E-CC28-4068-858C-2FA0E075C7EB}" destId="{75B0858D-2C15-41F2-8E79-94724D0C3F1B}" srcOrd="1" destOrd="0" presId="urn:microsoft.com/office/officeart/2009/layout/CirclePictureHierarchy"/>
    <dgm:cxn modelId="{C59F8737-8C12-44B0-9B92-0025BB36F581}" type="presParOf" srcId="{FAE4F6C2-3D9F-4D21-BBE8-0F82A4DA9A3F}" destId="{6493B53C-EF11-4F61-834F-21DE198284A8}" srcOrd="2" destOrd="0" presId="urn:microsoft.com/office/officeart/2009/layout/CirclePictureHierarchy"/>
    <dgm:cxn modelId="{D662AC1A-132C-46E3-8AD5-541C0401C607}" type="presParOf" srcId="{FAE4F6C2-3D9F-4D21-BBE8-0F82A4DA9A3F}" destId="{A844872C-5667-4969-8024-33BF9CC968CA}" srcOrd="3" destOrd="0" presId="urn:microsoft.com/office/officeart/2009/layout/CirclePictureHierarchy"/>
    <dgm:cxn modelId="{BC774796-B862-486D-8E8D-63B63DF5ADEF}" type="presParOf" srcId="{A844872C-5667-4969-8024-33BF9CC968CA}" destId="{ACDEA464-F2BF-4EE4-B7B3-DADE699B0743}" srcOrd="0" destOrd="0" presId="urn:microsoft.com/office/officeart/2009/layout/CirclePictureHierarchy"/>
    <dgm:cxn modelId="{8AD45B55-5434-4277-85DC-C763CF9AB7B6}" type="presParOf" srcId="{ACDEA464-F2BF-4EE4-B7B3-DADE699B0743}" destId="{28DC169F-5905-48FD-9831-9090E99E72DF}" srcOrd="0" destOrd="0" presId="urn:microsoft.com/office/officeart/2009/layout/CirclePictureHierarchy"/>
    <dgm:cxn modelId="{DF1C81CF-CACD-4C1C-B88D-FD8DBD77F49F}" type="presParOf" srcId="{ACDEA464-F2BF-4EE4-B7B3-DADE699B0743}" destId="{EC696F9B-C289-4F20-A435-773B785C9936}" srcOrd="1" destOrd="0" presId="urn:microsoft.com/office/officeart/2009/layout/CirclePictureHierarchy"/>
    <dgm:cxn modelId="{35624547-8642-4CE2-AF5B-3DC942F56B8F}" type="presParOf" srcId="{A844872C-5667-4969-8024-33BF9CC968CA}" destId="{9929C594-A590-4D22-94D4-DDF42E9FF673}" srcOrd="1" destOrd="0" presId="urn:microsoft.com/office/officeart/2009/layout/CirclePictureHierarchy"/>
    <dgm:cxn modelId="{396282CC-957F-4AAA-BB42-C091EA43609F}" type="presParOf" srcId="{9929C594-A590-4D22-94D4-DDF42E9FF673}" destId="{EEAE3D39-5B12-4821-A249-0D67E5266C8C}" srcOrd="0" destOrd="0" presId="urn:microsoft.com/office/officeart/2009/layout/CirclePictureHierarchy"/>
    <dgm:cxn modelId="{63F6C993-5C90-4CF3-90D1-330C5353AC59}" type="presParOf" srcId="{9929C594-A590-4D22-94D4-DDF42E9FF673}" destId="{B247066C-8057-4C00-9579-71A529C51F44}" srcOrd="1" destOrd="0" presId="urn:microsoft.com/office/officeart/2009/layout/CirclePictureHierarchy"/>
    <dgm:cxn modelId="{AF7E9395-0DFB-4F95-99A2-A23AF5DEF983}" type="presParOf" srcId="{B247066C-8057-4C00-9579-71A529C51F44}" destId="{4C89C1A4-ECDA-41CF-9775-CB43A73A5268}" srcOrd="0" destOrd="0" presId="urn:microsoft.com/office/officeart/2009/layout/CirclePictureHierarchy"/>
    <dgm:cxn modelId="{6764C4B9-AE28-4EA7-B989-F3F359E59C32}" type="presParOf" srcId="{4C89C1A4-ECDA-41CF-9775-CB43A73A5268}" destId="{9343E6F5-2495-4C51-A7CF-8DC6B34DD0A4}" srcOrd="0" destOrd="0" presId="urn:microsoft.com/office/officeart/2009/layout/CirclePictureHierarchy"/>
    <dgm:cxn modelId="{2902E6EC-8698-4270-B598-AFD8D6749D5D}" type="presParOf" srcId="{4C89C1A4-ECDA-41CF-9775-CB43A73A5268}" destId="{24E4450A-3719-45F7-8522-DEB290103854}" srcOrd="1" destOrd="0" presId="urn:microsoft.com/office/officeart/2009/layout/CirclePictureHierarchy"/>
    <dgm:cxn modelId="{3AD4B43C-525E-4BDD-A110-C81445395D25}" type="presParOf" srcId="{B247066C-8057-4C00-9579-71A529C51F44}" destId="{59663F4A-A170-4B72-892C-08FFBFC5F98C}" srcOrd="1" destOrd="0" presId="urn:microsoft.com/office/officeart/2009/layout/CirclePictureHierarchy"/>
    <dgm:cxn modelId="{873DD990-F7DA-4279-AE43-B73117F9696D}" type="presParOf" srcId="{9929C594-A590-4D22-94D4-DDF42E9FF673}" destId="{A889D23E-48C1-490B-A631-7CAEADB5B5A5}" srcOrd="2" destOrd="0" presId="urn:microsoft.com/office/officeart/2009/layout/CirclePictureHierarchy"/>
    <dgm:cxn modelId="{84508EA8-E35B-4BD1-9BC5-01E8EBDF2F73}" type="presParOf" srcId="{9929C594-A590-4D22-94D4-DDF42E9FF673}" destId="{FFC1B510-6296-4874-B480-4A612063C52E}" srcOrd="3" destOrd="0" presId="urn:microsoft.com/office/officeart/2009/layout/CirclePictureHierarchy"/>
    <dgm:cxn modelId="{85C3CF67-B9A4-43C8-9F52-FB7E79288E1F}" type="presParOf" srcId="{FFC1B510-6296-4874-B480-4A612063C52E}" destId="{205992E9-FD15-4DCF-B177-49A618E22863}" srcOrd="0" destOrd="0" presId="urn:microsoft.com/office/officeart/2009/layout/CirclePictureHierarchy"/>
    <dgm:cxn modelId="{28F36C6F-B35D-47A9-BF73-3D3C25D7A239}" type="presParOf" srcId="{205992E9-FD15-4DCF-B177-49A618E22863}" destId="{1DFC9276-A77E-4F93-A249-F685D8F5E558}" srcOrd="0" destOrd="0" presId="urn:microsoft.com/office/officeart/2009/layout/CirclePictureHierarchy"/>
    <dgm:cxn modelId="{17139E55-E613-4C22-A5FA-6E18AF0AE4C1}" type="presParOf" srcId="{205992E9-FD15-4DCF-B177-49A618E22863}" destId="{DF5E79E8-56D5-4A6A-8E5D-4FE80498DDF1}" srcOrd="1" destOrd="0" presId="urn:microsoft.com/office/officeart/2009/layout/CirclePictureHierarchy"/>
    <dgm:cxn modelId="{F782A882-C4FD-41D7-8C5D-C316D1E14754}" type="presParOf" srcId="{FFC1B510-6296-4874-B480-4A612063C52E}" destId="{7807A825-C75E-452E-A339-C2BBEE190E56}" srcOrd="1" destOrd="0" presId="urn:microsoft.com/office/officeart/2009/layout/CirclePictureHierarchy"/>
    <dgm:cxn modelId="{84115567-CA5E-4237-A3ED-2700245A15AD}" type="presParOf" srcId="{00EEA05E-01B0-472B-B156-3C0CE7826270}" destId="{9310E7CE-AEA6-43B5-B689-9689206CE5FF}" srcOrd="2" destOrd="0" presId="urn:microsoft.com/office/officeart/2009/layout/CirclePictureHierarchy"/>
    <dgm:cxn modelId="{76CA5F8F-C54A-4023-BE8D-78B6263D2884}" type="presParOf" srcId="{00EEA05E-01B0-472B-B156-3C0CE7826270}" destId="{E19F21F7-1EE0-40C1-BAF2-E3D3A4F83331}" srcOrd="3" destOrd="0" presId="urn:microsoft.com/office/officeart/2009/layout/CirclePictureHierarchy"/>
    <dgm:cxn modelId="{1CDC89D4-70A2-42FD-85FA-ECA3E28D36F0}" type="presParOf" srcId="{E19F21F7-1EE0-40C1-BAF2-E3D3A4F83331}" destId="{CF7AD44D-5CFB-45E2-BB5A-F771E2C1D409}" srcOrd="0" destOrd="0" presId="urn:microsoft.com/office/officeart/2009/layout/CirclePictureHierarchy"/>
    <dgm:cxn modelId="{59084B63-ADE3-42D9-9BD7-7101F2782A80}" type="presParOf" srcId="{CF7AD44D-5CFB-45E2-BB5A-F771E2C1D409}" destId="{99B5BBEB-016A-4B97-B9FB-2AAAF47DB4A6}" srcOrd="0" destOrd="0" presId="urn:microsoft.com/office/officeart/2009/layout/CirclePictureHierarchy"/>
    <dgm:cxn modelId="{79D63183-91CC-44F8-9044-4F08812635A5}" type="presParOf" srcId="{CF7AD44D-5CFB-45E2-BB5A-F771E2C1D409}" destId="{E9F968BE-5425-46BA-B25C-65E39A30AE23}" srcOrd="1" destOrd="0" presId="urn:microsoft.com/office/officeart/2009/layout/CirclePictureHierarchy"/>
    <dgm:cxn modelId="{D77CBCB0-C6A4-49B6-B5FF-C0D33280BE55}" type="presParOf" srcId="{E19F21F7-1EE0-40C1-BAF2-E3D3A4F83331}" destId="{9123F9CC-780D-4362-B5C0-1B156DD63620}" srcOrd="1" destOrd="0" presId="urn:microsoft.com/office/officeart/2009/layout/CirclePictureHierarchy"/>
    <dgm:cxn modelId="{C5777BCB-F31A-4DC2-BC0F-2C2AC7339AAA}" type="presParOf" srcId="{9123F9CC-780D-4362-B5C0-1B156DD63620}" destId="{BDF3054D-693E-4CA7-AEA5-94591F9938FF}" srcOrd="0" destOrd="0" presId="urn:microsoft.com/office/officeart/2009/layout/CirclePictureHierarchy"/>
    <dgm:cxn modelId="{E48CA4EB-C9EC-48C4-A1C4-A95F738E04E0}" type="presParOf" srcId="{9123F9CC-780D-4362-B5C0-1B156DD63620}" destId="{52C8E5E7-3E13-4D82-A6D0-CCF0862FDA37}" srcOrd="1" destOrd="0" presId="urn:microsoft.com/office/officeart/2009/layout/CirclePictureHierarchy"/>
    <dgm:cxn modelId="{7737F2E5-7A28-4B12-99B0-D83082A62D00}" type="presParOf" srcId="{52C8E5E7-3E13-4D82-A6D0-CCF0862FDA37}" destId="{435E1FE5-FE6E-4D61-B353-5C68A8C758CC}" srcOrd="0" destOrd="0" presId="urn:microsoft.com/office/officeart/2009/layout/CirclePictureHierarchy"/>
    <dgm:cxn modelId="{CEC6C229-531F-413C-8C5A-7C39B421D881}" type="presParOf" srcId="{435E1FE5-FE6E-4D61-B353-5C68A8C758CC}" destId="{E3384561-4BCB-4756-B544-A68DCA222BB1}" srcOrd="0" destOrd="0" presId="urn:microsoft.com/office/officeart/2009/layout/CirclePictureHierarchy"/>
    <dgm:cxn modelId="{4B7B85EE-752D-4972-A386-FB2B8A21544B}" type="presParOf" srcId="{435E1FE5-FE6E-4D61-B353-5C68A8C758CC}" destId="{67C8AA7E-9464-4634-9EFA-5C92716F9CA3}" srcOrd="1" destOrd="0" presId="urn:microsoft.com/office/officeart/2009/layout/CirclePictureHierarchy"/>
    <dgm:cxn modelId="{A74B46FC-CA0C-4382-8E3B-38BB03E1024F}" type="presParOf" srcId="{52C8E5E7-3E13-4D82-A6D0-CCF0862FDA37}" destId="{5521BBC7-6E9B-40B6-978D-974B6FEC1DDD}" srcOrd="1" destOrd="0" presId="urn:microsoft.com/office/officeart/2009/layout/CirclePictureHierarchy"/>
    <dgm:cxn modelId="{58E45E98-FC3C-476F-8537-611B6120E028}" type="presParOf" srcId="{5521BBC7-6E9B-40B6-978D-974B6FEC1DDD}" destId="{1459441D-7DA5-4AE5-A3C8-D58E514642A8}" srcOrd="0" destOrd="0" presId="urn:microsoft.com/office/officeart/2009/layout/CirclePictureHierarchy"/>
    <dgm:cxn modelId="{382D59AA-1C18-4F60-9BD1-0C8F99E5843F}" type="presParOf" srcId="{5521BBC7-6E9B-40B6-978D-974B6FEC1DDD}" destId="{54481AFA-19AC-49B6-A8B4-4F5E748A7627}" srcOrd="1" destOrd="0" presId="urn:microsoft.com/office/officeart/2009/layout/CirclePictureHierarchy"/>
    <dgm:cxn modelId="{FF31168A-D0ED-4E78-9C3B-E1035187F0D6}" type="presParOf" srcId="{54481AFA-19AC-49B6-A8B4-4F5E748A7627}" destId="{17925852-B464-4919-86B6-0885365078EB}" srcOrd="0" destOrd="0" presId="urn:microsoft.com/office/officeart/2009/layout/CirclePictureHierarchy"/>
    <dgm:cxn modelId="{ACB1A6AC-A9D4-44F7-A464-8177E2962365}" type="presParOf" srcId="{17925852-B464-4919-86B6-0885365078EB}" destId="{789633DB-F986-41FD-9732-2CB9C2C0DFB1}" srcOrd="0" destOrd="0" presId="urn:microsoft.com/office/officeart/2009/layout/CirclePictureHierarchy"/>
    <dgm:cxn modelId="{2CA79DFC-B922-4360-BFA0-0FA5004D20EA}" type="presParOf" srcId="{17925852-B464-4919-86B6-0885365078EB}" destId="{20F9C41D-6115-4C1F-9A2B-8F365F297881}" srcOrd="1" destOrd="0" presId="urn:microsoft.com/office/officeart/2009/layout/CirclePictureHierarchy"/>
    <dgm:cxn modelId="{99E291F3-BC95-401A-B74A-18E54077BD14}" type="presParOf" srcId="{54481AFA-19AC-49B6-A8B4-4F5E748A7627}" destId="{EA21413B-7327-44BD-BF05-4C01C0E37B85}" srcOrd="1" destOrd="0" presId="urn:microsoft.com/office/officeart/2009/layout/CirclePictureHierarchy"/>
    <dgm:cxn modelId="{020E41E4-89F6-4D2D-9985-3D450D56D726}" type="presParOf" srcId="{5521BBC7-6E9B-40B6-978D-974B6FEC1DDD}" destId="{E6334F02-4D3C-40D9-9047-0DFABA93FF21}" srcOrd="2" destOrd="0" presId="urn:microsoft.com/office/officeart/2009/layout/CirclePictureHierarchy"/>
    <dgm:cxn modelId="{10C11C4F-BD2A-4F87-B6CB-2432D02CC6DA}" type="presParOf" srcId="{5521BBC7-6E9B-40B6-978D-974B6FEC1DDD}" destId="{3DCB3D89-9248-4C6E-96A7-433B649629F3}" srcOrd="3" destOrd="0" presId="urn:microsoft.com/office/officeart/2009/layout/CirclePictureHierarchy"/>
    <dgm:cxn modelId="{1EA31CDC-3DE4-4E8E-830A-6EF07ECFD58D}" type="presParOf" srcId="{3DCB3D89-9248-4C6E-96A7-433B649629F3}" destId="{106B9053-E543-4E05-8A82-CCB1B36CB426}" srcOrd="0" destOrd="0" presId="urn:microsoft.com/office/officeart/2009/layout/CirclePictureHierarchy"/>
    <dgm:cxn modelId="{360A6414-3D9B-404A-B4D3-33DC55E42E57}" type="presParOf" srcId="{106B9053-E543-4E05-8A82-CCB1B36CB426}" destId="{ABF93204-8039-4DAC-9D7E-F1F06EE88C3B}" srcOrd="0" destOrd="0" presId="urn:microsoft.com/office/officeart/2009/layout/CirclePictureHierarchy"/>
    <dgm:cxn modelId="{0A484929-922F-4F73-9F36-0E7247218363}" type="presParOf" srcId="{106B9053-E543-4E05-8A82-CCB1B36CB426}" destId="{0CAADDEF-F47A-4B84-858C-7284A792A33A}" srcOrd="1" destOrd="0" presId="urn:microsoft.com/office/officeart/2009/layout/CirclePictureHierarchy"/>
    <dgm:cxn modelId="{F80309F8-DA62-4E40-B385-66231FFB7243}" type="presParOf" srcId="{3DCB3D89-9248-4C6E-96A7-433B649629F3}" destId="{045973F5-C72B-40F4-9B28-1210D2BB506C}" srcOrd="1" destOrd="0" presId="urn:microsoft.com/office/officeart/2009/layout/CirclePictureHierarchy"/>
    <dgm:cxn modelId="{F51E3F7D-4144-4B15-B298-A57FBFCFEFC3}" type="presParOf" srcId="{9123F9CC-780D-4362-B5C0-1B156DD63620}" destId="{EF298FA4-B3A3-4CA0-8698-99079D0039C2}" srcOrd="2" destOrd="0" presId="urn:microsoft.com/office/officeart/2009/layout/CirclePictureHierarchy"/>
    <dgm:cxn modelId="{FBE423A4-99D2-4BCC-8450-FF1C79CDF7EB}" type="presParOf" srcId="{9123F9CC-780D-4362-B5C0-1B156DD63620}" destId="{0FB14A2D-3BF9-40B6-92C8-65683E498F35}" srcOrd="3" destOrd="0" presId="urn:microsoft.com/office/officeart/2009/layout/CirclePictureHierarchy"/>
    <dgm:cxn modelId="{5C2B3AA1-DD07-4D16-A0F0-1CE9FDF848FF}" type="presParOf" srcId="{0FB14A2D-3BF9-40B6-92C8-65683E498F35}" destId="{67A0CBBD-038F-423F-8CFB-E72397936544}" srcOrd="0" destOrd="0" presId="urn:microsoft.com/office/officeart/2009/layout/CirclePictureHierarchy"/>
    <dgm:cxn modelId="{5C0F0D33-C041-4BC4-B3CD-1C22E1148DFD}" type="presParOf" srcId="{67A0CBBD-038F-423F-8CFB-E72397936544}" destId="{EEE38CF6-37EB-486B-BBA9-A64964740D7E}" srcOrd="0" destOrd="0" presId="urn:microsoft.com/office/officeart/2009/layout/CirclePictureHierarchy"/>
    <dgm:cxn modelId="{DFD4EFF2-5A8B-4E26-9654-9B51B97B6DC7}" type="presParOf" srcId="{67A0CBBD-038F-423F-8CFB-E72397936544}" destId="{1304E54C-3734-44E3-9070-DD9888F12345}" srcOrd="1" destOrd="0" presId="urn:microsoft.com/office/officeart/2009/layout/CirclePictureHierarchy"/>
    <dgm:cxn modelId="{E7FA0553-9039-48B8-BA1A-CA156A6AE203}" type="presParOf" srcId="{0FB14A2D-3BF9-40B6-92C8-65683E498F35}" destId="{2F59E27B-2E57-4D65-B2E8-520109E44CF4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318150-DF67-4B07-B222-30159B28CB4C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E8814E6-9A12-426F-84A5-506D9A393D9B}">
      <dgm:prSet phldrT="[Text]"/>
      <dgm:spPr/>
      <dgm:t>
        <a:bodyPr/>
        <a:lstStyle/>
        <a:p>
          <a:r>
            <a:rPr lang="en-US" dirty="0"/>
            <a:t>5</a:t>
          </a:r>
          <a:endParaRPr lang="id-ID" dirty="0"/>
        </a:p>
      </dgm:t>
    </dgm:pt>
    <dgm:pt modelId="{F97D71DB-9EE0-4821-B5E2-96221CF6F480}" type="parTrans" cxnId="{7D7524E3-E112-4E49-9140-1F3B1EC34D87}">
      <dgm:prSet/>
      <dgm:spPr/>
      <dgm:t>
        <a:bodyPr/>
        <a:lstStyle/>
        <a:p>
          <a:endParaRPr lang="id-ID"/>
        </a:p>
      </dgm:t>
    </dgm:pt>
    <dgm:pt modelId="{295DE82E-2F8F-4F66-83D1-9F1A25FEB52C}" type="sibTrans" cxnId="{7D7524E3-E112-4E49-9140-1F3B1EC34D87}">
      <dgm:prSet/>
      <dgm:spPr/>
      <dgm:t>
        <a:bodyPr/>
        <a:lstStyle/>
        <a:p>
          <a:endParaRPr lang="id-ID"/>
        </a:p>
      </dgm:t>
    </dgm:pt>
    <dgm:pt modelId="{69B0A73B-FEB9-4436-B0C3-4E1A5D0954EF}">
      <dgm:prSet phldrT="[Text]"/>
      <dgm:spPr/>
      <dgm:t>
        <a:bodyPr/>
        <a:lstStyle/>
        <a:p>
          <a:endParaRPr lang="id-ID" dirty="0"/>
        </a:p>
      </dgm:t>
    </dgm:pt>
    <dgm:pt modelId="{7205E9BD-651E-4D8D-B5A6-C6AFCC532801}" type="parTrans" cxnId="{CAC24E3A-E778-4DEB-9C44-04DC991DA542}">
      <dgm:prSet/>
      <dgm:spPr/>
      <dgm:t>
        <a:bodyPr/>
        <a:lstStyle/>
        <a:p>
          <a:endParaRPr lang="id-ID"/>
        </a:p>
      </dgm:t>
    </dgm:pt>
    <dgm:pt modelId="{43A8FAA7-C382-46A0-8E81-0BB041DC7B7A}" type="sibTrans" cxnId="{CAC24E3A-E778-4DEB-9C44-04DC991DA542}">
      <dgm:prSet/>
      <dgm:spPr/>
      <dgm:t>
        <a:bodyPr/>
        <a:lstStyle/>
        <a:p>
          <a:endParaRPr lang="id-ID"/>
        </a:p>
      </dgm:t>
    </dgm:pt>
    <dgm:pt modelId="{5E4D4B08-9183-4CD5-B00B-5B3A30A1DF77}">
      <dgm:prSet phldrT="[Text]"/>
      <dgm:spPr/>
      <dgm:t>
        <a:bodyPr/>
        <a:lstStyle/>
        <a:p>
          <a:r>
            <a:rPr lang="en-US" dirty="0"/>
            <a:t>3</a:t>
          </a:r>
          <a:endParaRPr lang="id-ID" dirty="0"/>
        </a:p>
      </dgm:t>
    </dgm:pt>
    <dgm:pt modelId="{E97DEBD1-E09E-4C3C-A54D-3D59CA42CFF5}" type="parTrans" cxnId="{82E052A7-83BD-4455-A098-E378C87685CD}">
      <dgm:prSet/>
      <dgm:spPr/>
      <dgm:t>
        <a:bodyPr/>
        <a:lstStyle/>
        <a:p>
          <a:endParaRPr lang="id-ID"/>
        </a:p>
      </dgm:t>
    </dgm:pt>
    <dgm:pt modelId="{1807C1DA-76F8-497F-A837-97BF8231EF56}" type="sibTrans" cxnId="{82E052A7-83BD-4455-A098-E378C87685CD}">
      <dgm:prSet/>
      <dgm:spPr/>
      <dgm:t>
        <a:bodyPr/>
        <a:lstStyle/>
        <a:p>
          <a:endParaRPr lang="id-ID"/>
        </a:p>
      </dgm:t>
    </dgm:pt>
    <dgm:pt modelId="{AE7CEF54-4B3C-4E73-978D-6AFA88CF2951}">
      <dgm:prSet phldrT="[Text]"/>
      <dgm:spPr/>
      <dgm:t>
        <a:bodyPr/>
        <a:lstStyle/>
        <a:p>
          <a:endParaRPr lang="id-ID" dirty="0"/>
        </a:p>
      </dgm:t>
    </dgm:pt>
    <dgm:pt modelId="{58A6AECF-B2E1-4E59-99FE-756A5E012F3D}" type="parTrans" cxnId="{7885835E-4E61-4C18-BA4D-6B98B154C2A9}">
      <dgm:prSet/>
      <dgm:spPr/>
      <dgm:t>
        <a:bodyPr/>
        <a:lstStyle/>
        <a:p>
          <a:endParaRPr lang="id-ID"/>
        </a:p>
      </dgm:t>
    </dgm:pt>
    <dgm:pt modelId="{B9854820-0752-4422-9270-AC4232E78681}" type="sibTrans" cxnId="{7885835E-4E61-4C18-BA4D-6B98B154C2A9}">
      <dgm:prSet/>
      <dgm:spPr/>
      <dgm:t>
        <a:bodyPr/>
        <a:lstStyle/>
        <a:p>
          <a:endParaRPr lang="id-ID"/>
        </a:p>
      </dgm:t>
    </dgm:pt>
    <dgm:pt modelId="{B3432C0E-A593-4DCE-9E53-B6BC8C63B740}">
      <dgm:prSet phldrT="[Text]"/>
      <dgm:spPr/>
      <dgm:t>
        <a:bodyPr/>
        <a:lstStyle/>
        <a:p>
          <a:r>
            <a:rPr lang="en-US" dirty="0"/>
            <a:t>8</a:t>
          </a:r>
          <a:endParaRPr lang="id-ID" dirty="0"/>
        </a:p>
      </dgm:t>
    </dgm:pt>
    <dgm:pt modelId="{EEAAB6C2-93B2-4101-A3D1-02AA4F595B86}" type="parTrans" cxnId="{E9B091B2-9052-4F87-851D-B2B650E884C8}">
      <dgm:prSet/>
      <dgm:spPr/>
      <dgm:t>
        <a:bodyPr/>
        <a:lstStyle/>
        <a:p>
          <a:endParaRPr lang="id-ID"/>
        </a:p>
      </dgm:t>
    </dgm:pt>
    <dgm:pt modelId="{F17919BC-FDC6-4844-B3A3-E897003AF160}" type="sibTrans" cxnId="{E9B091B2-9052-4F87-851D-B2B650E884C8}">
      <dgm:prSet/>
      <dgm:spPr/>
      <dgm:t>
        <a:bodyPr/>
        <a:lstStyle/>
        <a:p>
          <a:endParaRPr lang="id-ID"/>
        </a:p>
      </dgm:t>
    </dgm:pt>
    <dgm:pt modelId="{59CD84F7-6214-40AA-8AFA-521E373C4272}">
      <dgm:prSet phldrT="[Text]"/>
      <dgm:spPr/>
      <dgm:t>
        <a:bodyPr/>
        <a:lstStyle/>
        <a:p>
          <a:r>
            <a:rPr lang="en-US" dirty="0"/>
            <a:t>7</a:t>
          </a:r>
          <a:endParaRPr lang="id-ID" dirty="0"/>
        </a:p>
      </dgm:t>
    </dgm:pt>
    <dgm:pt modelId="{6D654745-4C46-46CA-A5C9-334D973A362F}" type="parTrans" cxnId="{0EB7FCC3-559C-4A75-BFD2-06B66CA0A66A}">
      <dgm:prSet/>
      <dgm:spPr/>
      <dgm:t>
        <a:bodyPr/>
        <a:lstStyle/>
        <a:p>
          <a:endParaRPr lang="id-ID"/>
        </a:p>
      </dgm:t>
    </dgm:pt>
    <dgm:pt modelId="{2E2D8C84-0B32-4F81-A79E-8B72AF7E6F40}" type="sibTrans" cxnId="{0EB7FCC3-559C-4A75-BFD2-06B66CA0A66A}">
      <dgm:prSet/>
      <dgm:spPr/>
      <dgm:t>
        <a:bodyPr/>
        <a:lstStyle/>
        <a:p>
          <a:endParaRPr lang="id-ID"/>
        </a:p>
      </dgm:t>
    </dgm:pt>
    <dgm:pt modelId="{661284D5-8E54-4BD0-88C0-DC615134DFC8}">
      <dgm:prSet phldrT="[Text]"/>
      <dgm:spPr/>
      <dgm:t>
        <a:bodyPr/>
        <a:lstStyle/>
        <a:p>
          <a:r>
            <a:rPr lang="en-US" dirty="0"/>
            <a:t>2</a:t>
          </a:r>
          <a:endParaRPr lang="id-ID" dirty="0"/>
        </a:p>
      </dgm:t>
    </dgm:pt>
    <dgm:pt modelId="{A8E7BE38-17D7-472F-89F0-DC6D1DD72B7A}" type="parTrans" cxnId="{DE96809F-43DA-489F-8EDF-32FA4AFB30C4}">
      <dgm:prSet/>
      <dgm:spPr/>
      <dgm:t>
        <a:bodyPr/>
        <a:lstStyle/>
        <a:p>
          <a:endParaRPr lang="id-ID"/>
        </a:p>
      </dgm:t>
    </dgm:pt>
    <dgm:pt modelId="{BEFA4269-471F-4DC3-A250-2FE8C5C84ED3}" type="sibTrans" cxnId="{DE96809F-43DA-489F-8EDF-32FA4AFB30C4}">
      <dgm:prSet/>
      <dgm:spPr/>
      <dgm:t>
        <a:bodyPr/>
        <a:lstStyle/>
        <a:p>
          <a:endParaRPr lang="id-ID"/>
        </a:p>
      </dgm:t>
    </dgm:pt>
    <dgm:pt modelId="{C397C37F-7696-4995-9C77-5F32AB7FBC72}">
      <dgm:prSet phldrT="[Text]"/>
      <dgm:spPr/>
      <dgm:t>
        <a:bodyPr/>
        <a:lstStyle/>
        <a:p>
          <a:endParaRPr lang="id-ID" dirty="0"/>
        </a:p>
      </dgm:t>
    </dgm:pt>
    <dgm:pt modelId="{C975A302-8DC1-472A-A9D4-E61C9A11DA76}" type="parTrans" cxnId="{4315D031-E1B8-4FBE-B85E-59E98BC94D2C}">
      <dgm:prSet/>
      <dgm:spPr/>
      <dgm:t>
        <a:bodyPr/>
        <a:lstStyle/>
        <a:p>
          <a:endParaRPr lang="id-ID"/>
        </a:p>
      </dgm:t>
    </dgm:pt>
    <dgm:pt modelId="{D54FE196-172F-49D2-9BEA-FCA8C2A84110}" type="sibTrans" cxnId="{4315D031-E1B8-4FBE-B85E-59E98BC94D2C}">
      <dgm:prSet/>
      <dgm:spPr/>
      <dgm:t>
        <a:bodyPr/>
        <a:lstStyle/>
        <a:p>
          <a:endParaRPr lang="id-ID"/>
        </a:p>
      </dgm:t>
    </dgm:pt>
    <dgm:pt modelId="{39AA3421-C0DC-4D99-9B7D-10B51566A1DB}">
      <dgm:prSet phldrT="[Text]"/>
      <dgm:spPr/>
      <dgm:t>
        <a:bodyPr/>
        <a:lstStyle/>
        <a:p>
          <a:r>
            <a:rPr lang="en-US" dirty="0"/>
            <a:t>4</a:t>
          </a:r>
          <a:endParaRPr lang="id-ID" dirty="0"/>
        </a:p>
      </dgm:t>
    </dgm:pt>
    <dgm:pt modelId="{65113447-27A4-484C-A59F-DD5DB0D685B7}" type="parTrans" cxnId="{9608FEFC-D1E4-4D32-9E3F-18D4A71AC39D}">
      <dgm:prSet/>
      <dgm:spPr/>
      <dgm:t>
        <a:bodyPr/>
        <a:lstStyle/>
        <a:p>
          <a:endParaRPr lang="id-ID"/>
        </a:p>
      </dgm:t>
    </dgm:pt>
    <dgm:pt modelId="{EE51E7B4-69B4-4982-9B85-055BC8CE5F42}" type="sibTrans" cxnId="{9608FEFC-D1E4-4D32-9E3F-18D4A71AC39D}">
      <dgm:prSet/>
      <dgm:spPr/>
      <dgm:t>
        <a:bodyPr/>
        <a:lstStyle/>
        <a:p>
          <a:endParaRPr lang="id-ID"/>
        </a:p>
      </dgm:t>
    </dgm:pt>
    <dgm:pt modelId="{934E1D34-5440-4B16-81F6-40CBD4B18361}">
      <dgm:prSet phldrT="[Text]"/>
      <dgm:spPr/>
      <dgm:t>
        <a:bodyPr/>
        <a:lstStyle/>
        <a:p>
          <a:endParaRPr lang="id-ID" dirty="0"/>
        </a:p>
      </dgm:t>
    </dgm:pt>
    <dgm:pt modelId="{70414FF3-117F-4A49-B3C0-08C74961A8D2}" type="parTrans" cxnId="{03D4D3D9-64F1-4D40-8204-D32F5734095A}">
      <dgm:prSet/>
      <dgm:spPr/>
      <dgm:t>
        <a:bodyPr/>
        <a:lstStyle/>
        <a:p>
          <a:endParaRPr lang="id-ID"/>
        </a:p>
      </dgm:t>
    </dgm:pt>
    <dgm:pt modelId="{29DC4D67-5DED-47A7-8348-69F41AE5FD6A}" type="sibTrans" cxnId="{03D4D3D9-64F1-4D40-8204-D32F5734095A}">
      <dgm:prSet/>
      <dgm:spPr/>
      <dgm:t>
        <a:bodyPr/>
        <a:lstStyle/>
        <a:p>
          <a:endParaRPr lang="id-ID"/>
        </a:p>
      </dgm:t>
    </dgm:pt>
    <dgm:pt modelId="{A351A031-A1A6-4358-918C-9A55F221A26C}">
      <dgm:prSet phldrT="[Text]"/>
      <dgm:spPr/>
      <dgm:t>
        <a:bodyPr/>
        <a:lstStyle/>
        <a:p>
          <a:r>
            <a:rPr lang="en-US" dirty="0"/>
            <a:t>6</a:t>
          </a:r>
          <a:endParaRPr lang="id-ID" dirty="0"/>
        </a:p>
      </dgm:t>
    </dgm:pt>
    <dgm:pt modelId="{E662BAD2-2C05-4423-B1E1-DD5C24B74A48}" type="parTrans" cxnId="{3FD9B609-8838-46B8-BAA7-D8198528C505}">
      <dgm:prSet/>
      <dgm:spPr/>
      <dgm:t>
        <a:bodyPr/>
        <a:lstStyle/>
        <a:p>
          <a:endParaRPr lang="id-ID"/>
        </a:p>
      </dgm:t>
    </dgm:pt>
    <dgm:pt modelId="{BCE4B914-21D1-4A41-87A6-98DBBA42BFFC}" type="sibTrans" cxnId="{3FD9B609-8838-46B8-BAA7-D8198528C505}">
      <dgm:prSet/>
      <dgm:spPr/>
      <dgm:t>
        <a:bodyPr/>
        <a:lstStyle/>
        <a:p>
          <a:endParaRPr lang="id-ID"/>
        </a:p>
      </dgm:t>
    </dgm:pt>
    <dgm:pt modelId="{B1498AAB-DE85-43A2-A3A5-C69734BDF2CC}">
      <dgm:prSet phldrT="[Text]"/>
      <dgm:spPr/>
      <dgm:t>
        <a:bodyPr/>
        <a:lstStyle/>
        <a:p>
          <a:endParaRPr lang="id-ID" dirty="0"/>
        </a:p>
      </dgm:t>
    </dgm:pt>
    <dgm:pt modelId="{ADE7788F-0806-45BB-A6C1-F08066A2C5C9}" type="parTrans" cxnId="{FCAEF86B-3DD4-434A-AFA8-4540E656EDDC}">
      <dgm:prSet/>
      <dgm:spPr/>
      <dgm:t>
        <a:bodyPr/>
        <a:lstStyle/>
        <a:p>
          <a:endParaRPr lang="id-ID"/>
        </a:p>
      </dgm:t>
    </dgm:pt>
    <dgm:pt modelId="{99C4FDE9-3B71-4D13-B3E9-B58B6C2A7F91}" type="sibTrans" cxnId="{FCAEF86B-3DD4-434A-AFA8-4540E656EDDC}">
      <dgm:prSet/>
      <dgm:spPr/>
      <dgm:t>
        <a:bodyPr/>
        <a:lstStyle/>
        <a:p>
          <a:endParaRPr lang="id-ID"/>
        </a:p>
      </dgm:t>
    </dgm:pt>
    <dgm:pt modelId="{2DCBB1EA-ABD0-45BA-B56E-CFA456F54C20}">
      <dgm:prSet phldrT="[Text]"/>
      <dgm:spPr/>
      <dgm:t>
        <a:bodyPr/>
        <a:lstStyle/>
        <a:p>
          <a:endParaRPr lang="id-ID" dirty="0"/>
        </a:p>
      </dgm:t>
    </dgm:pt>
    <dgm:pt modelId="{5315D38E-9208-4B1A-A018-165545876915}" type="parTrans" cxnId="{906122BD-5C02-49F9-AB82-D6FF0F523981}">
      <dgm:prSet/>
      <dgm:spPr/>
      <dgm:t>
        <a:bodyPr/>
        <a:lstStyle/>
        <a:p>
          <a:endParaRPr lang="id-ID"/>
        </a:p>
      </dgm:t>
    </dgm:pt>
    <dgm:pt modelId="{C73AB3EB-3595-4C01-8DE8-8ECEE33B6B6A}" type="sibTrans" cxnId="{906122BD-5C02-49F9-AB82-D6FF0F523981}">
      <dgm:prSet/>
      <dgm:spPr/>
      <dgm:t>
        <a:bodyPr/>
        <a:lstStyle/>
        <a:p>
          <a:endParaRPr lang="id-ID"/>
        </a:p>
      </dgm:t>
    </dgm:pt>
    <dgm:pt modelId="{7FA5B65C-A69D-4F8E-99C7-EB2942A202E1}">
      <dgm:prSet phldrT="[Text]"/>
      <dgm:spPr/>
      <dgm:t>
        <a:bodyPr/>
        <a:lstStyle/>
        <a:p>
          <a:r>
            <a:rPr lang="en-US" dirty="0"/>
            <a:t>1</a:t>
          </a:r>
          <a:endParaRPr lang="id-ID" dirty="0"/>
        </a:p>
      </dgm:t>
    </dgm:pt>
    <dgm:pt modelId="{B8C16AEB-06DF-4759-AB39-1AC4F6A52ADF}" type="parTrans" cxnId="{11D3C7A7-C9DC-419C-97B5-6EC3C368E739}">
      <dgm:prSet/>
      <dgm:spPr/>
      <dgm:t>
        <a:bodyPr/>
        <a:lstStyle/>
        <a:p>
          <a:endParaRPr lang="id-ID"/>
        </a:p>
      </dgm:t>
    </dgm:pt>
    <dgm:pt modelId="{E6F945EA-9602-4BCB-B032-2D7F286FB196}" type="sibTrans" cxnId="{11D3C7A7-C9DC-419C-97B5-6EC3C368E739}">
      <dgm:prSet/>
      <dgm:spPr/>
      <dgm:t>
        <a:bodyPr/>
        <a:lstStyle/>
        <a:p>
          <a:endParaRPr lang="id-ID"/>
        </a:p>
      </dgm:t>
    </dgm:pt>
    <dgm:pt modelId="{E1CB2FDB-CD15-4098-A606-1142059A961A}">
      <dgm:prSet phldrT="[Text]"/>
      <dgm:spPr/>
      <dgm:t>
        <a:bodyPr/>
        <a:lstStyle/>
        <a:p>
          <a:endParaRPr lang="id-ID" dirty="0"/>
        </a:p>
      </dgm:t>
    </dgm:pt>
    <dgm:pt modelId="{1277E832-17E1-4BF6-BC9F-5E30926FCF6F}" type="parTrans" cxnId="{5116C2B7-9243-47E2-817E-C03F68720233}">
      <dgm:prSet/>
      <dgm:spPr/>
      <dgm:t>
        <a:bodyPr/>
        <a:lstStyle/>
        <a:p>
          <a:endParaRPr lang="id-ID"/>
        </a:p>
      </dgm:t>
    </dgm:pt>
    <dgm:pt modelId="{058DF0D8-2622-497B-95C6-FDCDF0CB3342}" type="sibTrans" cxnId="{5116C2B7-9243-47E2-817E-C03F68720233}">
      <dgm:prSet/>
      <dgm:spPr/>
      <dgm:t>
        <a:bodyPr/>
        <a:lstStyle/>
        <a:p>
          <a:endParaRPr lang="id-ID"/>
        </a:p>
      </dgm:t>
    </dgm:pt>
    <dgm:pt modelId="{5FCC4D37-63E7-4667-8FC5-43C3CB4549F5}">
      <dgm:prSet phldrT="[Text]"/>
      <dgm:spPr/>
      <dgm:t>
        <a:bodyPr/>
        <a:lstStyle/>
        <a:p>
          <a:endParaRPr lang="id-ID" dirty="0"/>
        </a:p>
      </dgm:t>
    </dgm:pt>
    <dgm:pt modelId="{6E57CAD7-581D-4144-A874-14E82019045B}" type="parTrans" cxnId="{CBE854AF-9234-4E1B-B7CD-F20E5EE93E7B}">
      <dgm:prSet/>
      <dgm:spPr/>
      <dgm:t>
        <a:bodyPr/>
        <a:lstStyle/>
        <a:p>
          <a:endParaRPr lang="id-ID"/>
        </a:p>
      </dgm:t>
    </dgm:pt>
    <dgm:pt modelId="{3BCAAC58-CDD6-4316-A789-383D08937DA2}" type="sibTrans" cxnId="{CBE854AF-9234-4E1B-B7CD-F20E5EE93E7B}">
      <dgm:prSet/>
      <dgm:spPr/>
      <dgm:t>
        <a:bodyPr/>
        <a:lstStyle/>
        <a:p>
          <a:endParaRPr lang="id-ID"/>
        </a:p>
      </dgm:t>
    </dgm:pt>
    <dgm:pt modelId="{89C58D97-EC57-4C04-A42E-5CC4737139D3}">
      <dgm:prSet phldrT="[Text]"/>
      <dgm:spPr/>
      <dgm:t>
        <a:bodyPr/>
        <a:lstStyle/>
        <a:p>
          <a:endParaRPr lang="id-ID" dirty="0"/>
        </a:p>
      </dgm:t>
    </dgm:pt>
    <dgm:pt modelId="{98B58FEE-83B5-43B4-A2D3-5BA948BF3163}" type="parTrans" cxnId="{CFF5EF7F-D6C8-492F-BE3A-05193C1A67F4}">
      <dgm:prSet/>
      <dgm:spPr/>
      <dgm:t>
        <a:bodyPr/>
        <a:lstStyle/>
        <a:p>
          <a:endParaRPr lang="id-ID"/>
        </a:p>
      </dgm:t>
    </dgm:pt>
    <dgm:pt modelId="{9099420E-57E4-48B5-80D8-00B40150801F}" type="sibTrans" cxnId="{CFF5EF7F-D6C8-492F-BE3A-05193C1A67F4}">
      <dgm:prSet/>
      <dgm:spPr/>
      <dgm:t>
        <a:bodyPr/>
        <a:lstStyle/>
        <a:p>
          <a:endParaRPr lang="id-ID"/>
        </a:p>
      </dgm:t>
    </dgm:pt>
    <dgm:pt modelId="{D7166BEC-F9E8-426C-8650-6C2B6A4E1DF7}" type="pres">
      <dgm:prSet presAssocID="{CF318150-DF67-4B07-B222-30159B28CB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ADBFA0-FFD7-45D3-BEDE-737D6AE23659}" type="pres">
      <dgm:prSet presAssocID="{8E8814E6-9A12-426F-84A5-506D9A393D9B}" presName="hierRoot1" presStyleCnt="0"/>
      <dgm:spPr/>
    </dgm:pt>
    <dgm:pt modelId="{B8F8D1D1-95FA-4CB3-BBB8-AD18AC4B9B6F}" type="pres">
      <dgm:prSet presAssocID="{8E8814E6-9A12-426F-84A5-506D9A393D9B}" presName="composite" presStyleCnt="0"/>
      <dgm:spPr/>
    </dgm:pt>
    <dgm:pt modelId="{BA180955-933F-4238-AF2C-85D970BCAC4E}" type="pres">
      <dgm:prSet presAssocID="{8E8814E6-9A12-426F-84A5-506D9A393D9B}" presName="image" presStyleLbl="node0" presStyleIdx="0" presStyleCnt="1"/>
      <dgm:spPr>
        <a:solidFill>
          <a:schemeClr val="tx1">
            <a:lumMod val="75000"/>
            <a:lumOff val="25000"/>
          </a:schemeClr>
        </a:solidFill>
      </dgm:spPr>
    </dgm:pt>
    <dgm:pt modelId="{326EDD72-2EE1-4B2A-97A3-6BE1DDEB193A}" type="pres">
      <dgm:prSet presAssocID="{8E8814E6-9A12-426F-84A5-506D9A393D9B}" presName="text" presStyleLbl="revTx" presStyleIdx="0" presStyleCnt="17">
        <dgm:presLayoutVars>
          <dgm:chPref val="3"/>
        </dgm:presLayoutVars>
      </dgm:prSet>
      <dgm:spPr/>
    </dgm:pt>
    <dgm:pt modelId="{00EEA05E-01B0-472B-B156-3C0CE7826270}" type="pres">
      <dgm:prSet presAssocID="{8E8814E6-9A12-426F-84A5-506D9A393D9B}" presName="hierChild2" presStyleCnt="0"/>
      <dgm:spPr/>
    </dgm:pt>
    <dgm:pt modelId="{C59A7A49-8F08-4EF0-9EE7-AF6866F0A406}" type="pres">
      <dgm:prSet presAssocID="{E97DEBD1-E09E-4C3C-A54D-3D59CA42CFF5}" presName="Name10" presStyleLbl="parChTrans1D2" presStyleIdx="0" presStyleCnt="2"/>
      <dgm:spPr/>
    </dgm:pt>
    <dgm:pt modelId="{2DF2EF99-F638-4E37-B7AC-CDD9F02A1CB3}" type="pres">
      <dgm:prSet presAssocID="{5E4D4B08-9183-4CD5-B00B-5B3A30A1DF77}" presName="hierRoot2" presStyleCnt="0"/>
      <dgm:spPr/>
    </dgm:pt>
    <dgm:pt modelId="{6F69377C-4173-4DE7-BA7E-311477DED08C}" type="pres">
      <dgm:prSet presAssocID="{5E4D4B08-9183-4CD5-B00B-5B3A30A1DF77}" presName="composite2" presStyleCnt="0"/>
      <dgm:spPr/>
    </dgm:pt>
    <dgm:pt modelId="{03431357-5093-4D65-A351-0F92DCDB52FE}" type="pres">
      <dgm:prSet presAssocID="{5E4D4B08-9183-4CD5-B00B-5B3A30A1DF77}" presName="image2" presStyleLbl="node2" presStyleIdx="0" presStyleCnt="2"/>
      <dgm:spPr>
        <a:solidFill>
          <a:srgbClr val="FF5050"/>
        </a:solidFill>
      </dgm:spPr>
    </dgm:pt>
    <dgm:pt modelId="{308C23EF-FFDE-4DCF-ACBB-99E8387EE813}" type="pres">
      <dgm:prSet presAssocID="{5E4D4B08-9183-4CD5-B00B-5B3A30A1DF77}" presName="text2" presStyleLbl="revTx" presStyleIdx="1" presStyleCnt="17">
        <dgm:presLayoutVars>
          <dgm:chPref val="3"/>
        </dgm:presLayoutVars>
      </dgm:prSet>
      <dgm:spPr/>
    </dgm:pt>
    <dgm:pt modelId="{FAE4F6C2-3D9F-4D21-BBE8-0F82A4DA9A3F}" type="pres">
      <dgm:prSet presAssocID="{5E4D4B08-9183-4CD5-B00B-5B3A30A1DF77}" presName="hierChild3" presStyleCnt="0"/>
      <dgm:spPr/>
    </dgm:pt>
    <dgm:pt modelId="{1F44E02A-D1CE-4FE9-8F3B-0683CAD70E1D}" type="pres">
      <dgm:prSet presAssocID="{A8E7BE38-17D7-472F-89F0-DC6D1DD72B7A}" presName="Name17" presStyleLbl="parChTrans1D3" presStyleIdx="0" presStyleCnt="4"/>
      <dgm:spPr/>
    </dgm:pt>
    <dgm:pt modelId="{B610E304-6D2B-4EAA-8628-6789B13080F7}" type="pres">
      <dgm:prSet presAssocID="{661284D5-8E54-4BD0-88C0-DC615134DFC8}" presName="hierRoot3" presStyleCnt="0"/>
      <dgm:spPr/>
    </dgm:pt>
    <dgm:pt modelId="{842D3A99-712D-415E-B63B-CF544784AEE7}" type="pres">
      <dgm:prSet presAssocID="{661284D5-8E54-4BD0-88C0-DC615134DFC8}" presName="composite3" presStyleCnt="0"/>
      <dgm:spPr/>
    </dgm:pt>
    <dgm:pt modelId="{D984827E-1AE7-49EA-8650-DB597A1A559F}" type="pres">
      <dgm:prSet presAssocID="{661284D5-8E54-4BD0-88C0-DC615134DFC8}" presName="image3" presStyleLbl="node3" presStyleIdx="0" presStyleCnt="4"/>
      <dgm:spPr>
        <a:solidFill>
          <a:schemeClr val="tx1">
            <a:lumMod val="75000"/>
            <a:lumOff val="25000"/>
          </a:schemeClr>
        </a:solidFill>
      </dgm:spPr>
    </dgm:pt>
    <dgm:pt modelId="{7EE6053A-BF12-4CF8-9987-4FDEFCCA9BC2}" type="pres">
      <dgm:prSet presAssocID="{661284D5-8E54-4BD0-88C0-DC615134DFC8}" presName="text3" presStyleLbl="revTx" presStyleIdx="2" presStyleCnt="17">
        <dgm:presLayoutVars>
          <dgm:chPref val="3"/>
        </dgm:presLayoutVars>
      </dgm:prSet>
      <dgm:spPr/>
    </dgm:pt>
    <dgm:pt modelId="{190FED93-37D0-4DC6-8643-E87FDB8F0FF1}" type="pres">
      <dgm:prSet presAssocID="{661284D5-8E54-4BD0-88C0-DC615134DFC8}" presName="hierChild4" presStyleCnt="0"/>
      <dgm:spPr/>
    </dgm:pt>
    <dgm:pt modelId="{8421F376-2D39-4EC9-BB0E-BAFB30057E41}" type="pres">
      <dgm:prSet presAssocID="{B8C16AEB-06DF-4759-AB39-1AC4F6A52ADF}" presName="Name23" presStyleLbl="parChTrans1D4" presStyleIdx="0" presStyleCnt="10"/>
      <dgm:spPr/>
    </dgm:pt>
    <dgm:pt modelId="{A780DE93-7196-4349-9D36-B460170B899C}" type="pres">
      <dgm:prSet presAssocID="{7FA5B65C-A69D-4F8E-99C7-EB2942A202E1}" presName="hierRoot4" presStyleCnt="0"/>
      <dgm:spPr/>
    </dgm:pt>
    <dgm:pt modelId="{6B094E4F-D6F3-430B-879E-D12E8BAE6144}" type="pres">
      <dgm:prSet presAssocID="{7FA5B65C-A69D-4F8E-99C7-EB2942A202E1}" presName="composite4" presStyleCnt="0"/>
      <dgm:spPr/>
    </dgm:pt>
    <dgm:pt modelId="{526350D3-E3DD-4AEA-B0B0-38A2D2577B30}" type="pres">
      <dgm:prSet presAssocID="{7FA5B65C-A69D-4F8E-99C7-EB2942A202E1}" presName="image4" presStyleLbl="node4" presStyleIdx="0" presStyleCnt="10"/>
      <dgm:spPr>
        <a:solidFill>
          <a:srgbClr val="FF5050"/>
        </a:solidFill>
      </dgm:spPr>
    </dgm:pt>
    <dgm:pt modelId="{5BE7A57F-398F-46E2-8726-9EAE189A8A08}" type="pres">
      <dgm:prSet presAssocID="{7FA5B65C-A69D-4F8E-99C7-EB2942A202E1}" presName="text4" presStyleLbl="revTx" presStyleIdx="3" presStyleCnt="17">
        <dgm:presLayoutVars>
          <dgm:chPref val="3"/>
        </dgm:presLayoutVars>
      </dgm:prSet>
      <dgm:spPr/>
    </dgm:pt>
    <dgm:pt modelId="{26B16F55-6E12-4C80-A624-65FCC4E3CC51}" type="pres">
      <dgm:prSet presAssocID="{7FA5B65C-A69D-4F8E-99C7-EB2942A202E1}" presName="hierChild5" presStyleCnt="0"/>
      <dgm:spPr/>
    </dgm:pt>
    <dgm:pt modelId="{23E7509E-2C34-4195-97B3-1E689CBB849F}" type="pres">
      <dgm:prSet presAssocID="{1277E832-17E1-4BF6-BC9F-5E30926FCF6F}" presName="Name23" presStyleLbl="parChTrans1D4" presStyleIdx="1" presStyleCnt="10"/>
      <dgm:spPr/>
    </dgm:pt>
    <dgm:pt modelId="{7986732A-79E4-4CB7-B636-7E347AD12A01}" type="pres">
      <dgm:prSet presAssocID="{E1CB2FDB-CD15-4098-A606-1142059A961A}" presName="hierRoot4" presStyleCnt="0"/>
      <dgm:spPr/>
    </dgm:pt>
    <dgm:pt modelId="{078F4BA5-CED1-4A22-9DC4-92E6BB2F3AEE}" type="pres">
      <dgm:prSet presAssocID="{E1CB2FDB-CD15-4098-A606-1142059A961A}" presName="composite4" presStyleCnt="0"/>
      <dgm:spPr/>
    </dgm:pt>
    <dgm:pt modelId="{8F230C2C-2F9B-4A33-928F-953AD37FB299}" type="pres">
      <dgm:prSet presAssocID="{E1CB2FDB-CD15-4098-A606-1142059A961A}" presName="image4" presStyleLbl="node4" presStyleIdx="1" presStyleCnt="10"/>
      <dgm:spPr>
        <a:solidFill>
          <a:schemeClr val="tx1">
            <a:lumMod val="75000"/>
            <a:lumOff val="25000"/>
          </a:schemeClr>
        </a:solidFill>
      </dgm:spPr>
    </dgm:pt>
    <dgm:pt modelId="{E6DCBC5D-4E65-425D-8EDD-6ECB93D30895}" type="pres">
      <dgm:prSet presAssocID="{E1CB2FDB-CD15-4098-A606-1142059A961A}" presName="text4" presStyleLbl="revTx" presStyleIdx="4" presStyleCnt="17">
        <dgm:presLayoutVars>
          <dgm:chPref val="3"/>
        </dgm:presLayoutVars>
      </dgm:prSet>
      <dgm:spPr/>
    </dgm:pt>
    <dgm:pt modelId="{61DEFD16-AB4A-4712-8C39-6120953A99DF}" type="pres">
      <dgm:prSet presAssocID="{E1CB2FDB-CD15-4098-A606-1142059A961A}" presName="hierChild5" presStyleCnt="0"/>
      <dgm:spPr/>
    </dgm:pt>
    <dgm:pt modelId="{817B33F5-B7A0-4053-86EB-3C6F06D4F1EE}" type="pres">
      <dgm:prSet presAssocID="{C975A302-8DC1-472A-A9D4-E61C9A11DA76}" presName="Name23" presStyleLbl="parChTrans1D4" presStyleIdx="2" presStyleCnt="10"/>
      <dgm:spPr/>
    </dgm:pt>
    <dgm:pt modelId="{0924A128-3616-4B13-919F-C2CD3C39F713}" type="pres">
      <dgm:prSet presAssocID="{C397C37F-7696-4995-9C77-5F32AB7FBC72}" presName="hierRoot4" presStyleCnt="0"/>
      <dgm:spPr/>
    </dgm:pt>
    <dgm:pt modelId="{A9514E57-D1C6-4965-9233-4AC68D25F279}" type="pres">
      <dgm:prSet presAssocID="{C397C37F-7696-4995-9C77-5F32AB7FBC72}" presName="composite4" presStyleCnt="0"/>
      <dgm:spPr/>
    </dgm:pt>
    <dgm:pt modelId="{A99C6026-5DF5-48F8-BEB0-642BB78D87D2}" type="pres">
      <dgm:prSet presAssocID="{C397C37F-7696-4995-9C77-5F32AB7FBC72}" presName="image4" presStyleLbl="node4" presStyleIdx="2" presStyleCnt="10"/>
      <dgm:spPr>
        <a:solidFill>
          <a:schemeClr val="tx1">
            <a:lumMod val="75000"/>
            <a:lumOff val="25000"/>
          </a:schemeClr>
        </a:solidFill>
      </dgm:spPr>
    </dgm:pt>
    <dgm:pt modelId="{4C39A4B3-0970-4694-9E33-92A174A9D8FB}" type="pres">
      <dgm:prSet presAssocID="{C397C37F-7696-4995-9C77-5F32AB7FBC72}" presName="text4" presStyleLbl="revTx" presStyleIdx="5" presStyleCnt="17">
        <dgm:presLayoutVars>
          <dgm:chPref val="3"/>
        </dgm:presLayoutVars>
      </dgm:prSet>
      <dgm:spPr/>
    </dgm:pt>
    <dgm:pt modelId="{5C225245-68C7-4D06-8714-9E9C3D736D89}" type="pres">
      <dgm:prSet presAssocID="{C397C37F-7696-4995-9C77-5F32AB7FBC72}" presName="hierChild5" presStyleCnt="0"/>
      <dgm:spPr/>
    </dgm:pt>
    <dgm:pt modelId="{DADDD535-5626-4CBB-B782-1E1545C71412}" type="pres">
      <dgm:prSet presAssocID="{58A6AECF-B2E1-4E59-99FE-756A5E012F3D}" presName="Name23" presStyleLbl="parChTrans1D4" presStyleIdx="3" presStyleCnt="10"/>
      <dgm:spPr/>
    </dgm:pt>
    <dgm:pt modelId="{E2AC4C0E-CC28-4068-858C-2FA0E075C7EB}" type="pres">
      <dgm:prSet presAssocID="{AE7CEF54-4B3C-4E73-978D-6AFA88CF2951}" presName="hierRoot4" presStyleCnt="0"/>
      <dgm:spPr/>
    </dgm:pt>
    <dgm:pt modelId="{BAF990E6-DBA7-41C0-AF03-3C2D14382F0F}" type="pres">
      <dgm:prSet presAssocID="{AE7CEF54-4B3C-4E73-978D-6AFA88CF2951}" presName="composite4" presStyleCnt="0"/>
      <dgm:spPr/>
    </dgm:pt>
    <dgm:pt modelId="{77A92378-C32F-4071-9FD6-9B633354EE1E}" type="pres">
      <dgm:prSet presAssocID="{AE7CEF54-4B3C-4E73-978D-6AFA88CF2951}" presName="image4" presStyleLbl="node4" presStyleIdx="3" presStyleCnt="10"/>
      <dgm:spPr>
        <a:solidFill>
          <a:schemeClr val="tx1">
            <a:lumMod val="75000"/>
            <a:lumOff val="25000"/>
          </a:schemeClr>
        </a:solidFill>
      </dgm:spPr>
    </dgm:pt>
    <dgm:pt modelId="{93CE8185-1F59-4099-BA5D-1085D344583C}" type="pres">
      <dgm:prSet presAssocID="{AE7CEF54-4B3C-4E73-978D-6AFA88CF2951}" presName="text4" presStyleLbl="revTx" presStyleIdx="6" presStyleCnt="17">
        <dgm:presLayoutVars>
          <dgm:chPref val="3"/>
        </dgm:presLayoutVars>
      </dgm:prSet>
      <dgm:spPr/>
    </dgm:pt>
    <dgm:pt modelId="{75B0858D-2C15-41F2-8E79-94724D0C3F1B}" type="pres">
      <dgm:prSet presAssocID="{AE7CEF54-4B3C-4E73-978D-6AFA88CF2951}" presName="hierChild5" presStyleCnt="0"/>
      <dgm:spPr/>
    </dgm:pt>
    <dgm:pt modelId="{6493B53C-EF11-4F61-834F-21DE198284A8}" type="pres">
      <dgm:prSet presAssocID="{65113447-27A4-484C-A59F-DD5DB0D685B7}" presName="Name17" presStyleLbl="parChTrans1D3" presStyleIdx="1" presStyleCnt="4"/>
      <dgm:spPr/>
    </dgm:pt>
    <dgm:pt modelId="{A844872C-5667-4969-8024-33BF9CC968CA}" type="pres">
      <dgm:prSet presAssocID="{39AA3421-C0DC-4D99-9B7D-10B51566A1DB}" presName="hierRoot3" presStyleCnt="0"/>
      <dgm:spPr/>
    </dgm:pt>
    <dgm:pt modelId="{ACDEA464-F2BF-4EE4-B7B3-DADE699B0743}" type="pres">
      <dgm:prSet presAssocID="{39AA3421-C0DC-4D99-9B7D-10B51566A1DB}" presName="composite3" presStyleCnt="0"/>
      <dgm:spPr/>
    </dgm:pt>
    <dgm:pt modelId="{28DC169F-5905-48FD-9831-9090E99E72DF}" type="pres">
      <dgm:prSet presAssocID="{39AA3421-C0DC-4D99-9B7D-10B51566A1DB}" presName="image3" presStyleLbl="node3" presStyleIdx="1" presStyleCnt="4"/>
      <dgm:spPr>
        <a:solidFill>
          <a:schemeClr val="tx1">
            <a:lumMod val="75000"/>
            <a:lumOff val="25000"/>
          </a:schemeClr>
        </a:solidFill>
      </dgm:spPr>
    </dgm:pt>
    <dgm:pt modelId="{EC696F9B-C289-4F20-A435-773B785C9936}" type="pres">
      <dgm:prSet presAssocID="{39AA3421-C0DC-4D99-9B7D-10B51566A1DB}" presName="text3" presStyleLbl="revTx" presStyleIdx="7" presStyleCnt="17">
        <dgm:presLayoutVars>
          <dgm:chPref val="3"/>
        </dgm:presLayoutVars>
      </dgm:prSet>
      <dgm:spPr/>
    </dgm:pt>
    <dgm:pt modelId="{9929C594-A590-4D22-94D4-DDF42E9FF673}" type="pres">
      <dgm:prSet presAssocID="{39AA3421-C0DC-4D99-9B7D-10B51566A1DB}" presName="hierChild4" presStyleCnt="0"/>
      <dgm:spPr/>
    </dgm:pt>
    <dgm:pt modelId="{EEAE3D39-5B12-4821-A249-0D67E5266C8C}" type="pres">
      <dgm:prSet presAssocID="{70414FF3-117F-4A49-B3C0-08C74961A8D2}" presName="Name23" presStyleLbl="parChTrans1D4" presStyleIdx="4" presStyleCnt="10"/>
      <dgm:spPr/>
    </dgm:pt>
    <dgm:pt modelId="{B247066C-8057-4C00-9579-71A529C51F44}" type="pres">
      <dgm:prSet presAssocID="{934E1D34-5440-4B16-81F6-40CBD4B18361}" presName="hierRoot4" presStyleCnt="0"/>
      <dgm:spPr/>
    </dgm:pt>
    <dgm:pt modelId="{4C89C1A4-ECDA-41CF-9775-CB43A73A5268}" type="pres">
      <dgm:prSet presAssocID="{934E1D34-5440-4B16-81F6-40CBD4B18361}" presName="composite4" presStyleCnt="0"/>
      <dgm:spPr/>
    </dgm:pt>
    <dgm:pt modelId="{9343E6F5-2495-4C51-A7CF-8DC6B34DD0A4}" type="pres">
      <dgm:prSet presAssocID="{934E1D34-5440-4B16-81F6-40CBD4B18361}" presName="image4" presStyleLbl="node4" presStyleIdx="4" presStyleCnt="10"/>
      <dgm:spPr>
        <a:solidFill>
          <a:schemeClr val="tx1">
            <a:lumMod val="75000"/>
            <a:lumOff val="25000"/>
          </a:schemeClr>
        </a:solidFill>
      </dgm:spPr>
    </dgm:pt>
    <dgm:pt modelId="{24E4450A-3719-45F7-8522-DEB290103854}" type="pres">
      <dgm:prSet presAssocID="{934E1D34-5440-4B16-81F6-40CBD4B18361}" presName="text4" presStyleLbl="revTx" presStyleIdx="8" presStyleCnt="17">
        <dgm:presLayoutVars>
          <dgm:chPref val="3"/>
        </dgm:presLayoutVars>
      </dgm:prSet>
      <dgm:spPr/>
    </dgm:pt>
    <dgm:pt modelId="{59663F4A-A170-4B72-892C-08FFBFC5F98C}" type="pres">
      <dgm:prSet presAssocID="{934E1D34-5440-4B16-81F6-40CBD4B18361}" presName="hierChild5" presStyleCnt="0"/>
      <dgm:spPr/>
    </dgm:pt>
    <dgm:pt modelId="{A889D23E-48C1-490B-A631-7CAEADB5B5A5}" type="pres">
      <dgm:prSet presAssocID="{7205E9BD-651E-4D8D-B5A6-C6AFCC532801}" presName="Name23" presStyleLbl="parChTrans1D4" presStyleIdx="5" presStyleCnt="10"/>
      <dgm:spPr/>
    </dgm:pt>
    <dgm:pt modelId="{FFC1B510-6296-4874-B480-4A612063C52E}" type="pres">
      <dgm:prSet presAssocID="{69B0A73B-FEB9-4436-B0C3-4E1A5D0954EF}" presName="hierRoot4" presStyleCnt="0"/>
      <dgm:spPr/>
    </dgm:pt>
    <dgm:pt modelId="{205992E9-FD15-4DCF-B177-49A618E22863}" type="pres">
      <dgm:prSet presAssocID="{69B0A73B-FEB9-4436-B0C3-4E1A5D0954EF}" presName="composite4" presStyleCnt="0"/>
      <dgm:spPr/>
    </dgm:pt>
    <dgm:pt modelId="{1DFC9276-A77E-4F93-A249-F685D8F5E558}" type="pres">
      <dgm:prSet presAssocID="{69B0A73B-FEB9-4436-B0C3-4E1A5D0954EF}" presName="image4" presStyleLbl="node4" presStyleIdx="5" presStyleCnt="10"/>
      <dgm:spPr>
        <a:solidFill>
          <a:schemeClr val="tx1">
            <a:lumMod val="75000"/>
            <a:lumOff val="25000"/>
          </a:schemeClr>
        </a:solidFill>
      </dgm:spPr>
    </dgm:pt>
    <dgm:pt modelId="{DF5E79E8-56D5-4A6A-8E5D-4FE80498DDF1}" type="pres">
      <dgm:prSet presAssocID="{69B0A73B-FEB9-4436-B0C3-4E1A5D0954EF}" presName="text4" presStyleLbl="revTx" presStyleIdx="9" presStyleCnt="17">
        <dgm:presLayoutVars>
          <dgm:chPref val="3"/>
        </dgm:presLayoutVars>
      </dgm:prSet>
      <dgm:spPr/>
    </dgm:pt>
    <dgm:pt modelId="{7807A825-C75E-452E-A339-C2BBEE190E56}" type="pres">
      <dgm:prSet presAssocID="{69B0A73B-FEB9-4436-B0C3-4E1A5D0954EF}" presName="hierChild5" presStyleCnt="0"/>
      <dgm:spPr/>
    </dgm:pt>
    <dgm:pt modelId="{9310E7CE-AEA6-43B5-B689-9689206CE5FF}" type="pres">
      <dgm:prSet presAssocID="{EEAAB6C2-93B2-4101-A3D1-02AA4F595B86}" presName="Name10" presStyleLbl="parChTrans1D2" presStyleIdx="1" presStyleCnt="2"/>
      <dgm:spPr/>
    </dgm:pt>
    <dgm:pt modelId="{E19F21F7-1EE0-40C1-BAF2-E3D3A4F83331}" type="pres">
      <dgm:prSet presAssocID="{B3432C0E-A593-4DCE-9E53-B6BC8C63B740}" presName="hierRoot2" presStyleCnt="0"/>
      <dgm:spPr/>
    </dgm:pt>
    <dgm:pt modelId="{CF7AD44D-5CFB-45E2-BB5A-F771E2C1D409}" type="pres">
      <dgm:prSet presAssocID="{B3432C0E-A593-4DCE-9E53-B6BC8C63B740}" presName="composite2" presStyleCnt="0"/>
      <dgm:spPr/>
    </dgm:pt>
    <dgm:pt modelId="{99B5BBEB-016A-4B97-B9FB-2AAAF47DB4A6}" type="pres">
      <dgm:prSet presAssocID="{B3432C0E-A593-4DCE-9E53-B6BC8C63B740}" presName="image2" presStyleLbl="node2" presStyleIdx="1" presStyleCnt="2"/>
      <dgm:spPr>
        <a:solidFill>
          <a:schemeClr val="tx1">
            <a:lumMod val="75000"/>
            <a:lumOff val="25000"/>
          </a:schemeClr>
        </a:solidFill>
      </dgm:spPr>
    </dgm:pt>
    <dgm:pt modelId="{E9F968BE-5425-46BA-B25C-65E39A30AE23}" type="pres">
      <dgm:prSet presAssocID="{B3432C0E-A593-4DCE-9E53-B6BC8C63B740}" presName="text2" presStyleLbl="revTx" presStyleIdx="10" presStyleCnt="17">
        <dgm:presLayoutVars>
          <dgm:chPref val="3"/>
        </dgm:presLayoutVars>
      </dgm:prSet>
      <dgm:spPr/>
    </dgm:pt>
    <dgm:pt modelId="{9123F9CC-780D-4362-B5C0-1B156DD63620}" type="pres">
      <dgm:prSet presAssocID="{B3432C0E-A593-4DCE-9E53-B6BC8C63B740}" presName="hierChild3" presStyleCnt="0"/>
      <dgm:spPr/>
    </dgm:pt>
    <dgm:pt modelId="{BDF3054D-693E-4CA7-AEA5-94591F9938FF}" type="pres">
      <dgm:prSet presAssocID="{E662BAD2-2C05-4423-B1E1-DD5C24B74A48}" presName="Name17" presStyleLbl="parChTrans1D3" presStyleIdx="2" presStyleCnt="4"/>
      <dgm:spPr/>
    </dgm:pt>
    <dgm:pt modelId="{52C8E5E7-3E13-4D82-A6D0-CCF0862FDA37}" type="pres">
      <dgm:prSet presAssocID="{A351A031-A1A6-4358-918C-9A55F221A26C}" presName="hierRoot3" presStyleCnt="0"/>
      <dgm:spPr/>
    </dgm:pt>
    <dgm:pt modelId="{435E1FE5-FE6E-4D61-B353-5C68A8C758CC}" type="pres">
      <dgm:prSet presAssocID="{A351A031-A1A6-4358-918C-9A55F221A26C}" presName="composite3" presStyleCnt="0"/>
      <dgm:spPr/>
    </dgm:pt>
    <dgm:pt modelId="{E3384561-4BCB-4756-B544-A68DCA222BB1}" type="pres">
      <dgm:prSet presAssocID="{A351A031-A1A6-4358-918C-9A55F221A26C}" presName="image3" presStyleLbl="node3" presStyleIdx="2" presStyleCnt="4"/>
      <dgm:spPr>
        <a:solidFill>
          <a:srgbClr val="FF5050"/>
        </a:solidFill>
      </dgm:spPr>
    </dgm:pt>
    <dgm:pt modelId="{67C8AA7E-9464-4634-9EFA-5C92716F9CA3}" type="pres">
      <dgm:prSet presAssocID="{A351A031-A1A6-4358-918C-9A55F221A26C}" presName="text3" presStyleLbl="revTx" presStyleIdx="11" presStyleCnt="17">
        <dgm:presLayoutVars>
          <dgm:chPref val="3"/>
        </dgm:presLayoutVars>
      </dgm:prSet>
      <dgm:spPr/>
    </dgm:pt>
    <dgm:pt modelId="{5521BBC7-6E9B-40B6-978D-974B6FEC1DDD}" type="pres">
      <dgm:prSet presAssocID="{A351A031-A1A6-4358-918C-9A55F221A26C}" presName="hierChild4" presStyleCnt="0"/>
      <dgm:spPr/>
    </dgm:pt>
    <dgm:pt modelId="{1459441D-7DA5-4AE5-A3C8-D58E514642A8}" type="pres">
      <dgm:prSet presAssocID="{ADE7788F-0806-45BB-A6C1-F08066A2C5C9}" presName="Name23" presStyleLbl="parChTrans1D4" presStyleIdx="6" presStyleCnt="10"/>
      <dgm:spPr/>
    </dgm:pt>
    <dgm:pt modelId="{54481AFA-19AC-49B6-A8B4-4F5E748A7627}" type="pres">
      <dgm:prSet presAssocID="{B1498AAB-DE85-43A2-A3A5-C69734BDF2CC}" presName="hierRoot4" presStyleCnt="0"/>
      <dgm:spPr/>
    </dgm:pt>
    <dgm:pt modelId="{17925852-B464-4919-86B6-0885365078EB}" type="pres">
      <dgm:prSet presAssocID="{B1498AAB-DE85-43A2-A3A5-C69734BDF2CC}" presName="composite4" presStyleCnt="0"/>
      <dgm:spPr/>
    </dgm:pt>
    <dgm:pt modelId="{789633DB-F986-41FD-9732-2CB9C2C0DFB1}" type="pres">
      <dgm:prSet presAssocID="{B1498AAB-DE85-43A2-A3A5-C69734BDF2CC}" presName="image4" presStyleLbl="node4" presStyleIdx="6" presStyleCnt="10"/>
      <dgm:spPr>
        <a:solidFill>
          <a:schemeClr val="tx1">
            <a:lumMod val="75000"/>
            <a:lumOff val="25000"/>
          </a:schemeClr>
        </a:solidFill>
      </dgm:spPr>
    </dgm:pt>
    <dgm:pt modelId="{20F9C41D-6115-4C1F-9A2B-8F365F297881}" type="pres">
      <dgm:prSet presAssocID="{B1498AAB-DE85-43A2-A3A5-C69734BDF2CC}" presName="text4" presStyleLbl="revTx" presStyleIdx="12" presStyleCnt="17">
        <dgm:presLayoutVars>
          <dgm:chPref val="3"/>
        </dgm:presLayoutVars>
      </dgm:prSet>
      <dgm:spPr/>
    </dgm:pt>
    <dgm:pt modelId="{EA21413B-7327-44BD-BF05-4C01C0E37B85}" type="pres">
      <dgm:prSet presAssocID="{B1498AAB-DE85-43A2-A3A5-C69734BDF2CC}" presName="hierChild5" presStyleCnt="0"/>
      <dgm:spPr/>
    </dgm:pt>
    <dgm:pt modelId="{E6334F02-4D3C-40D9-9047-0DFABA93FF21}" type="pres">
      <dgm:prSet presAssocID="{6D654745-4C46-46CA-A5C9-334D973A362F}" presName="Name23" presStyleLbl="parChTrans1D4" presStyleIdx="7" presStyleCnt="10"/>
      <dgm:spPr/>
    </dgm:pt>
    <dgm:pt modelId="{3DCB3D89-9248-4C6E-96A7-433B649629F3}" type="pres">
      <dgm:prSet presAssocID="{59CD84F7-6214-40AA-8AFA-521E373C4272}" presName="hierRoot4" presStyleCnt="0"/>
      <dgm:spPr/>
    </dgm:pt>
    <dgm:pt modelId="{106B9053-E543-4E05-8A82-CCB1B36CB426}" type="pres">
      <dgm:prSet presAssocID="{59CD84F7-6214-40AA-8AFA-521E373C4272}" presName="composite4" presStyleCnt="0"/>
      <dgm:spPr/>
    </dgm:pt>
    <dgm:pt modelId="{ABF93204-8039-4DAC-9D7E-F1F06EE88C3B}" type="pres">
      <dgm:prSet presAssocID="{59CD84F7-6214-40AA-8AFA-521E373C4272}" presName="image4" presStyleLbl="node4" presStyleIdx="7" presStyleCnt="10"/>
      <dgm:spPr>
        <a:solidFill>
          <a:srgbClr val="FF5050"/>
        </a:solidFill>
      </dgm:spPr>
    </dgm:pt>
    <dgm:pt modelId="{0CAADDEF-F47A-4B84-858C-7284A792A33A}" type="pres">
      <dgm:prSet presAssocID="{59CD84F7-6214-40AA-8AFA-521E373C4272}" presName="text4" presStyleLbl="revTx" presStyleIdx="13" presStyleCnt="17">
        <dgm:presLayoutVars>
          <dgm:chPref val="3"/>
        </dgm:presLayoutVars>
      </dgm:prSet>
      <dgm:spPr/>
    </dgm:pt>
    <dgm:pt modelId="{045973F5-C72B-40F4-9B28-1210D2BB506C}" type="pres">
      <dgm:prSet presAssocID="{59CD84F7-6214-40AA-8AFA-521E373C4272}" presName="hierChild5" presStyleCnt="0"/>
      <dgm:spPr/>
    </dgm:pt>
    <dgm:pt modelId="{18ABDEDA-E536-4489-A87B-6FF2857C0FA6}" type="pres">
      <dgm:prSet presAssocID="{98B58FEE-83B5-43B4-A2D3-5BA948BF3163}" presName="Name23" presStyleLbl="parChTrans1D4" presStyleIdx="8" presStyleCnt="10"/>
      <dgm:spPr/>
    </dgm:pt>
    <dgm:pt modelId="{93534D6E-429E-40F6-9B94-91393A036B45}" type="pres">
      <dgm:prSet presAssocID="{89C58D97-EC57-4C04-A42E-5CC4737139D3}" presName="hierRoot4" presStyleCnt="0"/>
      <dgm:spPr/>
    </dgm:pt>
    <dgm:pt modelId="{A70C3821-D07B-4181-89EB-575FDC492109}" type="pres">
      <dgm:prSet presAssocID="{89C58D97-EC57-4C04-A42E-5CC4737139D3}" presName="composite4" presStyleCnt="0"/>
      <dgm:spPr/>
    </dgm:pt>
    <dgm:pt modelId="{A280A846-072B-4B8C-92C0-6DCAE00D83C1}" type="pres">
      <dgm:prSet presAssocID="{89C58D97-EC57-4C04-A42E-5CC4737139D3}" presName="image4" presStyleLbl="node4" presStyleIdx="8" presStyleCnt="10"/>
      <dgm:spPr>
        <a:solidFill>
          <a:schemeClr val="tx1">
            <a:lumMod val="75000"/>
            <a:lumOff val="25000"/>
          </a:schemeClr>
        </a:solidFill>
      </dgm:spPr>
    </dgm:pt>
    <dgm:pt modelId="{A66B8AEC-C8D9-4B7E-9DE0-7FF02F16695E}" type="pres">
      <dgm:prSet presAssocID="{89C58D97-EC57-4C04-A42E-5CC4737139D3}" presName="text4" presStyleLbl="revTx" presStyleIdx="14" presStyleCnt="17">
        <dgm:presLayoutVars>
          <dgm:chPref val="3"/>
        </dgm:presLayoutVars>
      </dgm:prSet>
      <dgm:spPr/>
    </dgm:pt>
    <dgm:pt modelId="{16A55ABF-D7BA-43FF-814E-7376F1141948}" type="pres">
      <dgm:prSet presAssocID="{89C58D97-EC57-4C04-A42E-5CC4737139D3}" presName="hierChild5" presStyleCnt="0"/>
      <dgm:spPr/>
    </dgm:pt>
    <dgm:pt modelId="{978E536D-DCE8-4C67-AE6D-DD5DFEE9336B}" type="pres">
      <dgm:prSet presAssocID="{6E57CAD7-581D-4144-A874-14E82019045B}" presName="Name23" presStyleLbl="parChTrans1D4" presStyleIdx="9" presStyleCnt="10"/>
      <dgm:spPr/>
    </dgm:pt>
    <dgm:pt modelId="{B0AC09B9-8324-4D3A-AE43-5078B78958D7}" type="pres">
      <dgm:prSet presAssocID="{5FCC4D37-63E7-4667-8FC5-43C3CB4549F5}" presName="hierRoot4" presStyleCnt="0"/>
      <dgm:spPr/>
    </dgm:pt>
    <dgm:pt modelId="{7351AB8C-CFC3-49CD-92FF-B3F18C48317F}" type="pres">
      <dgm:prSet presAssocID="{5FCC4D37-63E7-4667-8FC5-43C3CB4549F5}" presName="composite4" presStyleCnt="0"/>
      <dgm:spPr/>
    </dgm:pt>
    <dgm:pt modelId="{72627A20-9F77-4F2A-936C-AF1290363C51}" type="pres">
      <dgm:prSet presAssocID="{5FCC4D37-63E7-4667-8FC5-43C3CB4549F5}" presName="image4" presStyleLbl="node4" presStyleIdx="9" presStyleCnt="10"/>
      <dgm:spPr>
        <a:solidFill>
          <a:schemeClr val="tx1">
            <a:lumMod val="75000"/>
            <a:lumOff val="25000"/>
          </a:schemeClr>
        </a:solidFill>
      </dgm:spPr>
    </dgm:pt>
    <dgm:pt modelId="{9D5D0180-1369-4F58-A987-D246015DACCB}" type="pres">
      <dgm:prSet presAssocID="{5FCC4D37-63E7-4667-8FC5-43C3CB4549F5}" presName="text4" presStyleLbl="revTx" presStyleIdx="15" presStyleCnt="17">
        <dgm:presLayoutVars>
          <dgm:chPref val="3"/>
        </dgm:presLayoutVars>
      </dgm:prSet>
      <dgm:spPr/>
    </dgm:pt>
    <dgm:pt modelId="{8893E3D8-7DC7-44F6-8186-D8BD068334B9}" type="pres">
      <dgm:prSet presAssocID="{5FCC4D37-63E7-4667-8FC5-43C3CB4549F5}" presName="hierChild5" presStyleCnt="0"/>
      <dgm:spPr/>
    </dgm:pt>
    <dgm:pt modelId="{EF298FA4-B3A3-4CA0-8698-99079D0039C2}" type="pres">
      <dgm:prSet presAssocID="{5315D38E-9208-4B1A-A018-165545876915}" presName="Name17" presStyleLbl="parChTrans1D3" presStyleIdx="3" presStyleCnt="4"/>
      <dgm:spPr/>
    </dgm:pt>
    <dgm:pt modelId="{0FB14A2D-3BF9-40B6-92C8-65683E498F35}" type="pres">
      <dgm:prSet presAssocID="{2DCBB1EA-ABD0-45BA-B56E-CFA456F54C20}" presName="hierRoot3" presStyleCnt="0"/>
      <dgm:spPr/>
    </dgm:pt>
    <dgm:pt modelId="{67A0CBBD-038F-423F-8CFB-E72397936544}" type="pres">
      <dgm:prSet presAssocID="{2DCBB1EA-ABD0-45BA-B56E-CFA456F54C20}" presName="composite3" presStyleCnt="0"/>
      <dgm:spPr/>
    </dgm:pt>
    <dgm:pt modelId="{EEE38CF6-37EB-486B-BBA9-A64964740D7E}" type="pres">
      <dgm:prSet presAssocID="{2DCBB1EA-ABD0-45BA-B56E-CFA456F54C20}" presName="image3" presStyleLbl="node3" presStyleIdx="3" presStyleCnt="4"/>
      <dgm:spPr>
        <a:solidFill>
          <a:schemeClr val="tx1">
            <a:lumMod val="75000"/>
            <a:lumOff val="25000"/>
          </a:schemeClr>
        </a:solidFill>
      </dgm:spPr>
    </dgm:pt>
    <dgm:pt modelId="{1304E54C-3734-44E3-9070-DD9888F12345}" type="pres">
      <dgm:prSet presAssocID="{2DCBB1EA-ABD0-45BA-B56E-CFA456F54C20}" presName="text3" presStyleLbl="revTx" presStyleIdx="16" presStyleCnt="17">
        <dgm:presLayoutVars>
          <dgm:chPref val="3"/>
        </dgm:presLayoutVars>
      </dgm:prSet>
      <dgm:spPr/>
    </dgm:pt>
    <dgm:pt modelId="{2F59E27B-2E57-4D65-B2E8-520109E44CF4}" type="pres">
      <dgm:prSet presAssocID="{2DCBB1EA-ABD0-45BA-B56E-CFA456F54C20}" presName="hierChild4" presStyleCnt="0"/>
      <dgm:spPr/>
    </dgm:pt>
  </dgm:ptLst>
  <dgm:cxnLst>
    <dgm:cxn modelId="{3FD9B609-8838-46B8-BAA7-D8198528C505}" srcId="{B3432C0E-A593-4DCE-9E53-B6BC8C63B740}" destId="{A351A031-A1A6-4358-918C-9A55F221A26C}" srcOrd="0" destOrd="0" parTransId="{E662BAD2-2C05-4423-B1E1-DD5C24B74A48}" sibTransId="{BCE4B914-21D1-4A41-87A6-98DBBA42BFFC}"/>
    <dgm:cxn modelId="{D27F9410-A443-4ED6-8E02-1CD5842CFA81}" type="presOf" srcId="{A351A031-A1A6-4358-918C-9A55F221A26C}" destId="{67C8AA7E-9464-4634-9EFA-5C92716F9CA3}" srcOrd="0" destOrd="0" presId="urn:microsoft.com/office/officeart/2009/layout/CirclePictureHierarchy"/>
    <dgm:cxn modelId="{77198912-8001-454F-857D-6EA58D40BC4C}" type="presOf" srcId="{5315D38E-9208-4B1A-A018-165545876915}" destId="{EF298FA4-B3A3-4CA0-8698-99079D0039C2}" srcOrd="0" destOrd="0" presId="urn:microsoft.com/office/officeart/2009/layout/CirclePictureHierarchy"/>
    <dgm:cxn modelId="{C823CD12-2040-4770-B53C-4EBEA6833271}" type="presOf" srcId="{E97DEBD1-E09E-4C3C-A54D-3D59CA42CFF5}" destId="{C59A7A49-8F08-4EF0-9EE7-AF6866F0A406}" srcOrd="0" destOrd="0" presId="urn:microsoft.com/office/officeart/2009/layout/CirclePictureHierarchy"/>
    <dgm:cxn modelId="{863A7817-9B73-4491-94E2-05D8A8E79B1A}" type="presOf" srcId="{E1CB2FDB-CD15-4098-A606-1142059A961A}" destId="{E6DCBC5D-4E65-425D-8EDD-6ECB93D30895}" srcOrd="0" destOrd="0" presId="urn:microsoft.com/office/officeart/2009/layout/CirclePictureHierarchy"/>
    <dgm:cxn modelId="{025DB11B-402A-40AF-A4F7-8B33C0F5FCD0}" type="presOf" srcId="{1277E832-17E1-4BF6-BC9F-5E30926FCF6F}" destId="{23E7509E-2C34-4195-97B3-1E689CBB849F}" srcOrd="0" destOrd="0" presId="urn:microsoft.com/office/officeart/2009/layout/CirclePictureHierarchy"/>
    <dgm:cxn modelId="{6196B324-AE80-4A4C-8490-0818E19A1C04}" type="presOf" srcId="{C397C37F-7696-4995-9C77-5F32AB7FBC72}" destId="{4C39A4B3-0970-4694-9E33-92A174A9D8FB}" srcOrd="0" destOrd="0" presId="urn:microsoft.com/office/officeart/2009/layout/CirclePictureHierarchy"/>
    <dgm:cxn modelId="{DBC9CC2C-15DF-4BD1-9EA6-071EF796F172}" type="presOf" srcId="{5E4D4B08-9183-4CD5-B00B-5B3A30A1DF77}" destId="{308C23EF-FFDE-4DCF-ACBB-99E8387EE813}" srcOrd="0" destOrd="0" presId="urn:microsoft.com/office/officeart/2009/layout/CirclePictureHierarchy"/>
    <dgm:cxn modelId="{99FED530-B506-41F9-B9A2-8A621350A906}" type="presOf" srcId="{65113447-27A4-484C-A59F-DD5DB0D685B7}" destId="{6493B53C-EF11-4F61-834F-21DE198284A8}" srcOrd="0" destOrd="0" presId="urn:microsoft.com/office/officeart/2009/layout/CirclePictureHierarchy"/>
    <dgm:cxn modelId="{4315D031-E1B8-4FBE-B85E-59E98BC94D2C}" srcId="{7FA5B65C-A69D-4F8E-99C7-EB2942A202E1}" destId="{C397C37F-7696-4995-9C77-5F32AB7FBC72}" srcOrd="1" destOrd="0" parTransId="{C975A302-8DC1-472A-A9D4-E61C9A11DA76}" sibTransId="{D54FE196-172F-49D2-9BEA-FCA8C2A84110}"/>
    <dgm:cxn modelId="{E8BCC638-D6E8-4D79-988C-9256B98701D8}" type="presOf" srcId="{69B0A73B-FEB9-4436-B0C3-4E1A5D0954EF}" destId="{DF5E79E8-56D5-4A6A-8E5D-4FE80498DDF1}" srcOrd="0" destOrd="0" presId="urn:microsoft.com/office/officeart/2009/layout/CirclePictureHierarchy"/>
    <dgm:cxn modelId="{CAC24E3A-E778-4DEB-9C44-04DC991DA542}" srcId="{39AA3421-C0DC-4D99-9B7D-10B51566A1DB}" destId="{69B0A73B-FEB9-4436-B0C3-4E1A5D0954EF}" srcOrd="1" destOrd="0" parTransId="{7205E9BD-651E-4D8D-B5A6-C6AFCC532801}" sibTransId="{43A8FAA7-C382-46A0-8E81-0BB041DC7B7A}"/>
    <dgm:cxn modelId="{DD5FB03A-4531-4D20-BB79-FBFA6F69F354}" type="presOf" srcId="{B8C16AEB-06DF-4759-AB39-1AC4F6A52ADF}" destId="{8421F376-2D39-4EC9-BB0E-BAFB30057E41}" srcOrd="0" destOrd="0" presId="urn:microsoft.com/office/officeart/2009/layout/CirclePictureHierarchy"/>
    <dgm:cxn modelId="{FE77F33D-B120-481B-9FAF-BDDE8D57B7A6}" type="presOf" srcId="{E662BAD2-2C05-4423-B1E1-DD5C24B74A48}" destId="{BDF3054D-693E-4CA7-AEA5-94591F9938FF}" srcOrd="0" destOrd="0" presId="urn:microsoft.com/office/officeart/2009/layout/CirclePictureHierarchy"/>
    <dgm:cxn modelId="{7885835E-4E61-4C18-BA4D-6B98B154C2A9}" srcId="{661284D5-8E54-4BD0-88C0-DC615134DFC8}" destId="{AE7CEF54-4B3C-4E73-978D-6AFA88CF2951}" srcOrd="1" destOrd="0" parTransId="{58A6AECF-B2E1-4E59-99FE-756A5E012F3D}" sibTransId="{B9854820-0752-4422-9270-AC4232E78681}"/>
    <dgm:cxn modelId="{345FBF65-4173-46BC-8D8E-EB66528886B9}" type="presOf" srcId="{98B58FEE-83B5-43B4-A2D3-5BA948BF3163}" destId="{18ABDEDA-E536-4489-A87B-6FF2857C0FA6}" srcOrd="0" destOrd="0" presId="urn:microsoft.com/office/officeart/2009/layout/CirclePictureHierarchy"/>
    <dgm:cxn modelId="{7B04DB66-EED5-4B56-9183-5C8203223101}" type="presOf" srcId="{EEAAB6C2-93B2-4101-A3D1-02AA4F595B86}" destId="{9310E7CE-AEA6-43B5-B689-9689206CE5FF}" srcOrd="0" destOrd="0" presId="urn:microsoft.com/office/officeart/2009/layout/CirclePictureHierarchy"/>
    <dgm:cxn modelId="{DE50E466-FD34-4248-ACCE-24C34BEC5F4C}" type="presOf" srcId="{B1498AAB-DE85-43A2-A3A5-C69734BDF2CC}" destId="{20F9C41D-6115-4C1F-9A2B-8F365F297881}" srcOrd="0" destOrd="0" presId="urn:microsoft.com/office/officeart/2009/layout/CirclePictureHierarchy"/>
    <dgm:cxn modelId="{FCAEF86B-3DD4-434A-AFA8-4540E656EDDC}" srcId="{A351A031-A1A6-4358-918C-9A55F221A26C}" destId="{B1498AAB-DE85-43A2-A3A5-C69734BDF2CC}" srcOrd="0" destOrd="0" parTransId="{ADE7788F-0806-45BB-A6C1-F08066A2C5C9}" sibTransId="{99C4FDE9-3B71-4D13-B3E9-B58B6C2A7F91}"/>
    <dgm:cxn modelId="{22F31F6D-AFE6-4743-8ED9-0CE46E9FA834}" type="presOf" srcId="{89C58D97-EC57-4C04-A42E-5CC4737139D3}" destId="{A66B8AEC-C8D9-4B7E-9DE0-7FF02F16695E}" srcOrd="0" destOrd="0" presId="urn:microsoft.com/office/officeart/2009/layout/CirclePictureHierarchy"/>
    <dgm:cxn modelId="{4EFC4B52-5BFD-438A-80EA-AAF49B55C524}" type="presOf" srcId="{5FCC4D37-63E7-4667-8FC5-43C3CB4549F5}" destId="{9D5D0180-1369-4F58-A987-D246015DACCB}" srcOrd="0" destOrd="0" presId="urn:microsoft.com/office/officeart/2009/layout/CirclePictureHierarchy"/>
    <dgm:cxn modelId="{213A5B55-A988-4C0A-9D41-B5B5696AD165}" type="presOf" srcId="{6E57CAD7-581D-4144-A874-14E82019045B}" destId="{978E536D-DCE8-4C67-AE6D-DD5DFEE9336B}" srcOrd="0" destOrd="0" presId="urn:microsoft.com/office/officeart/2009/layout/CirclePictureHierarchy"/>
    <dgm:cxn modelId="{F5FA5756-7236-4FF9-9C91-50DEC805E752}" type="presOf" srcId="{CF318150-DF67-4B07-B222-30159B28CB4C}" destId="{D7166BEC-F9E8-426C-8650-6C2B6A4E1DF7}" srcOrd="0" destOrd="0" presId="urn:microsoft.com/office/officeart/2009/layout/CirclePictureHierarchy"/>
    <dgm:cxn modelId="{CFF5EF7F-D6C8-492F-BE3A-05193C1A67F4}" srcId="{59CD84F7-6214-40AA-8AFA-521E373C4272}" destId="{89C58D97-EC57-4C04-A42E-5CC4737139D3}" srcOrd="0" destOrd="0" parTransId="{98B58FEE-83B5-43B4-A2D3-5BA948BF3163}" sibTransId="{9099420E-57E4-48B5-80D8-00B40150801F}"/>
    <dgm:cxn modelId="{AF9E0087-7F84-4351-A145-96D5681033CE}" type="presOf" srcId="{8E8814E6-9A12-426F-84A5-506D9A393D9B}" destId="{326EDD72-2EE1-4B2A-97A3-6BE1DDEB193A}" srcOrd="0" destOrd="0" presId="urn:microsoft.com/office/officeart/2009/layout/CirclePictureHierarchy"/>
    <dgm:cxn modelId="{E1883A97-523D-4A74-A073-DB29FA9B9BC3}" type="presOf" srcId="{58A6AECF-B2E1-4E59-99FE-756A5E012F3D}" destId="{DADDD535-5626-4CBB-B782-1E1545C71412}" srcOrd="0" destOrd="0" presId="urn:microsoft.com/office/officeart/2009/layout/CirclePictureHierarchy"/>
    <dgm:cxn modelId="{00160998-9709-4EC6-9478-4FB487B777D1}" type="presOf" srcId="{ADE7788F-0806-45BB-A6C1-F08066A2C5C9}" destId="{1459441D-7DA5-4AE5-A3C8-D58E514642A8}" srcOrd="0" destOrd="0" presId="urn:microsoft.com/office/officeart/2009/layout/CirclePictureHierarchy"/>
    <dgm:cxn modelId="{DE96809F-43DA-489F-8EDF-32FA4AFB30C4}" srcId="{5E4D4B08-9183-4CD5-B00B-5B3A30A1DF77}" destId="{661284D5-8E54-4BD0-88C0-DC615134DFC8}" srcOrd="0" destOrd="0" parTransId="{A8E7BE38-17D7-472F-89F0-DC6D1DD72B7A}" sibTransId="{BEFA4269-471F-4DC3-A250-2FE8C5C84ED3}"/>
    <dgm:cxn modelId="{23E864A2-A982-4CBD-8CCD-3BCB680BA5E9}" type="presOf" srcId="{661284D5-8E54-4BD0-88C0-DC615134DFC8}" destId="{7EE6053A-BF12-4CF8-9987-4FDEFCCA9BC2}" srcOrd="0" destOrd="0" presId="urn:microsoft.com/office/officeart/2009/layout/CirclePictureHierarchy"/>
    <dgm:cxn modelId="{82E052A7-83BD-4455-A098-E378C87685CD}" srcId="{8E8814E6-9A12-426F-84A5-506D9A393D9B}" destId="{5E4D4B08-9183-4CD5-B00B-5B3A30A1DF77}" srcOrd="0" destOrd="0" parTransId="{E97DEBD1-E09E-4C3C-A54D-3D59CA42CFF5}" sibTransId="{1807C1DA-76F8-497F-A837-97BF8231EF56}"/>
    <dgm:cxn modelId="{11D3C7A7-C9DC-419C-97B5-6EC3C368E739}" srcId="{661284D5-8E54-4BD0-88C0-DC615134DFC8}" destId="{7FA5B65C-A69D-4F8E-99C7-EB2942A202E1}" srcOrd="0" destOrd="0" parTransId="{B8C16AEB-06DF-4759-AB39-1AC4F6A52ADF}" sibTransId="{E6F945EA-9602-4BCB-B032-2D7F286FB196}"/>
    <dgm:cxn modelId="{CBE854AF-9234-4E1B-B7CD-F20E5EE93E7B}" srcId="{59CD84F7-6214-40AA-8AFA-521E373C4272}" destId="{5FCC4D37-63E7-4667-8FC5-43C3CB4549F5}" srcOrd="1" destOrd="0" parTransId="{6E57CAD7-581D-4144-A874-14E82019045B}" sibTransId="{3BCAAC58-CDD6-4316-A789-383D08937DA2}"/>
    <dgm:cxn modelId="{04AAEAB0-F558-4949-81B5-75E684F66F00}" type="presOf" srcId="{6D654745-4C46-46CA-A5C9-334D973A362F}" destId="{E6334F02-4D3C-40D9-9047-0DFABA93FF21}" srcOrd="0" destOrd="0" presId="urn:microsoft.com/office/officeart/2009/layout/CirclePictureHierarchy"/>
    <dgm:cxn modelId="{E9B091B2-9052-4F87-851D-B2B650E884C8}" srcId="{8E8814E6-9A12-426F-84A5-506D9A393D9B}" destId="{B3432C0E-A593-4DCE-9E53-B6BC8C63B740}" srcOrd="1" destOrd="0" parTransId="{EEAAB6C2-93B2-4101-A3D1-02AA4F595B86}" sibTransId="{F17919BC-FDC6-4844-B3A3-E897003AF160}"/>
    <dgm:cxn modelId="{5116C2B7-9243-47E2-817E-C03F68720233}" srcId="{7FA5B65C-A69D-4F8E-99C7-EB2942A202E1}" destId="{E1CB2FDB-CD15-4098-A606-1142059A961A}" srcOrd="0" destOrd="0" parTransId="{1277E832-17E1-4BF6-BC9F-5E30926FCF6F}" sibTransId="{058DF0D8-2622-497B-95C6-FDCDF0CB3342}"/>
    <dgm:cxn modelId="{906122BD-5C02-49F9-AB82-D6FF0F523981}" srcId="{B3432C0E-A593-4DCE-9E53-B6BC8C63B740}" destId="{2DCBB1EA-ABD0-45BA-B56E-CFA456F54C20}" srcOrd="1" destOrd="0" parTransId="{5315D38E-9208-4B1A-A018-165545876915}" sibTransId="{C73AB3EB-3595-4C01-8DE8-8ECEE33B6B6A}"/>
    <dgm:cxn modelId="{7E4281C0-3619-4B13-A8AA-FEF98F4551F5}" type="presOf" srcId="{B3432C0E-A593-4DCE-9E53-B6BC8C63B740}" destId="{E9F968BE-5425-46BA-B25C-65E39A30AE23}" srcOrd="0" destOrd="0" presId="urn:microsoft.com/office/officeart/2009/layout/CirclePictureHierarchy"/>
    <dgm:cxn modelId="{0EB7FCC3-559C-4A75-BFD2-06B66CA0A66A}" srcId="{A351A031-A1A6-4358-918C-9A55F221A26C}" destId="{59CD84F7-6214-40AA-8AFA-521E373C4272}" srcOrd="1" destOrd="0" parTransId="{6D654745-4C46-46CA-A5C9-334D973A362F}" sibTransId="{2E2D8C84-0B32-4F81-A79E-8B72AF7E6F40}"/>
    <dgm:cxn modelId="{A590B0C8-47F8-4D1B-9EA3-76D40DC1DDBC}" type="presOf" srcId="{7FA5B65C-A69D-4F8E-99C7-EB2942A202E1}" destId="{5BE7A57F-398F-46E2-8726-9EAE189A8A08}" srcOrd="0" destOrd="0" presId="urn:microsoft.com/office/officeart/2009/layout/CirclePictureHierarchy"/>
    <dgm:cxn modelId="{22A669D1-373C-4B5B-9E8C-2E8B0D83398F}" type="presOf" srcId="{7205E9BD-651E-4D8D-B5A6-C6AFCC532801}" destId="{A889D23E-48C1-490B-A631-7CAEADB5B5A5}" srcOrd="0" destOrd="0" presId="urn:microsoft.com/office/officeart/2009/layout/CirclePictureHierarchy"/>
    <dgm:cxn modelId="{03D4D3D9-64F1-4D40-8204-D32F5734095A}" srcId="{39AA3421-C0DC-4D99-9B7D-10B51566A1DB}" destId="{934E1D34-5440-4B16-81F6-40CBD4B18361}" srcOrd="0" destOrd="0" parTransId="{70414FF3-117F-4A49-B3C0-08C74961A8D2}" sibTransId="{29DC4D67-5DED-47A7-8348-69F41AE5FD6A}"/>
    <dgm:cxn modelId="{75656CDA-27D4-4A84-AF84-A0E165A13806}" type="presOf" srcId="{C975A302-8DC1-472A-A9D4-E61C9A11DA76}" destId="{817B33F5-B7A0-4053-86EB-3C6F06D4F1EE}" srcOrd="0" destOrd="0" presId="urn:microsoft.com/office/officeart/2009/layout/CirclePictureHierarchy"/>
    <dgm:cxn modelId="{28E7C2DA-C5DB-4EB1-91EA-89F85AEA529A}" type="presOf" srcId="{AE7CEF54-4B3C-4E73-978D-6AFA88CF2951}" destId="{93CE8185-1F59-4099-BA5D-1085D344583C}" srcOrd="0" destOrd="0" presId="urn:microsoft.com/office/officeart/2009/layout/CirclePictureHierarchy"/>
    <dgm:cxn modelId="{CF5666E2-5455-440C-BD51-15491E67ACDB}" type="presOf" srcId="{934E1D34-5440-4B16-81F6-40CBD4B18361}" destId="{24E4450A-3719-45F7-8522-DEB290103854}" srcOrd="0" destOrd="0" presId="urn:microsoft.com/office/officeart/2009/layout/CirclePictureHierarchy"/>
    <dgm:cxn modelId="{7D7524E3-E112-4E49-9140-1F3B1EC34D87}" srcId="{CF318150-DF67-4B07-B222-30159B28CB4C}" destId="{8E8814E6-9A12-426F-84A5-506D9A393D9B}" srcOrd="0" destOrd="0" parTransId="{F97D71DB-9EE0-4821-B5E2-96221CF6F480}" sibTransId="{295DE82E-2F8F-4F66-83D1-9F1A25FEB52C}"/>
    <dgm:cxn modelId="{11BA2DE3-3AF4-4623-B952-8790CBE1A424}" type="presOf" srcId="{39AA3421-C0DC-4D99-9B7D-10B51566A1DB}" destId="{EC696F9B-C289-4F20-A435-773B785C9936}" srcOrd="0" destOrd="0" presId="urn:microsoft.com/office/officeart/2009/layout/CirclePictureHierarchy"/>
    <dgm:cxn modelId="{54B277E6-E400-4E5A-9FCF-015A9C1E2996}" type="presOf" srcId="{2DCBB1EA-ABD0-45BA-B56E-CFA456F54C20}" destId="{1304E54C-3734-44E3-9070-DD9888F12345}" srcOrd="0" destOrd="0" presId="urn:microsoft.com/office/officeart/2009/layout/CirclePictureHierarchy"/>
    <dgm:cxn modelId="{CCBC05E7-8035-4B38-B727-05B10628D8AA}" type="presOf" srcId="{70414FF3-117F-4A49-B3C0-08C74961A8D2}" destId="{EEAE3D39-5B12-4821-A249-0D67E5266C8C}" srcOrd="0" destOrd="0" presId="urn:microsoft.com/office/officeart/2009/layout/CirclePictureHierarchy"/>
    <dgm:cxn modelId="{9E0F3AED-0DCC-47C2-9DA3-BA3B603C9DD5}" type="presOf" srcId="{A8E7BE38-17D7-472F-89F0-DC6D1DD72B7A}" destId="{1F44E02A-D1CE-4FE9-8F3B-0683CAD70E1D}" srcOrd="0" destOrd="0" presId="urn:microsoft.com/office/officeart/2009/layout/CirclePictureHierarchy"/>
    <dgm:cxn modelId="{FFAD8FF2-57FA-43D7-AE26-F924C4B211E4}" type="presOf" srcId="{59CD84F7-6214-40AA-8AFA-521E373C4272}" destId="{0CAADDEF-F47A-4B84-858C-7284A792A33A}" srcOrd="0" destOrd="0" presId="urn:microsoft.com/office/officeart/2009/layout/CirclePictureHierarchy"/>
    <dgm:cxn modelId="{9608FEFC-D1E4-4D32-9E3F-18D4A71AC39D}" srcId="{5E4D4B08-9183-4CD5-B00B-5B3A30A1DF77}" destId="{39AA3421-C0DC-4D99-9B7D-10B51566A1DB}" srcOrd="1" destOrd="0" parTransId="{65113447-27A4-484C-A59F-DD5DB0D685B7}" sibTransId="{EE51E7B4-69B4-4982-9B85-055BC8CE5F42}"/>
    <dgm:cxn modelId="{DDF16943-4657-4D78-980E-48CD6E98BA12}" type="presParOf" srcId="{D7166BEC-F9E8-426C-8650-6C2B6A4E1DF7}" destId="{80ADBFA0-FFD7-45D3-BEDE-737D6AE23659}" srcOrd="0" destOrd="0" presId="urn:microsoft.com/office/officeart/2009/layout/CirclePictureHierarchy"/>
    <dgm:cxn modelId="{A16428D3-EBB5-4D89-AA1C-6746E1C7423A}" type="presParOf" srcId="{80ADBFA0-FFD7-45D3-BEDE-737D6AE23659}" destId="{B8F8D1D1-95FA-4CB3-BBB8-AD18AC4B9B6F}" srcOrd="0" destOrd="0" presId="urn:microsoft.com/office/officeart/2009/layout/CirclePictureHierarchy"/>
    <dgm:cxn modelId="{39DCF42A-9E76-40BA-86DA-07A3C0C8F8C8}" type="presParOf" srcId="{B8F8D1D1-95FA-4CB3-BBB8-AD18AC4B9B6F}" destId="{BA180955-933F-4238-AF2C-85D970BCAC4E}" srcOrd="0" destOrd="0" presId="urn:microsoft.com/office/officeart/2009/layout/CirclePictureHierarchy"/>
    <dgm:cxn modelId="{FE584CDB-DD5A-4757-BDC3-64B595E3E4BE}" type="presParOf" srcId="{B8F8D1D1-95FA-4CB3-BBB8-AD18AC4B9B6F}" destId="{326EDD72-2EE1-4B2A-97A3-6BE1DDEB193A}" srcOrd="1" destOrd="0" presId="urn:microsoft.com/office/officeart/2009/layout/CirclePictureHierarchy"/>
    <dgm:cxn modelId="{2D08B29A-44F1-4F51-B95A-4BEC85636823}" type="presParOf" srcId="{80ADBFA0-FFD7-45D3-BEDE-737D6AE23659}" destId="{00EEA05E-01B0-472B-B156-3C0CE7826270}" srcOrd="1" destOrd="0" presId="urn:microsoft.com/office/officeart/2009/layout/CirclePictureHierarchy"/>
    <dgm:cxn modelId="{67946177-0D03-4E50-959E-1ABE780FF427}" type="presParOf" srcId="{00EEA05E-01B0-472B-B156-3C0CE7826270}" destId="{C59A7A49-8F08-4EF0-9EE7-AF6866F0A406}" srcOrd="0" destOrd="0" presId="urn:microsoft.com/office/officeart/2009/layout/CirclePictureHierarchy"/>
    <dgm:cxn modelId="{1185CCC7-F737-4F32-A6DC-3DC8912C90D5}" type="presParOf" srcId="{00EEA05E-01B0-472B-B156-3C0CE7826270}" destId="{2DF2EF99-F638-4E37-B7AC-CDD9F02A1CB3}" srcOrd="1" destOrd="0" presId="urn:microsoft.com/office/officeart/2009/layout/CirclePictureHierarchy"/>
    <dgm:cxn modelId="{26975A33-462D-422F-9041-AE3EF55D82D7}" type="presParOf" srcId="{2DF2EF99-F638-4E37-B7AC-CDD9F02A1CB3}" destId="{6F69377C-4173-4DE7-BA7E-311477DED08C}" srcOrd="0" destOrd="0" presId="urn:microsoft.com/office/officeart/2009/layout/CirclePictureHierarchy"/>
    <dgm:cxn modelId="{892DFF90-5474-46C6-B881-11A00A5CF939}" type="presParOf" srcId="{6F69377C-4173-4DE7-BA7E-311477DED08C}" destId="{03431357-5093-4D65-A351-0F92DCDB52FE}" srcOrd="0" destOrd="0" presId="urn:microsoft.com/office/officeart/2009/layout/CirclePictureHierarchy"/>
    <dgm:cxn modelId="{CEA71CBF-3B92-4EC6-9612-469582597928}" type="presParOf" srcId="{6F69377C-4173-4DE7-BA7E-311477DED08C}" destId="{308C23EF-FFDE-4DCF-ACBB-99E8387EE813}" srcOrd="1" destOrd="0" presId="urn:microsoft.com/office/officeart/2009/layout/CirclePictureHierarchy"/>
    <dgm:cxn modelId="{34BA5E8A-2584-4147-8EFC-8432568E7B99}" type="presParOf" srcId="{2DF2EF99-F638-4E37-B7AC-CDD9F02A1CB3}" destId="{FAE4F6C2-3D9F-4D21-BBE8-0F82A4DA9A3F}" srcOrd="1" destOrd="0" presId="urn:microsoft.com/office/officeart/2009/layout/CirclePictureHierarchy"/>
    <dgm:cxn modelId="{84440A0B-FAEE-4B02-9E70-D918D708E5DA}" type="presParOf" srcId="{FAE4F6C2-3D9F-4D21-BBE8-0F82A4DA9A3F}" destId="{1F44E02A-D1CE-4FE9-8F3B-0683CAD70E1D}" srcOrd="0" destOrd="0" presId="urn:microsoft.com/office/officeart/2009/layout/CirclePictureHierarchy"/>
    <dgm:cxn modelId="{342142E8-0115-43CA-8323-C13C676BFFEB}" type="presParOf" srcId="{FAE4F6C2-3D9F-4D21-BBE8-0F82A4DA9A3F}" destId="{B610E304-6D2B-4EAA-8628-6789B13080F7}" srcOrd="1" destOrd="0" presId="urn:microsoft.com/office/officeart/2009/layout/CirclePictureHierarchy"/>
    <dgm:cxn modelId="{CA2672EF-CC8B-4FAF-909F-DC353A6E08C0}" type="presParOf" srcId="{B610E304-6D2B-4EAA-8628-6789B13080F7}" destId="{842D3A99-712D-415E-B63B-CF544784AEE7}" srcOrd="0" destOrd="0" presId="urn:microsoft.com/office/officeart/2009/layout/CirclePictureHierarchy"/>
    <dgm:cxn modelId="{E1F67040-B559-433A-A67E-C691D6E52ADC}" type="presParOf" srcId="{842D3A99-712D-415E-B63B-CF544784AEE7}" destId="{D984827E-1AE7-49EA-8650-DB597A1A559F}" srcOrd="0" destOrd="0" presId="urn:microsoft.com/office/officeart/2009/layout/CirclePictureHierarchy"/>
    <dgm:cxn modelId="{066D69E5-C6F1-4FE4-B685-2BD3FC3E780A}" type="presParOf" srcId="{842D3A99-712D-415E-B63B-CF544784AEE7}" destId="{7EE6053A-BF12-4CF8-9987-4FDEFCCA9BC2}" srcOrd="1" destOrd="0" presId="urn:microsoft.com/office/officeart/2009/layout/CirclePictureHierarchy"/>
    <dgm:cxn modelId="{113A76D9-D7E1-4FDB-A45B-D3ECC3343516}" type="presParOf" srcId="{B610E304-6D2B-4EAA-8628-6789B13080F7}" destId="{190FED93-37D0-4DC6-8643-E87FDB8F0FF1}" srcOrd="1" destOrd="0" presId="urn:microsoft.com/office/officeart/2009/layout/CirclePictureHierarchy"/>
    <dgm:cxn modelId="{8C25EFE9-0866-4E80-A72B-2817F61664CC}" type="presParOf" srcId="{190FED93-37D0-4DC6-8643-E87FDB8F0FF1}" destId="{8421F376-2D39-4EC9-BB0E-BAFB30057E41}" srcOrd="0" destOrd="0" presId="urn:microsoft.com/office/officeart/2009/layout/CirclePictureHierarchy"/>
    <dgm:cxn modelId="{A2C1F5CE-9C97-40E3-B7CD-3D76F8DE53B9}" type="presParOf" srcId="{190FED93-37D0-4DC6-8643-E87FDB8F0FF1}" destId="{A780DE93-7196-4349-9D36-B460170B899C}" srcOrd="1" destOrd="0" presId="urn:microsoft.com/office/officeart/2009/layout/CirclePictureHierarchy"/>
    <dgm:cxn modelId="{2173FD3E-70D6-46DF-BFB3-BFCD0F8C8EF4}" type="presParOf" srcId="{A780DE93-7196-4349-9D36-B460170B899C}" destId="{6B094E4F-D6F3-430B-879E-D12E8BAE6144}" srcOrd="0" destOrd="0" presId="urn:microsoft.com/office/officeart/2009/layout/CirclePictureHierarchy"/>
    <dgm:cxn modelId="{5D55568C-F73B-436E-88E5-8C79C7D3639D}" type="presParOf" srcId="{6B094E4F-D6F3-430B-879E-D12E8BAE6144}" destId="{526350D3-E3DD-4AEA-B0B0-38A2D2577B30}" srcOrd="0" destOrd="0" presId="urn:microsoft.com/office/officeart/2009/layout/CirclePictureHierarchy"/>
    <dgm:cxn modelId="{DBDB6FF0-D065-4B11-9F4F-8605CE48B5D4}" type="presParOf" srcId="{6B094E4F-D6F3-430B-879E-D12E8BAE6144}" destId="{5BE7A57F-398F-46E2-8726-9EAE189A8A08}" srcOrd="1" destOrd="0" presId="urn:microsoft.com/office/officeart/2009/layout/CirclePictureHierarchy"/>
    <dgm:cxn modelId="{5B9B8FA6-5B03-4261-BD23-28ED2F118774}" type="presParOf" srcId="{A780DE93-7196-4349-9D36-B460170B899C}" destId="{26B16F55-6E12-4C80-A624-65FCC4E3CC51}" srcOrd="1" destOrd="0" presId="urn:microsoft.com/office/officeart/2009/layout/CirclePictureHierarchy"/>
    <dgm:cxn modelId="{0FA5C4D0-CFCF-4181-A503-8CE48F5C1BCD}" type="presParOf" srcId="{26B16F55-6E12-4C80-A624-65FCC4E3CC51}" destId="{23E7509E-2C34-4195-97B3-1E689CBB849F}" srcOrd="0" destOrd="0" presId="urn:microsoft.com/office/officeart/2009/layout/CirclePictureHierarchy"/>
    <dgm:cxn modelId="{F59AA7D9-40A6-4CCB-819C-8DD21A683B3C}" type="presParOf" srcId="{26B16F55-6E12-4C80-A624-65FCC4E3CC51}" destId="{7986732A-79E4-4CB7-B636-7E347AD12A01}" srcOrd="1" destOrd="0" presId="urn:microsoft.com/office/officeart/2009/layout/CirclePictureHierarchy"/>
    <dgm:cxn modelId="{A2DD86C5-4E67-44BC-B3DF-6FA9456456A1}" type="presParOf" srcId="{7986732A-79E4-4CB7-B636-7E347AD12A01}" destId="{078F4BA5-CED1-4A22-9DC4-92E6BB2F3AEE}" srcOrd="0" destOrd="0" presId="urn:microsoft.com/office/officeart/2009/layout/CirclePictureHierarchy"/>
    <dgm:cxn modelId="{94B8C865-8B54-4D65-86E5-469A64C80494}" type="presParOf" srcId="{078F4BA5-CED1-4A22-9DC4-92E6BB2F3AEE}" destId="{8F230C2C-2F9B-4A33-928F-953AD37FB299}" srcOrd="0" destOrd="0" presId="urn:microsoft.com/office/officeart/2009/layout/CirclePictureHierarchy"/>
    <dgm:cxn modelId="{47450FE5-C05B-491C-8D17-D4950758E5CD}" type="presParOf" srcId="{078F4BA5-CED1-4A22-9DC4-92E6BB2F3AEE}" destId="{E6DCBC5D-4E65-425D-8EDD-6ECB93D30895}" srcOrd="1" destOrd="0" presId="urn:microsoft.com/office/officeart/2009/layout/CirclePictureHierarchy"/>
    <dgm:cxn modelId="{A741A5A7-DC8B-4C0B-896C-051440022BA5}" type="presParOf" srcId="{7986732A-79E4-4CB7-B636-7E347AD12A01}" destId="{61DEFD16-AB4A-4712-8C39-6120953A99DF}" srcOrd="1" destOrd="0" presId="urn:microsoft.com/office/officeart/2009/layout/CirclePictureHierarchy"/>
    <dgm:cxn modelId="{23926B86-9FE2-404B-94AF-F23485674CB2}" type="presParOf" srcId="{26B16F55-6E12-4C80-A624-65FCC4E3CC51}" destId="{817B33F5-B7A0-4053-86EB-3C6F06D4F1EE}" srcOrd="2" destOrd="0" presId="urn:microsoft.com/office/officeart/2009/layout/CirclePictureHierarchy"/>
    <dgm:cxn modelId="{4FBC07C1-E80A-49F9-BF1A-A7EC3FA520BA}" type="presParOf" srcId="{26B16F55-6E12-4C80-A624-65FCC4E3CC51}" destId="{0924A128-3616-4B13-919F-C2CD3C39F713}" srcOrd="3" destOrd="0" presId="urn:microsoft.com/office/officeart/2009/layout/CirclePictureHierarchy"/>
    <dgm:cxn modelId="{D1C4451D-F391-42DD-B2E9-B2A012C447FC}" type="presParOf" srcId="{0924A128-3616-4B13-919F-C2CD3C39F713}" destId="{A9514E57-D1C6-4965-9233-4AC68D25F279}" srcOrd="0" destOrd="0" presId="urn:microsoft.com/office/officeart/2009/layout/CirclePictureHierarchy"/>
    <dgm:cxn modelId="{0DE640C6-5D05-4135-9B2F-15B3371D75F3}" type="presParOf" srcId="{A9514E57-D1C6-4965-9233-4AC68D25F279}" destId="{A99C6026-5DF5-48F8-BEB0-642BB78D87D2}" srcOrd="0" destOrd="0" presId="urn:microsoft.com/office/officeart/2009/layout/CirclePictureHierarchy"/>
    <dgm:cxn modelId="{66822343-786E-477C-A83C-479D8C328F16}" type="presParOf" srcId="{A9514E57-D1C6-4965-9233-4AC68D25F279}" destId="{4C39A4B3-0970-4694-9E33-92A174A9D8FB}" srcOrd="1" destOrd="0" presId="urn:microsoft.com/office/officeart/2009/layout/CirclePictureHierarchy"/>
    <dgm:cxn modelId="{C9ED31FD-F2D5-4527-8A52-1599E9F82726}" type="presParOf" srcId="{0924A128-3616-4B13-919F-C2CD3C39F713}" destId="{5C225245-68C7-4D06-8714-9E9C3D736D89}" srcOrd="1" destOrd="0" presId="urn:microsoft.com/office/officeart/2009/layout/CirclePictureHierarchy"/>
    <dgm:cxn modelId="{A95B6BC1-A122-4016-BABA-7E64674F162E}" type="presParOf" srcId="{190FED93-37D0-4DC6-8643-E87FDB8F0FF1}" destId="{DADDD535-5626-4CBB-B782-1E1545C71412}" srcOrd="2" destOrd="0" presId="urn:microsoft.com/office/officeart/2009/layout/CirclePictureHierarchy"/>
    <dgm:cxn modelId="{E2FE87F6-884E-4543-94B6-48CC6C0B1108}" type="presParOf" srcId="{190FED93-37D0-4DC6-8643-E87FDB8F0FF1}" destId="{E2AC4C0E-CC28-4068-858C-2FA0E075C7EB}" srcOrd="3" destOrd="0" presId="urn:microsoft.com/office/officeart/2009/layout/CirclePictureHierarchy"/>
    <dgm:cxn modelId="{560AA480-2780-4B35-B9EC-70E7D5F57EC3}" type="presParOf" srcId="{E2AC4C0E-CC28-4068-858C-2FA0E075C7EB}" destId="{BAF990E6-DBA7-41C0-AF03-3C2D14382F0F}" srcOrd="0" destOrd="0" presId="urn:microsoft.com/office/officeart/2009/layout/CirclePictureHierarchy"/>
    <dgm:cxn modelId="{C4C87D30-BF97-4738-9B41-88DB7FFFFCE1}" type="presParOf" srcId="{BAF990E6-DBA7-41C0-AF03-3C2D14382F0F}" destId="{77A92378-C32F-4071-9FD6-9B633354EE1E}" srcOrd="0" destOrd="0" presId="urn:microsoft.com/office/officeart/2009/layout/CirclePictureHierarchy"/>
    <dgm:cxn modelId="{4C14D02A-3C70-4906-9D72-169BB57B4862}" type="presParOf" srcId="{BAF990E6-DBA7-41C0-AF03-3C2D14382F0F}" destId="{93CE8185-1F59-4099-BA5D-1085D344583C}" srcOrd="1" destOrd="0" presId="urn:microsoft.com/office/officeart/2009/layout/CirclePictureHierarchy"/>
    <dgm:cxn modelId="{0560CB19-ACC7-4B90-8CBF-5522D3E66585}" type="presParOf" srcId="{E2AC4C0E-CC28-4068-858C-2FA0E075C7EB}" destId="{75B0858D-2C15-41F2-8E79-94724D0C3F1B}" srcOrd="1" destOrd="0" presId="urn:microsoft.com/office/officeart/2009/layout/CirclePictureHierarchy"/>
    <dgm:cxn modelId="{C59F8737-8C12-44B0-9B92-0025BB36F581}" type="presParOf" srcId="{FAE4F6C2-3D9F-4D21-BBE8-0F82A4DA9A3F}" destId="{6493B53C-EF11-4F61-834F-21DE198284A8}" srcOrd="2" destOrd="0" presId="urn:microsoft.com/office/officeart/2009/layout/CirclePictureHierarchy"/>
    <dgm:cxn modelId="{D662AC1A-132C-46E3-8AD5-541C0401C607}" type="presParOf" srcId="{FAE4F6C2-3D9F-4D21-BBE8-0F82A4DA9A3F}" destId="{A844872C-5667-4969-8024-33BF9CC968CA}" srcOrd="3" destOrd="0" presId="urn:microsoft.com/office/officeart/2009/layout/CirclePictureHierarchy"/>
    <dgm:cxn modelId="{BC774796-B862-486D-8E8D-63B63DF5ADEF}" type="presParOf" srcId="{A844872C-5667-4969-8024-33BF9CC968CA}" destId="{ACDEA464-F2BF-4EE4-B7B3-DADE699B0743}" srcOrd="0" destOrd="0" presId="urn:microsoft.com/office/officeart/2009/layout/CirclePictureHierarchy"/>
    <dgm:cxn modelId="{8AD45B55-5434-4277-85DC-C763CF9AB7B6}" type="presParOf" srcId="{ACDEA464-F2BF-4EE4-B7B3-DADE699B0743}" destId="{28DC169F-5905-48FD-9831-9090E99E72DF}" srcOrd="0" destOrd="0" presId="urn:microsoft.com/office/officeart/2009/layout/CirclePictureHierarchy"/>
    <dgm:cxn modelId="{DF1C81CF-CACD-4C1C-B88D-FD8DBD77F49F}" type="presParOf" srcId="{ACDEA464-F2BF-4EE4-B7B3-DADE699B0743}" destId="{EC696F9B-C289-4F20-A435-773B785C9936}" srcOrd="1" destOrd="0" presId="urn:microsoft.com/office/officeart/2009/layout/CirclePictureHierarchy"/>
    <dgm:cxn modelId="{35624547-8642-4CE2-AF5B-3DC942F56B8F}" type="presParOf" srcId="{A844872C-5667-4969-8024-33BF9CC968CA}" destId="{9929C594-A590-4D22-94D4-DDF42E9FF673}" srcOrd="1" destOrd="0" presId="urn:microsoft.com/office/officeart/2009/layout/CirclePictureHierarchy"/>
    <dgm:cxn modelId="{396282CC-957F-4AAA-BB42-C091EA43609F}" type="presParOf" srcId="{9929C594-A590-4D22-94D4-DDF42E9FF673}" destId="{EEAE3D39-5B12-4821-A249-0D67E5266C8C}" srcOrd="0" destOrd="0" presId="urn:microsoft.com/office/officeart/2009/layout/CirclePictureHierarchy"/>
    <dgm:cxn modelId="{63F6C993-5C90-4CF3-90D1-330C5353AC59}" type="presParOf" srcId="{9929C594-A590-4D22-94D4-DDF42E9FF673}" destId="{B247066C-8057-4C00-9579-71A529C51F44}" srcOrd="1" destOrd="0" presId="urn:microsoft.com/office/officeart/2009/layout/CirclePictureHierarchy"/>
    <dgm:cxn modelId="{AF7E9395-0DFB-4F95-99A2-A23AF5DEF983}" type="presParOf" srcId="{B247066C-8057-4C00-9579-71A529C51F44}" destId="{4C89C1A4-ECDA-41CF-9775-CB43A73A5268}" srcOrd="0" destOrd="0" presId="urn:microsoft.com/office/officeart/2009/layout/CirclePictureHierarchy"/>
    <dgm:cxn modelId="{6764C4B9-AE28-4EA7-B989-F3F359E59C32}" type="presParOf" srcId="{4C89C1A4-ECDA-41CF-9775-CB43A73A5268}" destId="{9343E6F5-2495-4C51-A7CF-8DC6B34DD0A4}" srcOrd="0" destOrd="0" presId="urn:microsoft.com/office/officeart/2009/layout/CirclePictureHierarchy"/>
    <dgm:cxn modelId="{2902E6EC-8698-4270-B598-AFD8D6749D5D}" type="presParOf" srcId="{4C89C1A4-ECDA-41CF-9775-CB43A73A5268}" destId="{24E4450A-3719-45F7-8522-DEB290103854}" srcOrd="1" destOrd="0" presId="urn:microsoft.com/office/officeart/2009/layout/CirclePictureHierarchy"/>
    <dgm:cxn modelId="{3AD4B43C-525E-4BDD-A110-C81445395D25}" type="presParOf" srcId="{B247066C-8057-4C00-9579-71A529C51F44}" destId="{59663F4A-A170-4B72-892C-08FFBFC5F98C}" srcOrd="1" destOrd="0" presId="urn:microsoft.com/office/officeart/2009/layout/CirclePictureHierarchy"/>
    <dgm:cxn modelId="{873DD990-F7DA-4279-AE43-B73117F9696D}" type="presParOf" srcId="{9929C594-A590-4D22-94D4-DDF42E9FF673}" destId="{A889D23E-48C1-490B-A631-7CAEADB5B5A5}" srcOrd="2" destOrd="0" presId="urn:microsoft.com/office/officeart/2009/layout/CirclePictureHierarchy"/>
    <dgm:cxn modelId="{84508EA8-E35B-4BD1-9BC5-01E8EBDF2F73}" type="presParOf" srcId="{9929C594-A590-4D22-94D4-DDF42E9FF673}" destId="{FFC1B510-6296-4874-B480-4A612063C52E}" srcOrd="3" destOrd="0" presId="urn:microsoft.com/office/officeart/2009/layout/CirclePictureHierarchy"/>
    <dgm:cxn modelId="{85C3CF67-B9A4-43C8-9F52-FB7E79288E1F}" type="presParOf" srcId="{FFC1B510-6296-4874-B480-4A612063C52E}" destId="{205992E9-FD15-4DCF-B177-49A618E22863}" srcOrd="0" destOrd="0" presId="urn:microsoft.com/office/officeart/2009/layout/CirclePictureHierarchy"/>
    <dgm:cxn modelId="{28F36C6F-B35D-47A9-BF73-3D3C25D7A239}" type="presParOf" srcId="{205992E9-FD15-4DCF-B177-49A618E22863}" destId="{1DFC9276-A77E-4F93-A249-F685D8F5E558}" srcOrd="0" destOrd="0" presId="urn:microsoft.com/office/officeart/2009/layout/CirclePictureHierarchy"/>
    <dgm:cxn modelId="{17139E55-E613-4C22-A5FA-6E18AF0AE4C1}" type="presParOf" srcId="{205992E9-FD15-4DCF-B177-49A618E22863}" destId="{DF5E79E8-56D5-4A6A-8E5D-4FE80498DDF1}" srcOrd="1" destOrd="0" presId="urn:microsoft.com/office/officeart/2009/layout/CirclePictureHierarchy"/>
    <dgm:cxn modelId="{F782A882-C4FD-41D7-8C5D-C316D1E14754}" type="presParOf" srcId="{FFC1B510-6296-4874-B480-4A612063C52E}" destId="{7807A825-C75E-452E-A339-C2BBEE190E56}" srcOrd="1" destOrd="0" presId="urn:microsoft.com/office/officeart/2009/layout/CirclePictureHierarchy"/>
    <dgm:cxn modelId="{84115567-CA5E-4237-A3ED-2700245A15AD}" type="presParOf" srcId="{00EEA05E-01B0-472B-B156-3C0CE7826270}" destId="{9310E7CE-AEA6-43B5-B689-9689206CE5FF}" srcOrd="2" destOrd="0" presId="urn:microsoft.com/office/officeart/2009/layout/CirclePictureHierarchy"/>
    <dgm:cxn modelId="{76CA5F8F-C54A-4023-BE8D-78B6263D2884}" type="presParOf" srcId="{00EEA05E-01B0-472B-B156-3C0CE7826270}" destId="{E19F21F7-1EE0-40C1-BAF2-E3D3A4F83331}" srcOrd="3" destOrd="0" presId="urn:microsoft.com/office/officeart/2009/layout/CirclePictureHierarchy"/>
    <dgm:cxn modelId="{1CDC89D4-70A2-42FD-85FA-ECA3E28D36F0}" type="presParOf" srcId="{E19F21F7-1EE0-40C1-BAF2-E3D3A4F83331}" destId="{CF7AD44D-5CFB-45E2-BB5A-F771E2C1D409}" srcOrd="0" destOrd="0" presId="urn:microsoft.com/office/officeart/2009/layout/CirclePictureHierarchy"/>
    <dgm:cxn modelId="{59084B63-ADE3-42D9-9BD7-7101F2782A80}" type="presParOf" srcId="{CF7AD44D-5CFB-45E2-BB5A-F771E2C1D409}" destId="{99B5BBEB-016A-4B97-B9FB-2AAAF47DB4A6}" srcOrd="0" destOrd="0" presId="urn:microsoft.com/office/officeart/2009/layout/CirclePictureHierarchy"/>
    <dgm:cxn modelId="{79D63183-91CC-44F8-9044-4F08812635A5}" type="presParOf" srcId="{CF7AD44D-5CFB-45E2-BB5A-F771E2C1D409}" destId="{E9F968BE-5425-46BA-B25C-65E39A30AE23}" srcOrd="1" destOrd="0" presId="urn:microsoft.com/office/officeart/2009/layout/CirclePictureHierarchy"/>
    <dgm:cxn modelId="{D77CBCB0-C6A4-49B6-B5FF-C0D33280BE55}" type="presParOf" srcId="{E19F21F7-1EE0-40C1-BAF2-E3D3A4F83331}" destId="{9123F9CC-780D-4362-B5C0-1B156DD63620}" srcOrd="1" destOrd="0" presId="urn:microsoft.com/office/officeart/2009/layout/CirclePictureHierarchy"/>
    <dgm:cxn modelId="{C5777BCB-F31A-4DC2-BC0F-2C2AC7339AAA}" type="presParOf" srcId="{9123F9CC-780D-4362-B5C0-1B156DD63620}" destId="{BDF3054D-693E-4CA7-AEA5-94591F9938FF}" srcOrd="0" destOrd="0" presId="urn:microsoft.com/office/officeart/2009/layout/CirclePictureHierarchy"/>
    <dgm:cxn modelId="{E48CA4EB-C9EC-48C4-A1C4-A95F738E04E0}" type="presParOf" srcId="{9123F9CC-780D-4362-B5C0-1B156DD63620}" destId="{52C8E5E7-3E13-4D82-A6D0-CCF0862FDA37}" srcOrd="1" destOrd="0" presId="urn:microsoft.com/office/officeart/2009/layout/CirclePictureHierarchy"/>
    <dgm:cxn modelId="{7737F2E5-7A28-4B12-99B0-D83082A62D00}" type="presParOf" srcId="{52C8E5E7-3E13-4D82-A6D0-CCF0862FDA37}" destId="{435E1FE5-FE6E-4D61-B353-5C68A8C758CC}" srcOrd="0" destOrd="0" presId="urn:microsoft.com/office/officeart/2009/layout/CirclePictureHierarchy"/>
    <dgm:cxn modelId="{CEC6C229-531F-413C-8C5A-7C39B421D881}" type="presParOf" srcId="{435E1FE5-FE6E-4D61-B353-5C68A8C758CC}" destId="{E3384561-4BCB-4756-B544-A68DCA222BB1}" srcOrd="0" destOrd="0" presId="urn:microsoft.com/office/officeart/2009/layout/CirclePictureHierarchy"/>
    <dgm:cxn modelId="{4B7B85EE-752D-4972-A386-FB2B8A21544B}" type="presParOf" srcId="{435E1FE5-FE6E-4D61-B353-5C68A8C758CC}" destId="{67C8AA7E-9464-4634-9EFA-5C92716F9CA3}" srcOrd="1" destOrd="0" presId="urn:microsoft.com/office/officeart/2009/layout/CirclePictureHierarchy"/>
    <dgm:cxn modelId="{A74B46FC-CA0C-4382-8E3B-38BB03E1024F}" type="presParOf" srcId="{52C8E5E7-3E13-4D82-A6D0-CCF0862FDA37}" destId="{5521BBC7-6E9B-40B6-978D-974B6FEC1DDD}" srcOrd="1" destOrd="0" presId="urn:microsoft.com/office/officeart/2009/layout/CirclePictureHierarchy"/>
    <dgm:cxn modelId="{58E45E98-FC3C-476F-8537-611B6120E028}" type="presParOf" srcId="{5521BBC7-6E9B-40B6-978D-974B6FEC1DDD}" destId="{1459441D-7DA5-4AE5-A3C8-D58E514642A8}" srcOrd="0" destOrd="0" presId="urn:microsoft.com/office/officeart/2009/layout/CirclePictureHierarchy"/>
    <dgm:cxn modelId="{382D59AA-1C18-4F60-9BD1-0C8F99E5843F}" type="presParOf" srcId="{5521BBC7-6E9B-40B6-978D-974B6FEC1DDD}" destId="{54481AFA-19AC-49B6-A8B4-4F5E748A7627}" srcOrd="1" destOrd="0" presId="urn:microsoft.com/office/officeart/2009/layout/CirclePictureHierarchy"/>
    <dgm:cxn modelId="{FF31168A-D0ED-4E78-9C3B-E1035187F0D6}" type="presParOf" srcId="{54481AFA-19AC-49B6-A8B4-4F5E748A7627}" destId="{17925852-B464-4919-86B6-0885365078EB}" srcOrd="0" destOrd="0" presId="urn:microsoft.com/office/officeart/2009/layout/CirclePictureHierarchy"/>
    <dgm:cxn modelId="{ACB1A6AC-A9D4-44F7-A464-8177E2962365}" type="presParOf" srcId="{17925852-B464-4919-86B6-0885365078EB}" destId="{789633DB-F986-41FD-9732-2CB9C2C0DFB1}" srcOrd="0" destOrd="0" presId="urn:microsoft.com/office/officeart/2009/layout/CirclePictureHierarchy"/>
    <dgm:cxn modelId="{2CA79DFC-B922-4360-BFA0-0FA5004D20EA}" type="presParOf" srcId="{17925852-B464-4919-86B6-0885365078EB}" destId="{20F9C41D-6115-4C1F-9A2B-8F365F297881}" srcOrd="1" destOrd="0" presId="urn:microsoft.com/office/officeart/2009/layout/CirclePictureHierarchy"/>
    <dgm:cxn modelId="{99E291F3-BC95-401A-B74A-18E54077BD14}" type="presParOf" srcId="{54481AFA-19AC-49B6-A8B4-4F5E748A7627}" destId="{EA21413B-7327-44BD-BF05-4C01C0E37B85}" srcOrd="1" destOrd="0" presId="urn:microsoft.com/office/officeart/2009/layout/CirclePictureHierarchy"/>
    <dgm:cxn modelId="{020E41E4-89F6-4D2D-9985-3D450D56D726}" type="presParOf" srcId="{5521BBC7-6E9B-40B6-978D-974B6FEC1DDD}" destId="{E6334F02-4D3C-40D9-9047-0DFABA93FF21}" srcOrd="2" destOrd="0" presId="urn:microsoft.com/office/officeart/2009/layout/CirclePictureHierarchy"/>
    <dgm:cxn modelId="{10C11C4F-BD2A-4F87-B6CB-2432D02CC6DA}" type="presParOf" srcId="{5521BBC7-6E9B-40B6-978D-974B6FEC1DDD}" destId="{3DCB3D89-9248-4C6E-96A7-433B649629F3}" srcOrd="3" destOrd="0" presId="urn:microsoft.com/office/officeart/2009/layout/CirclePictureHierarchy"/>
    <dgm:cxn modelId="{1EA31CDC-3DE4-4E8E-830A-6EF07ECFD58D}" type="presParOf" srcId="{3DCB3D89-9248-4C6E-96A7-433B649629F3}" destId="{106B9053-E543-4E05-8A82-CCB1B36CB426}" srcOrd="0" destOrd="0" presId="urn:microsoft.com/office/officeart/2009/layout/CirclePictureHierarchy"/>
    <dgm:cxn modelId="{360A6414-3D9B-404A-B4D3-33DC55E42E57}" type="presParOf" srcId="{106B9053-E543-4E05-8A82-CCB1B36CB426}" destId="{ABF93204-8039-4DAC-9D7E-F1F06EE88C3B}" srcOrd="0" destOrd="0" presId="urn:microsoft.com/office/officeart/2009/layout/CirclePictureHierarchy"/>
    <dgm:cxn modelId="{0A484929-922F-4F73-9F36-0E7247218363}" type="presParOf" srcId="{106B9053-E543-4E05-8A82-CCB1B36CB426}" destId="{0CAADDEF-F47A-4B84-858C-7284A792A33A}" srcOrd="1" destOrd="0" presId="urn:microsoft.com/office/officeart/2009/layout/CirclePictureHierarchy"/>
    <dgm:cxn modelId="{F80309F8-DA62-4E40-B385-66231FFB7243}" type="presParOf" srcId="{3DCB3D89-9248-4C6E-96A7-433B649629F3}" destId="{045973F5-C72B-40F4-9B28-1210D2BB506C}" srcOrd="1" destOrd="0" presId="urn:microsoft.com/office/officeart/2009/layout/CirclePictureHierarchy"/>
    <dgm:cxn modelId="{039AA69E-A018-463A-97A0-70F28EEF3AEB}" type="presParOf" srcId="{045973F5-C72B-40F4-9B28-1210D2BB506C}" destId="{18ABDEDA-E536-4489-A87B-6FF2857C0FA6}" srcOrd="0" destOrd="0" presId="urn:microsoft.com/office/officeart/2009/layout/CirclePictureHierarchy"/>
    <dgm:cxn modelId="{0807F931-C065-4AED-8DBF-CDFEC8416DD0}" type="presParOf" srcId="{045973F5-C72B-40F4-9B28-1210D2BB506C}" destId="{93534D6E-429E-40F6-9B94-91393A036B45}" srcOrd="1" destOrd="0" presId="urn:microsoft.com/office/officeart/2009/layout/CirclePictureHierarchy"/>
    <dgm:cxn modelId="{F5DDB5A2-6F39-460B-AD49-1EEAC8FD0A53}" type="presParOf" srcId="{93534D6E-429E-40F6-9B94-91393A036B45}" destId="{A70C3821-D07B-4181-89EB-575FDC492109}" srcOrd="0" destOrd="0" presId="urn:microsoft.com/office/officeart/2009/layout/CirclePictureHierarchy"/>
    <dgm:cxn modelId="{DF58977F-9F2A-4315-B8E8-CEFB4BE469C1}" type="presParOf" srcId="{A70C3821-D07B-4181-89EB-575FDC492109}" destId="{A280A846-072B-4B8C-92C0-6DCAE00D83C1}" srcOrd="0" destOrd="0" presId="urn:microsoft.com/office/officeart/2009/layout/CirclePictureHierarchy"/>
    <dgm:cxn modelId="{89936A0C-94B0-4F21-9456-217D6101F527}" type="presParOf" srcId="{A70C3821-D07B-4181-89EB-575FDC492109}" destId="{A66B8AEC-C8D9-4B7E-9DE0-7FF02F16695E}" srcOrd="1" destOrd="0" presId="urn:microsoft.com/office/officeart/2009/layout/CirclePictureHierarchy"/>
    <dgm:cxn modelId="{C5DBB386-1ED9-4D62-9071-79532A40B04C}" type="presParOf" srcId="{93534D6E-429E-40F6-9B94-91393A036B45}" destId="{16A55ABF-D7BA-43FF-814E-7376F1141948}" srcOrd="1" destOrd="0" presId="urn:microsoft.com/office/officeart/2009/layout/CirclePictureHierarchy"/>
    <dgm:cxn modelId="{12384627-6BC9-48F7-B984-2D3E23D2EDCE}" type="presParOf" srcId="{045973F5-C72B-40F4-9B28-1210D2BB506C}" destId="{978E536D-DCE8-4C67-AE6D-DD5DFEE9336B}" srcOrd="2" destOrd="0" presId="urn:microsoft.com/office/officeart/2009/layout/CirclePictureHierarchy"/>
    <dgm:cxn modelId="{CFE96480-B7FB-4F0D-92E4-8E90AA1004E7}" type="presParOf" srcId="{045973F5-C72B-40F4-9B28-1210D2BB506C}" destId="{B0AC09B9-8324-4D3A-AE43-5078B78958D7}" srcOrd="3" destOrd="0" presId="urn:microsoft.com/office/officeart/2009/layout/CirclePictureHierarchy"/>
    <dgm:cxn modelId="{ED98522B-3E9B-423D-A507-A244D6D3E518}" type="presParOf" srcId="{B0AC09B9-8324-4D3A-AE43-5078B78958D7}" destId="{7351AB8C-CFC3-49CD-92FF-B3F18C48317F}" srcOrd="0" destOrd="0" presId="urn:microsoft.com/office/officeart/2009/layout/CirclePictureHierarchy"/>
    <dgm:cxn modelId="{79F0BD94-C1F9-412C-848D-905995A667F4}" type="presParOf" srcId="{7351AB8C-CFC3-49CD-92FF-B3F18C48317F}" destId="{72627A20-9F77-4F2A-936C-AF1290363C51}" srcOrd="0" destOrd="0" presId="urn:microsoft.com/office/officeart/2009/layout/CirclePictureHierarchy"/>
    <dgm:cxn modelId="{783784B9-0486-46AA-891E-A1F95F8BCE5F}" type="presParOf" srcId="{7351AB8C-CFC3-49CD-92FF-B3F18C48317F}" destId="{9D5D0180-1369-4F58-A987-D246015DACCB}" srcOrd="1" destOrd="0" presId="urn:microsoft.com/office/officeart/2009/layout/CirclePictureHierarchy"/>
    <dgm:cxn modelId="{9357EED5-4F81-41D6-9513-C93BF6426930}" type="presParOf" srcId="{B0AC09B9-8324-4D3A-AE43-5078B78958D7}" destId="{8893E3D8-7DC7-44F6-8186-D8BD068334B9}" srcOrd="1" destOrd="0" presId="urn:microsoft.com/office/officeart/2009/layout/CirclePictureHierarchy"/>
    <dgm:cxn modelId="{F51E3F7D-4144-4B15-B298-A57FBFCFEFC3}" type="presParOf" srcId="{9123F9CC-780D-4362-B5C0-1B156DD63620}" destId="{EF298FA4-B3A3-4CA0-8698-99079D0039C2}" srcOrd="2" destOrd="0" presId="urn:microsoft.com/office/officeart/2009/layout/CirclePictureHierarchy"/>
    <dgm:cxn modelId="{FBE423A4-99D2-4BCC-8450-FF1C79CDF7EB}" type="presParOf" srcId="{9123F9CC-780D-4362-B5C0-1B156DD63620}" destId="{0FB14A2D-3BF9-40B6-92C8-65683E498F35}" srcOrd="3" destOrd="0" presId="urn:microsoft.com/office/officeart/2009/layout/CirclePictureHierarchy"/>
    <dgm:cxn modelId="{5C2B3AA1-DD07-4D16-A0F0-1CE9FDF848FF}" type="presParOf" srcId="{0FB14A2D-3BF9-40B6-92C8-65683E498F35}" destId="{67A0CBBD-038F-423F-8CFB-E72397936544}" srcOrd="0" destOrd="0" presId="urn:microsoft.com/office/officeart/2009/layout/CirclePictureHierarchy"/>
    <dgm:cxn modelId="{5C0F0D33-C041-4BC4-B3CD-1C22E1148DFD}" type="presParOf" srcId="{67A0CBBD-038F-423F-8CFB-E72397936544}" destId="{EEE38CF6-37EB-486B-BBA9-A64964740D7E}" srcOrd="0" destOrd="0" presId="urn:microsoft.com/office/officeart/2009/layout/CirclePictureHierarchy"/>
    <dgm:cxn modelId="{DFD4EFF2-5A8B-4E26-9654-9B51B97B6DC7}" type="presParOf" srcId="{67A0CBBD-038F-423F-8CFB-E72397936544}" destId="{1304E54C-3734-44E3-9070-DD9888F12345}" srcOrd="1" destOrd="0" presId="urn:microsoft.com/office/officeart/2009/layout/CirclePictureHierarchy"/>
    <dgm:cxn modelId="{E7FA0553-9039-48B8-BA1A-CA156A6AE203}" type="presParOf" srcId="{0FB14A2D-3BF9-40B6-92C8-65683E498F35}" destId="{2F59E27B-2E57-4D65-B2E8-520109E44CF4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318150-DF67-4B07-B222-30159B28CB4C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69B0A73B-FEB9-4436-B0C3-4E1A5D0954EF}">
      <dgm:prSet phldrT="[Text]"/>
      <dgm:spPr/>
      <dgm:t>
        <a:bodyPr/>
        <a:lstStyle/>
        <a:p>
          <a:r>
            <a:rPr lang="en-US" dirty="0"/>
            <a:t>8</a:t>
          </a:r>
          <a:endParaRPr lang="id-ID" dirty="0"/>
        </a:p>
      </dgm:t>
    </dgm:pt>
    <dgm:pt modelId="{7205E9BD-651E-4D8D-B5A6-C6AFCC532801}" type="parTrans" cxnId="{CAC24E3A-E778-4DEB-9C44-04DC991DA542}">
      <dgm:prSet/>
      <dgm:spPr/>
      <dgm:t>
        <a:bodyPr/>
        <a:lstStyle/>
        <a:p>
          <a:endParaRPr lang="id-ID"/>
        </a:p>
      </dgm:t>
    </dgm:pt>
    <dgm:pt modelId="{43A8FAA7-C382-46A0-8E81-0BB041DC7B7A}" type="sibTrans" cxnId="{CAC24E3A-E778-4DEB-9C44-04DC991DA542}">
      <dgm:prSet/>
      <dgm:spPr/>
      <dgm:t>
        <a:bodyPr/>
        <a:lstStyle/>
        <a:p>
          <a:endParaRPr lang="id-ID"/>
        </a:p>
      </dgm:t>
    </dgm:pt>
    <dgm:pt modelId="{59CD84F7-6214-40AA-8AFA-521E373C4272}">
      <dgm:prSet phldrT="[Text]"/>
      <dgm:spPr/>
      <dgm:t>
        <a:bodyPr/>
        <a:lstStyle/>
        <a:p>
          <a:r>
            <a:rPr lang="en-US" dirty="0"/>
            <a:t>7</a:t>
          </a:r>
          <a:endParaRPr lang="id-ID" dirty="0"/>
        </a:p>
      </dgm:t>
    </dgm:pt>
    <dgm:pt modelId="{6D654745-4C46-46CA-A5C9-334D973A362F}" type="parTrans" cxnId="{0EB7FCC3-559C-4A75-BFD2-06B66CA0A66A}">
      <dgm:prSet/>
      <dgm:spPr/>
      <dgm:t>
        <a:bodyPr/>
        <a:lstStyle/>
        <a:p>
          <a:endParaRPr lang="id-ID"/>
        </a:p>
      </dgm:t>
    </dgm:pt>
    <dgm:pt modelId="{2E2D8C84-0B32-4F81-A79E-8B72AF7E6F40}" type="sibTrans" cxnId="{0EB7FCC3-559C-4A75-BFD2-06B66CA0A66A}">
      <dgm:prSet/>
      <dgm:spPr/>
      <dgm:t>
        <a:bodyPr/>
        <a:lstStyle/>
        <a:p>
          <a:endParaRPr lang="id-ID"/>
        </a:p>
      </dgm:t>
    </dgm:pt>
    <dgm:pt modelId="{A351A031-A1A6-4358-918C-9A55F221A26C}">
      <dgm:prSet phldrT="[Text]"/>
      <dgm:spPr/>
      <dgm:t>
        <a:bodyPr/>
        <a:lstStyle/>
        <a:p>
          <a:r>
            <a:rPr lang="en-US" dirty="0"/>
            <a:t>6</a:t>
          </a:r>
          <a:endParaRPr lang="id-ID" dirty="0"/>
        </a:p>
      </dgm:t>
    </dgm:pt>
    <dgm:pt modelId="{E662BAD2-2C05-4423-B1E1-DD5C24B74A48}" type="parTrans" cxnId="{3FD9B609-8838-46B8-BAA7-D8198528C505}">
      <dgm:prSet/>
      <dgm:spPr/>
      <dgm:t>
        <a:bodyPr/>
        <a:lstStyle/>
        <a:p>
          <a:endParaRPr lang="id-ID"/>
        </a:p>
      </dgm:t>
    </dgm:pt>
    <dgm:pt modelId="{BCE4B914-21D1-4A41-87A6-98DBBA42BFFC}" type="sibTrans" cxnId="{3FD9B609-8838-46B8-BAA7-D8198528C505}">
      <dgm:prSet/>
      <dgm:spPr/>
      <dgm:t>
        <a:bodyPr/>
        <a:lstStyle/>
        <a:p>
          <a:endParaRPr lang="id-ID"/>
        </a:p>
      </dgm:t>
    </dgm:pt>
    <dgm:pt modelId="{B1498AAB-DE85-43A2-A3A5-C69734BDF2CC}">
      <dgm:prSet phldrT="[Text]"/>
      <dgm:spPr/>
      <dgm:t>
        <a:bodyPr/>
        <a:lstStyle/>
        <a:p>
          <a:endParaRPr lang="id-ID" dirty="0"/>
        </a:p>
      </dgm:t>
    </dgm:pt>
    <dgm:pt modelId="{ADE7788F-0806-45BB-A6C1-F08066A2C5C9}" type="parTrans" cxnId="{FCAEF86B-3DD4-434A-AFA8-4540E656EDDC}">
      <dgm:prSet/>
      <dgm:spPr/>
      <dgm:t>
        <a:bodyPr/>
        <a:lstStyle/>
        <a:p>
          <a:endParaRPr lang="id-ID"/>
        </a:p>
      </dgm:t>
    </dgm:pt>
    <dgm:pt modelId="{99C4FDE9-3B71-4D13-B3E9-B58B6C2A7F91}" type="sibTrans" cxnId="{FCAEF86B-3DD4-434A-AFA8-4540E656EDDC}">
      <dgm:prSet/>
      <dgm:spPr/>
      <dgm:t>
        <a:bodyPr/>
        <a:lstStyle/>
        <a:p>
          <a:endParaRPr lang="id-ID"/>
        </a:p>
      </dgm:t>
    </dgm:pt>
    <dgm:pt modelId="{2DCBB1EA-ABD0-45BA-B56E-CFA456F54C20}">
      <dgm:prSet phldrT="[Text]"/>
      <dgm:spPr/>
      <dgm:t>
        <a:bodyPr/>
        <a:lstStyle/>
        <a:p>
          <a:endParaRPr lang="id-ID" dirty="0"/>
        </a:p>
      </dgm:t>
    </dgm:pt>
    <dgm:pt modelId="{5315D38E-9208-4B1A-A018-165545876915}" type="parTrans" cxnId="{906122BD-5C02-49F9-AB82-D6FF0F523981}">
      <dgm:prSet/>
      <dgm:spPr/>
      <dgm:t>
        <a:bodyPr/>
        <a:lstStyle/>
        <a:p>
          <a:endParaRPr lang="id-ID"/>
        </a:p>
      </dgm:t>
    </dgm:pt>
    <dgm:pt modelId="{C73AB3EB-3595-4C01-8DE8-8ECEE33B6B6A}" type="sibTrans" cxnId="{906122BD-5C02-49F9-AB82-D6FF0F523981}">
      <dgm:prSet/>
      <dgm:spPr/>
      <dgm:t>
        <a:bodyPr/>
        <a:lstStyle/>
        <a:p>
          <a:endParaRPr lang="id-ID"/>
        </a:p>
      </dgm:t>
    </dgm:pt>
    <dgm:pt modelId="{5FCC4D37-63E7-4667-8FC5-43C3CB4549F5}">
      <dgm:prSet phldrT="[Text]"/>
      <dgm:spPr/>
      <dgm:t>
        <a:bodyPr/>
        <a:lstStyle/>
        <a:p>
          <a:endParaRPr lang="id-ID" dirty="0"/>
        </a:p>
      </dgm:t>
    </dgm:pt>
    <dgm:pt modelId="{6E57CAD7-581D-4144-A874-14E82019045B}" type="parTrans" cxnId="{CBE854AF-9234-4E1B-B7CD-F20E5EE93E7B}">
      <dgm:prSet/>
      <dgm:spPr/>
      <dgm:t>
        <a:bodyPr/>
        <a:lstStyle/>
        <a:p>
          <a:endParaRPr lang="id-ID"/>
        </a:p>
      </dgm:t>
    </dgm:pt>
    <dgm:pt modelId="{3BCAAC58-CDD6-4316-A789-383D08937DA2}" type="sibTrans" cxnId="{CBE854AF-9234-4E1B-B7CD-F20E5EE93E7B}">
      <dgm:prSet/>
      <dgm:spPr/>
      <dgm:t>
        <a:bodyPr/>
        <a:lstStyle/>
        <a:p>
          <a:endParaRPr lang="id-ID"/>
        </a:p>
      </dgm:t>
    </dgm:pt>
    <dgm:pt modelId="{89C58D97-EC57-4C04-A42E-5CC4737139D3}">
      <dgm:prSet phldrT="[Text]"/>
      <dgm:spPr/>
      <dgm:t>
        <a:bodyPr/>
        <a:lstStyle/>
        <a:p>
          <a:endParaRPr lang="id-ID" dirty="0"/>
        </a:p>
      </dgm:t>
    </dgm:pt>
    <dgm:pt modelId="{98B58FEE-83B5-43B4-A2D3-5BA948BF3163}" type="parTrans" cxnId="{CFF5EF7F-D6C8-492F-BE3A-05193C1A67F4}">
      <dgm:prSet/>
      <dgm:spPr/>
      <dgm:t>
        <a:bodyPr/>
        <a:lstStyle/>
        <a:p>
          <a:endParaRPr lang="id-ID"/>
        </a:p>
      </dgm:t>
    </dgm:pt>
    <dgm:pt modelId="{9099420E-57E4-48B5-80D8-00B40150801F}" type="sibTrans" cxnId="{CFF5EF7F-D6C8-492F-BE3A-05193C1A67F4}">
      <dgm:prSet/>
      <dgm:spPr/>
      <dgm:t>
        <a:bodyPr/>
        <a:lstStyle/>
        <a:p>
          <a:endParaRPr lang="id-ID"/>
        </a:p>
      </dgm:t>
    </dgm:pt>
    <dgm:pt modelId="{D7166BEC-F9E8-426C-8650-6C2B6A4E1DF7}" type="pres">
      <dgm:prSet presAssocID="{CF318150-DF67-4B07-B222-30159B28CB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297D3F6-DD1A-444B-8222-5F396F9CB73F}" type="pres">
      <dgm:prSet presAssocID="{69B0A73B-FEB9-4436-B0C3-4E1A5D0954EF}" presName="hierRoot1" presStyleCnt="0"/>
      <dgm:spPr/>
    </dgm:pt>
    <dgm:pt modelId="{D5D74F68-F957-4B04-A687-4904E31841C6}" type="pres">
      <dgm:prSet presAssocID="{69B0A73B-FEB9-4436-B0C3-4E1A5D0954EF}" presName="composite" presStyleCnt="0"/>
      <dgm:spPr/>
    </dgm:pt>
    <dgm:pt modelId="{481608D5-6334-4A76-910E-F264DDA5991B}" type="pres">
      <dgm:prSet presAssocID="{69B0A73B-FEB9-4436-B0C3-4E1A5D0954EF}" presName="image" presStyleLbl="node0" presStyleIdx="0" presStyleCnt="1"/>
      <dgm:spPr>
        <a:solidFill>
          <a:schemeClr val="tx1">
            <a:lumMod val="75000"/>
            <a:lumOff val="25000"/>
          </a:schemeClr>
        </a:solidFill>
      </dgm:spPr>
    </dgm:pt>
    <dgm:pt modelId="{3002BDE3-49FA-499F-8F56-1A9A41A764E4}" type="pres">
      <dgm:prSet presAssocID="{69B0A73B-FEB9-4436-B0C3-4E1A5D0954EF}" presName="text" presStyleLbl="revTx" presStyleIdx="0" presStyleCnt="7">
        <dgm:presLayoutVars>
          <dgm:chPref val="3"/>
        </dgm:presLayoutVars>
      </dgm:prSet>
      <dgm:spPr/>
    </dgm:pt>
    <dgm:pt modelId="{4262E312-F580-4843-A0C1-97571011BE3E}" type="pres">
      <dgm:prSet presAssocID="{69B0A73B-FEB9-4436-B0C3-4E1A5D0954EF}" presName="hierChild2" presStyleCnt="0"/>
      <dgm:spPr/>
    </dgm:pt>
    <dgm:pt modelId="{2B660A21-F8D8-4720-9D5C-1069B4CEF3C6}" type="pres">
      <dgm:prSet presAssocID="{E662BAD2-2C05-4423-B1E1-DD5C24B74A48}" presName="Name10" presStyleLbl="parChTrans1D2" presStyleIdx="0" presStyleCnt="2"/>
      <dgm:spPr/>
    </dgm:pt>
    <dgm:pt modelId="{49512795-0654-4A3E-ACF5-B33A6DF859B2}" type="pres">
      <dgm:prSet presAssocID="{A351A031-A1A6-4358-918C-9A55F221A26C}" presName="hierRoot2" presStyleCnt="0"/>
      <dgm:spPr/>
    </dgm:pt>
    <dgm:pt modelId="{9E709817-B929-4E41-ACAD-B681DD25B3D8}" type="pres">
      <dgm:prSet presAssocID="{A351A031-A1A6-4358-918C-9A55F221A26C}" presName="composite2" presStyleCnt="0"/>
      <dgm:spPr/>
    </dgm:pt>
    <dgm:pt modelId="{57ADE461-F293-40E4-A858-DE7434C24F50}" type="pres">
      <dgm:prSet presAssocID="{A351A031-A1A6-4358-918C-9A55F221A26C}" presName="image2" presStyleLbl="node2" presStyleIdx="0" presStyleCnt="2"/>
      <dgm:spPr>
        <a:solidFill>
          <a:srgbClr val="FF5050"/>
        </a:solidFill>
      </dgm:spPr>
    </dgm:pt>
    <dgm:pt modelId="{853852CA-7785-4E7D-9C9A-589956B093C0}" type="pres">
      <dgm:prSet presAssocID="{A351A031-A1A6-4358-918C-9A55F221A26C}" presName="text2" presStyleLbl="revTx" presStyleIdx="1" presStyleCnt="7">
        <dgm:presLayoutVars>
          <dgm:chPref val="3"/>
        </dgm:presLayoutVars>
      </dgm:prSet>
      <dgm:spPr/>
    </dgm:pt>
    <dgm:pt modelId="{420C966B-F62B-41F8-8135-E7E95A7AB7AB}" type="pres">
      <dgm:prSet presAssocID="{A351A031-A1A6-4358-918C-9A55F221A26C}" presName="hierChild3" presStyleCnt="0"/>
      <dgm:spPr/>
    </dgm:pt>
    <dgm:pt modelId="{68887849-65DE-4E03-B1BC-67659E440027}" type="pres">
      <dgm:prSet presAssocID="{ADE7788F-0806-45BB-A6C1-F08066A2C5C9}" presName="Name17" presStyleLbl="parChTrans1D3" presStyleIdx="0" presStyleCnt="2"/>
      <dgm:spPr/>
    </dgm:pt>
    <dgm:pt modelId="{F2F692C2-1696-45B1-A217-26D4040B7097}" type="pres">
      <dgm:prSet presAssocID="{B1498AAB-DE85-43A2-A3A5-C69734BDF2CC}" presName="hierRoot3" presStyleCnt="0"/>
      <dgm:spPr/>
    </dgm:pt>
    <dgm:pt modelId="{0D231775-F6E2-41B5-A004-A5FF19C7EC33}" type="pres">
      <dgm:prSet presAssocID="{B1498AAB-DE85-43A2-A3A5-C69734BDF2CC}" presName="composite3" presStyleCnt="0"/>
      <dgm:spPr/>
    </dgm:pt>
    <dgm:pt modelId="{B08E93EC-5ED9-4740-B0E5-89D3DFA7635B}" type="pres">
      <dgm:prSet presAssocID="{B1498AAB-DE85-43A2-A3A5-C69734BDF2CC}" presName="image3" presStyleLbl="node3" presStyleIdx="0" presStyleCnt="2"/>
      <dgm:spPr>
        <a:solidFill>
          <a:schemeClr val="tx1">
            <a:lumMod val="75000"/>
            <a:lumOff val="25000"/>
          </a:schemeClr>
        </a:solidFill>
      </dgm:spPr>
    </dgm:pt>
    <dgm:pt modelId="{88C22249-68C1-43A6-A53E-720F8A34EED7}" type="pres">
      <dgm:prSet presAssocID="{B1498AAB-DE85-43A2-A3A5-C69734BDF2CC}" presName="text3" presStyleLbl="revTx" presStyleIdx="2" presStyleCnt="7">
        <dgm:presLayoutVars>
          <dgm:chPref val="3"/>
        </dgm:presLayoutVars>
      </dgm:prSet>
      <dgm:spPr/>
    </dgm:pt>
    <dgm:pt modelId="{7C839E00-C123-4BF5-9C94-E59712C6027D}" type="pres">
      <dgm:prSet presAssocID="{B1498AAB-DE85-43A2-A3A5-C69734BDF2CC}" presName="hierChild4" presStyleCnt="0"/>
      <dgm:spPr/>
    </dgm:pt>
    <dgm:pt modelId="{0048CEF7-1384-4C26-82FA-41123D8F23BF}" type="pres">
      <dgm:prSet presAssocID="{6D654745-4C46-46CA-A5C9-334D973A362F}" presName="Name17" presStyleLbl="parChTrans1D3" presStyleIdx="1" presStyleCnt="2"/>
      <dgm:spPr/>
    </dgm:pt>
    <dgm:pt modelId="{1B4BBEFA-4806-4F1C-B411-56C90B7AAFC3}" type="pres">
      <dgm:prSet presAssocID="{59CD84F7-6214-40AA-8AFA-521E373C4272}" presName="hierRoot3" presStyleCnt="0"/>
      <dgm:spPr/>
    </dgm:pt>
    <dgm:pt modelId="{B9425850-8EF8-407B-97D1-254B99B7E5AD}" type="pres">
      <dgm:prSet presAssocID="{59CD84F7-6214-40AA-8AFA-521E373C4272}" presName="composite3" presStyleCnt="0"/>
      <dgm:spPr/>
    </dgm:pt>
    <dgm:pt modelId="{94F6D6F1-7DDF-4308-9819-C907D2966C5A}" type="pres">
      <dgm:prSet presAssocID="{59CD84F7-6214-40AA-8AFA-521E373C4272}" presName="image3" presStyleLbl="node3" presStyleIdx="1" presStyleCnt="2"/>
      <dgm:spPr>
        <a:solidFill>
          <a:srgbClr val="FF5050"/>
        </a:solidFill>
      </dgm:spPr>
    </dgm:pt>
    <dgm:pt modelId="{923C77B5-C744-49DE-AEBD-038EBC6C9DB4}" type="pres">
      <dgm:prSet presAssocID="{59CD84F7-6214-40AA-8AFA-521E373C4272}" presName="text3" presStyleLbl="revTx" presStyleIdx="3" presStyleCnt="7">
        <dgm:presLayoutVars>
          <dgm:chPref val="3"/>
        </dgm:presLayoutVars>
      </dgm:prSet>
      <dgm:spPr/>
    </dgm:pt>
    <dgm:pt modelId="{EF100809-F0A5-422E-8C66-A31CD67A20E6}" type="pres">
      <dgm:prSet presAssocID="{59CD84F7-6214-40AA-8AFA-521E373C4272}" presName="hierChild4" presStyleCnt="0"/>
      <dgm:spPr/>
    </dgm:pt>
    <dgm:pt modelId="{18ABDEDA-E536-4489-A87B-6FF2857C0FA6}" type="pres">
      <dgm:prSet presAssocID="{98B58FEE-83B5-43B4-A2D3-5BA948BF3163}" presName="Name23" presStyleLbl="parChTrans1D4" presStyleIdx="0" presStyleCnt="2"/>
      <dgm:spPr/>
    </dgm:pt>
    <dgm:pt modelId="{93534D6E-429E-40F6-9B94-91393A036B45}" type="pres">
      <dgm:prSet presAssocID="{89C58D97-EC57-4C04-A42E-5CC4737139D3}" presName="hierRoot4" presStyleCnt="0"/>
      <dgm:spPr/>
    </dgm:pt>
    <dgm:pt modelId="{A70C3821-D07B-4181-89EB-575FDC492109}" type="pres">
      <dgm:prSet presAssocID="{89C58D97-EC57-4C04-A42E-5CC4737139D3}" presName="composite4" presStyleCnt="0"/>
      <dgm:spPr/>
    </dgm:pt>
    <dgm:pt modelId="{A280A846-072B-4B8C-92C0-6DCAE00D83C1}" type="pres">
      <dgm:prSet presAssocID="{89C58D97-EC57-4C04-A42E-5CC4737139D3}" presName="image4" presStyleLbl="node4" presStyleIdx="0" presStyleCnt="2"/>
      <dgm:spPr>
        <a:solidFill>
          <a:schemeClr val="tx1">
            <a:lumMod val="75000"/>
            <a:lumOff val="25000"/>
          </a:schemeClr>
        </a:solidFill>
      </dgm:spPr>
    </dgm:pt>
    <dgm:pt modelId="{A66B8AEC-C8D9-4B7E-9DE0-7FF02F16695E}" type="pres">
      <dgm:prSet presAssocID="{89C58D97-EC57-4C04-A42E-5CC4737139D3}" presName="text4" presStyleLbl="revTx" presStyleIdx="4" presStyleCnt="7">
        <dgm:presLayoutVars>
          <dgm:chPref val="3"/>
        </dgm:presLayoutVars>
      </dgm:prSet>
      <dgm:spPr/>
    </dgm:pt>
    <dgm:pt modelId="{16A55ABF-D7BA-43FF-814E-7376F1141948}" type="pres">
      <dgm:prSet presAssocID="{89C58D97-EC57-4C04-A42E-5CC4737139D3}" presName="hierChild5" presStyleCnt="0"/>
      <dgm:spPr/>
    </dgm:pt>
    <dgm:pt modelId="{978E536D-DCE8-4C67-AE6D-DD5DFEE9336B}" type="pres">
      <dgm:prSet presAssocID="{6E57CAD7-581D-4144-A874-14E82019045B}" presName="Name23" presStyleLbl="parChTrans1D4" presStyleIdx="1" presStyleCnt="2"/>
      <dgm:spPr/>
    </dgm:pt>
    <dgm:pt modelId="{B0AC09B9-8324-4D3A-AE43-5078B78958D7}" type="pres">
      <dgm:prSet presAssocID="{5FCC4D37-63E7-4667-8FC5-43C3CB4549F5}" presName="hierRoot4" presStyleCnt="0"/>
      <dgm:spPr/>
    </dgm:pt>
    <dgm:pt modelId="{7351AB8C-CFC3-49CD-92FF-B3F18C48317F}" type="pres">
      <dgm:prSet presAssocID="{5FCC4D37-63E7-4667-8FC5-43C3CB4549F5}" presName="composite4" presStyleCnt="0"/>
      <dgm:spPr/>
    </dgm:pt>
    <dgm:pt modelId="{72627A20-9F77-4F2A-936C-AF1290363C51}" type="pres">
      <dgm:prSet presAssocID="{5FCC4D37-63E7-4667-8FC5-43C3CB4549F5}" presName="image4" presStyleLbl="node4" presStyleIdx="1" presStyleCnt="2"/>
      <dgm:spPr>
        <a:solidFill>
          <a:schemeClr val="tx1">
            <a:lumMod val="75000"/>
            <a:lumOff val="25000"/>
          </a:schemeClr>
        </a:solidFill>
      </dgm:spPr>
    </dgm:pt>
    <dgm:pt modelId="{9D5D0180-1369-4F58-A987-D246015DACCB}" type="pres">
      <dgm:prSet presAssocID="{5FCC4D37-63E7-4667-8FC5-43C3CB4549F5}" presName="text4" presStyleLbl="revTx" presStyleIdx="5" presStyleCnt="7">
        <dgm:presLayoutVars>
          <dgm:chPref val="3"/>
        </dgm:presLayoutVars>
      </dgm:prSet>
      <dgm:spPr/>
    </dgm:pt>
    <dgm:pt modelId="{8893E3D8-7DC7-44F6-8186-D8BD068334B9}" type="pres">
      <dgm:prSet presAssocID="{5FCC4D37-63E7-4667-8FC5-43C3CB4549F5}" presName="hierChild5" presStyleCnt="0"/>
      <dgm:spPr/>
    </dgm:pt>
    <dgm:pt modelId="{DD0C892B-FC06-4506-B0D7-8238DF5A7AEC}" type="pres">
      <dgm:prSet presAssocID="{5315D38E-9208-4B1A-A018-165545876915}" presName="Name10" presStyleLbl="parChTrans1D2" presStyleIdx="1" presStyleCnt="2"/>
      <dgm:spPr/>
    </dgm:pt>
    <dgm:pt modelId="{E8D0CFC8-CF67-4077-BF90-5B00C8A0F690}" type="pres">
      <dgm:prSet presAssocID="{2DCBB1EA-ABD0-45BA-B56E-CFA456F54C20}" presName="hierRoot2" presStyleCnt="0"/>
      <dgm:spPr/>
    </dgm:pt>
    <dgm:pt modelId="{C5B99699-5CF2-4E23-971A-B93407031F86}" type="pres">
      <dgm:prSet presAssocID="{2DCBB1EA-ABD0-45BA-B56E-CFA456F54C20}" presName="composite2" presStyleCnt="0"/>
      <dgm:spPr/>
    </dgm:pt>
    <dgm:pt modelId="{204989E3-44BB-4A84-9C53-27BE30E72C38}" type="pres">
      <dgm:prSet presAssocID="{2DCBB1EA-ABD0-45BA-B56E-CFA456F54C20}" presName="image2" presStyleLbl="node2" presStyleIdx="1" presStyleCnt="2"/>
      <dgm:spPr>
        <a:solidFill>
          <a:schemeClr val="tx1">
            <a:lumMod val="75000"/>
            <a:lumOff val="25000"/>
          </a:schemeClr>
        </a:solidFill>
      </dgm:spPr>
    </dgm:pt>
    <dgm:pt modelId="{CEAC883A-64E4-45EF-876B-D47FC6B86E64}" type="pres">
      <dgm:prSet presAssocID="{2DCBB1EA-ABD0-45BA-B56E-CFA456F54C20}" presName="text2" presStyleLbl="revTx" presStyleIdx="6" presStyleCnt="7">
        <dgm:presLayoutVars>
          <dgm:chPref val="3"/>
        </dgm:presLayoutVars>
      </dgm:prSet>
      <dgm:spPr/>
    </dgm:pt>
    <dgm:pt modelId="{08700E37-1A95-4D52-B75C-5E2CB1858FE9}" type="pres">
      <dgm:prSet presAssocID="{2DCBB1EA-ABD0-45BA-B56E-CFA456F54C20}" presName="hierChild3" presStyleCnt="0"/>
      <dgm:spPr/>
    </dgm:pt>
  </dgm:ptLst>
  <dgm:cxnLst>
    <dgm:cxn modelId="{3FD9B609-8838-46B8-BAA7-D8198528C505}" srcId="{69B0A73B-FEB9-4436-B0C3-4E1A5D0954EF}" destId="{A351A031-A1A6-4358-918C-9A55F221A26C}" srcOrd="0" destOrd="0" parTransId="{E662BAD2-2C05-4423-B1E1-DD5C24B74A48}" sibTransId="{BCE4B914-21D1-4A41-87A6-98DBBA42BFFC}"/>
    <dgm:cxn modelId="{9A9F220E-8BD9-4F45-B0FB-0AB99E9DA977}" type="presOf" srcId="{ADE7788F-0806-45BB-A6C1-F08066A2C5C9}" destId="{68887849-65DE-4E03-B1BC-67659E440027}" srcOrd="0" destOrd="0" presId="urn:microsoft.com/office/officeart/2009/layout/CirclePictureHierarchy"/>
    <dgm:cxn modelId="{32029A1F-F6B5-4A78-B7D3-90A862C4B65A}" type="presOf" srcId="{6E57CAD7-581D-4144-A874-14E82019045B}" destId="{978E536D-DCE8-4C67-AE6D-DD5DFEE9336B}" srcOrd="0" destOrd="0" presId="urn:microsoft.com/office/officeart/2009/layout/CirclePictureHierarchy"/>
    <dgm:cxn modelId="{CAC24E3A-E778-4DEB-9C44-04DC991DA542}" srcId="{CF318150-DF67-4B07-B222-30159B28CB4C}" destId="{69B0A73B-FEB9-4436-B0C3-4E1A5D0954EF}" srcOrd="0" destOrd="0" parTransId="{7205E9BD-651E-4D8D-B5A6-C6AFCC532801}" sibTransId="{43A8FAA7-C382-46A0-8E81-0BB041DC7B7A}"/>
    <dgm:cxn modelId="{08B5D53B-0CFC-46BE-A8FA-720413861E76}" type="presOf" srcId="{5FCC4D37-63E7-4667-8FC5-43C3CB4549F5}" destId="{9D5D0180-1369-4F58-A987-D246015DACCB}" srcOrd="0" destOrd="0" presId="urn:microsoft.com/office/officeart/2009/layout/CirclePictureHierarchy"/>
    <dgm:cxn modelId="{FCAEF86B-3DD4-434A-AFA8-4540E656EDDC}" srcId="{A351A031-A1A6-4358-918C-9A55F221A26C}" destId="{B1498AAB-DE85-43A2-A3A5-C69734BDF2CC}" srcOrd="0" destOrd="0" parTransId="{ADE7788F-0806-45BB-A6C1-F08066A2C5C9}" sibTransId="{99C4FDE9-3B71-4D13-B3E9-B58B6C2A7F91}"/>
    <dgm:cxn modelId="{31896271-FBF8-477C-9E28-F9697F2639A0}" type="presOf" srcId="{69B0A73B-FEB9-4436-B0C3-4E1A5D0954EF}" destId="{3002BDE3-49FA-499F-8F56-1A9A41A764E4}" srcOrd="0" destOrd="0" presId="urn:microsoft.com/office/officeart/2009/layout/CirclePictureHierarchy"/>
    <dgm:cxn modelId="{F5FA5756-7236-4FF9-9C91-50DEC805E752}" type="presOf" srcId="{CF318150-DF67-4B07-B222-30159B28CB4C}" destId="{D7166BEC-F9E8-426C-8650-6C2B6A4E1DF7}" srcOrd="0" destOrd="0" presId="urn:microsoft.com/office/officeart/2009/layout/CirclePictureHierarchy"/>
    <dgm:cxn modelId="{40B36257-3CA2-4453-B34D-8A86913D36F5}" type="presOf" srcId="{89C58D97-EC57-4C04-A42E-5CC4737139D3}" destId="{A66B8AEC-C8D9-4B7E-9DE0-7FF02F16695E}" srcOrd="0" destOrd="0" presId="urn:microsoft.com/office/officeart/2009/layout/CirclePictureHierarchy"/>
    <dgm:cxn modelId="{5D22737D-4CFD-49AD-A6C4-311EAC6ECB43}" type="presOf" srcId="{6D654745-4C46-46CA-A5C9-334D973A362F}" destId="{0048CEF7-1384-4C26-82FA-41123D8F23BF}" srcOrd="0" destOrd="0" presId="urn:microsoft.com/office/officeart/2009/layout/CirclePictureHierarchy"/>
    <dgm:cxn modelId="{CFF5EF7F-D6C8-492F-BE3A-05193C1A67F4}" srcId="{59CD84F7-6214-40AA-8AFA-521E373C4272}" destId="{89C58D97-EC57-4C04-A42E-5CC4737139D3}" srcOrd="0" destOrd="0" parTransId="{98B58FEE-83B5-43B4-A2D3-5BA948BF3163}" sibTransId="{9099420E-57E4-48B5-80D8-00B40150801F}"/>
    <dgm:cxn modelId="{3F43A486-D67B-4A34-B7C0-8C8E7068735B}" type="presOf" srcId="{B1498AAB-DE85-43A2-A3A5-C69734BDF2CC}" destId="{88C22249-68C1-43A6-A53E-720F8A34EED7}" srcOrd="0" destOrd="0" presId="urn:microsoft.com/office/officeart/2009/layout/CirclePictureHierarchy"/>
    <dgm:cxn modelId="{07B72187-F750-43AE-B8EA-0B76A6D57963}" type="presOf" srcId="{E662BAD2-2C05-4423-B1E1-DD5C24B74A48}" destId="{2B660A21-F8D8-4720-9D5C-1069B4CEF3C6}" srcOrd="0" destOrd="0" presId="urn:microsoft.com/office/officeart/2009/layout/CirclePictureHierarchy"/>
    <dgm:cxn modelId="{6B05908B-D3E0-44AF-8BA0-0C7E6526F61D}" type="presOf" srcId="{2DCBB1EA-ABD0-45BA-B56E-CFA456F54C20}" destId="{CEAC883A-64E4-45EF-876B-D47FC6B86E64}" srcOrd="0" destOrd="0" presId="urn:microsoft.com/office/officeart/2009/layout/CirclePictureHierarchy"/>
    <dgm:cxn modelId="{CBE854AF-9234-4E1B-B7CD-F20E5EE93E7B}" srcId="{59CD84F7-6214-40AA-8AFA-521E373C4272}" destId="{5FCC4D37-63E7-4667-8FC5-43C3CB4549F5}" srcOrd="1" destOrd="0" parTransId="{6E57CAD7-581D-4144-A874-14E82019045B}" sibTransId="{3BCAAC58-CDD6-4316-A789-383D08937DA2}"/>
    <dgm:cxn modelId="{8AB899AF-8148-4A2D-BDD3-AE21E5C3FBB9}" type="presOf" srcId="{A351A031-A1A6-4358-918C-9A55F221A26C}" destId="{853852CA-7785-4E7D-9C9A-589956B093C0}" srcOrd="0" destOrd="0" presId="urn:microsoft.com/office/officeart/2009/layout/CirclePictureHierarchy"/>
    <dgm:cxn modelId="{FA1880B7-5A17-4D95-A204-9E72B1C763B5}" type="presOf" srcId="{59CD84F7-6214-40AA-8AFA-521E373C4272}" destId="{923C77B5-C744-49DE-AEBD-038EBC6C9DB4}" srcOrd="0" destOrd="0" presId="urn:microsoft.com/office/officeart/2009/layout/CirclePictureHierarchy"/>
    <dgm:cxn modelId="{906122BD-5C02-49F9-AB82-D6FF0F523981}" srcId="{69B0A73B-FEB9-4436-B0C3-4E1A5D0954EF}" destId="{2DCBB1EA-ABD0-45BA-B56E-CFA456F54C20}" srcOrd="1" destOrd="0" parTransId="{5315D38E-9208-4B1A-A018-165545876915}" sibTransId="{C73AB3EB-3595-4C01-8DE8-8ECEE33B6B6A}"/>
    <dgm:cxn modelId="{650026C1-0ECD-49DA-9C7C-3D1389C378FD}" type="presOf" srcId="{5315D38E-9208-4B1A-A018-165545876915}" destId="{DD0C892B-FC06-4506-B0D7-8238DF5A7AEC}" srcOrd="0" destOrd="0" presId="urn:microsoft.com/office/officeart/2009/layout/CirclePictureHierarchy"/>
    <dgm:cxn modelId="{0EB7FCC3-559C-4A75-BFD2-06B66CA0A66A}" srcId="{A351A031-A1A6-4358-918C-9A55F221A26C}" destId="{59CD84F7-6214-40AA-8AFA-521E373C4272}" srcOrd="1" destOrd="0" parTransId="{6D654745-4C46-46CA-A5C9-334D973A362F}" sibTransId="{2E2D8C84-0B32-4F81-A79E-8B72AF7E6F40}"/>
    <dgm:cxn modelId="{FBD92DF6-FAD3-4D21-BF9A-ED1085E318DB}" type="presOf" srcId="{98B58FEE-83B5-43B4-A2D3-5BA948BF3163}" destId="{18ABDEDA-E536-4489-A87B-6FF2857C0FA6}" srcOrd="0" destOrd="0" presId="urn:microsoft.com/office/officeart/2009/layout/CirclePictureHierarchy"/>
    <dgm:cxn modelId="{FF6C74F4-40D8-4EFE-A36A-2F42730E253F}" type="presParOf" srcId="{D7166BEC-F9E8-426C-8650-6C2B6A4E1DF7}" destId="{4297D3F6-DD1A-444B-8222-5F396F9CB73F}" srcOrd="0" destOrd="0" presId="urn:microsoft.com/office/officeart/2009/layout/CirclePictureHierarchy"/>
    <dgm:cxn modelId="{F6DF98E5-94EB-4718-A4B2-E1CCA3307D8D}" type="presParOf" srcId="{4297D3F6-DD1A-444B-8222-5F396F9CB73F}" destId="{D5D74F68-F957-4B04-A687-4904E31841C6}" srcOrd="0" destOrd="0" presId="urn:microsoft.com/office/officeart/2009/layout/CirclePictureHierarchy"/>
    <dgm:cxn modelId="{6245258B-2F34-4F6F-A6F2-4AB765F5999B}" type="presParOf" srcId="{D5D74F68-F957-4B04-A687-4904E31841C6}" destId="{481608D5-6334-4A76-910E-F264DDA5991B}" srcOrd="0" destOrd="0" presId="urn:microsoft.com/office/officeart/2009/layout/CirclePictureHierarchy"/>
    <dgm:cxn modelId="{FA7CC677-14BB-47AF-969C-F165E740234D}" type="presParOf" srcId="{D5D74F68-F957-4B04-A687-4904E31841C6}" destId="{3002BDE3-49FA-499F-8F56-1A9A41A764E4}" srcOrd="1" destOrd="0" presId="urn:microsoft.com/office/officeart/2009/layout/CirclePictureHierarchy"/>
    <dgm:cxn modelId="{BD997B5A-AB1E-46FE-B042-749914967DB3}" type="presParOf" srcId="{4297D3F6-DD1A-444B-8222-5F396F9CB73F}" destId="{4262E312-F580-4843-A0C1-97571011BE3E}" srcOrd="1" destOrd="0" presId="urn:microsoft.com/office/officeart/2009/layout/CirclePictureHierarchy"/>
    <dgm:cxn modelId="{B50B50A8-C9A4-4178-BFDD-E8FC268CCBC0}" type="presParOf" srcId="{4262E312-F580-4843-A0C1-97571011BE3E}" destId="{2B660A21-F8D8-4720-9D5C-1069B4CEF3C6}" srcOrd="0" destOrd="0" presId="urn:microsoft.com/office/officeart/2009/layout/CirclePictureHierarchy"/>
    <dgm:cxn modelId="{A4260B68-130B-49F8-9A7C-6218831DC4C8}" type="presParOf" srcId="{4262E312-F580-4843-A0C1-97571011BE3E}" destId="{49512795-0654-4A3E-ACF5-B33A6DF859B2}" srcOrd="1" destOrd="0" presId="urn:microsoft.com/office/officeart/2009/layout/CirclePictureHierarchy"/>
    <dgm:cxn modelId="{20479A7A-94EB-4B87-8910-CD78CB7F5078}" type="presParOf" srcId="{49512795-0654-4A3E-ACF5-B33A6DF859B2}" destId="{9E709817-B929-4E41-ACAD-B681DD25B3D8}" srcOrd="0" destOrd="0" presId="urn:microsoft.com/office/officeart/2009/layout/CirclePictureHierarchy"/>
    <dgm:cxn modelId="{EA51BA29-C6DB-4835-A584-10CB670DF4D6}" type="presParOf" srcId="{9E709817-B929-4E41-ACAD-B681DD25B3D8}" destId="{57ADE461-F293-40E4-A858-DE7434C24F50}" srcOrd="0" destOrd="0" presId="urn:microsoft.com/office/officeart/2009/layout/CirclePictureHierarchy"/>
    <dgm:cxn modelId="{50381B53-B65E-4A8C-A6C0-E1747BC7D68C}" type="presParOf" srcId="{9E709817-B929-4E41-ACAD-B681DD25B3D8}" destId="{853852CA-7785-4E7D-9C9A-589956B093C0}" srcOrd="1" destOrd="0" presId="urn:microsoft.com/office/officeart/2009/layout/CirclePictureHierarchy"/>
    <dgm:cxn modelId="{6779DE59-581A-4C82-9CD5-B3CD84E16A62}" type="presParOf" srcId="{49512795-0654-4A3E-ACF5-B33A6DF859B2}" destId="{420C966B-F62B-41F8-8135-E7E95A7AB7AB}" srcOrd="1" destOrd="0" presId="urn:microsoft.com/office/officeart/2009/layout/CirclePictureHierarchy"/>
    <dgm:cxn modelId="{BC22AD5D-E284-4CC8-B25A-DCF28F8A99A5}" type="presParOf" srcId="{420C966B-F62B-41F8-8135-E7E95A7AB7AB}" destId="{68887849-65DE-4E03-B1BC-67659E440027}" srcOrd="0" destOrd="0" presId="urn:microsoft.com/office/officeart/2009/layout/CirclePictureHierarchy"/>
    <dgm:cxn modelId="{372EC32B-22A9-478F-BFEF-A0349A1E4434}" type="presParOf" srcId="{420C966B-F62B-41F8-8135-E7E95A7AB7AB}" destId="{F2F692C2-1696-45B1-A217-26D4040B7097}" srcOrd="1" destOrd="0" presId="urn:microsoft.com/office/officeart/2009/layout/CirclePictureHierarchy"/>
    <dgm:cxn modelId="{4A8AD9F9-36C9-41F8-91E6-44531FD6990B}" type="presParOf" srcId="{F2F692C2-1696-45B1-A217-26D4040B7097}" destId="{0D231775-F6E2-41B5-A004-A5FF19C7EC33}" srcOrd="0" destOrd="0" presId="urn:microsoft.com/office/officeart/2009/layout/CirclePictureHierarchy"/>
    <dgm:cxn modelId="{EB29CD26-EE01-4A1A-A823-99645779AA47}" type="presParOf" srcId="{0D231775-F6E2-41B5-A004-A5FF19C7EC33}" destId="{B08E93EC-5ED9-4740-B0E5-89D3DFA7635B}" srcOrd="0" destOrd="0" presId="urn:microsoft.com/office/officeart/2009/layout/CirclePictureHierarchy"/>
    <dgm:cxn modelId="{B509408C-6D8C-4C6B-9597-B1A089E75A50}" type="presParOf" srcId="{0D231775-F6E2-41B5-A004-A5FF19C7EC33}" destId="{88C22249-68C1-43A6-A53E-720F8A34EED7}" srcOrd="1" destOrd="0" presId="urn:microsoft.com/office/officeart/2009/layout/CirclePictureHierarchy"/>
    <dgm:cxn modelId="{67CC814C-F7F4-43E8-AAC0-1639F0B5B496}" type="presParOf" srcId="{F2F692C2-1696-45B1-A217-26D4040B7097}" destId="{7C839E00-C123-4BF5-9C94-E59712C6027D}" srcOrd="1" destOrd="0" presId="urn:microsoft.com/office/officeart/2009/layout/CirclePictureHierarchy"/>
    <dgm:cxn modelId="{5096EDBF-5FBE-4A7C-8F7A-0A020835DF32}" type="presParOf" srcId="{420C966B-F62B-41F8-8135-E7E95A7AB7AB}" destId="{0048CEF7-1384-4C26-82FA-41123D8F23BF}" srcOrd="2" destOrd="0" presId="urn:microsoft.com/office/officeart/2009/layout/CirclePictureHierarchy"/>
    <dgm:cxn modelId="{096E1958-7710-4D8D-A515-369DE0B4E7FE}" type="presParOf" srcId="{420C966B-F62B-41F8-8135-E7E95A7AB7AB}" destId="{1B4BBEFA-4806-4F1C-B411-56C90B7AAFC3}" srcOrd="3" destOrd="0" presId="urn:microsoft.com/office/officeart/2009/layout/CirclePictureHierarchy"/>
    <dgm:cxn modelId="{1F32F3D3-66BE-43C6-8C68-CB3E74BC51AE}" type="presParOf" srcId="{1B4BBEFA-4806-4F1C-B411-56C90B7AAFC3}" destId="{B9425850-8EF8-407B-97D1-254B99B7E5AD}" srcOrd="0" destOrd="0" presId="urn:microsoft.com/office/officeart/2009/layout/CirclePictureHierarchy"/>
    <dgm:cxn modelId="{300E87D1-9F29-4B61-B8FF-9C391E1B914D}" type="presParOf" srcId="{B9425850-8EF8-407B-97D1-254B99B7E5AD}" destId="{94F6D6F1-7DDF-4308-9819-C907D2966C5A}" srcOrd="0" destOrd="0" presId="urn:microsoft.com/office/officeart/2009/layout/CirclePictureHierarchy"/>
    <dgm:cxn modelId="{E525AA67-8DD5-446D-9DB3-D92B8CF3DC37}" type="presParOf" srcId="{B9425850-8EF8-407B-97D1-254B99B7E5AD}" destId="{923C77B5-C744-49DE-AEBD-038EBC6C9DB4}" srcOrd="1" destOrd="0" presId="urn:microsoft.com/office/officeart/2009/layout/CirclePictureHierarchy"/>
    <dgm:cxn modelId="{A44B4F83-58A2-42EE-83B5-83381DDFEF37}" type="presParOf" srcId="{1B4BBEFA-4806-4F1C-B411-56C90B7AAFC3}" destId="{EF100809-F0A5-422E-8C66-A31CD67A20E6}" srcOrd="1" destOrd="0" presId="urn:microsoft.com/office/officeart/2009/layout/CirclePictureHierarchy"/>
    <dgm:cxn modelId="{DE2202B0-725D-4E14-81F2-F56F52080DC6}" type="presParOf" srcId="{EF100809-F0A5-422E-8C66-A31CD67A20E6}" destId="{18ABDEDA-E536-4489-A87B-6FF2857C0FA6}" srcOrd="0" destOrd="0" presId="urn:microsoft.com/office/officeart/2009/layout/CirclePictureHierarchy"/>
    <dgm:cxn modelId="{777453D2-2F33-4573-88BB-27E1538498EB}" type="presParOf" srcId="{EF100809-F0A5-422E-8C66-A31CD67A20E6}" destId="{93534D6E-429E-40F6-9B94-91393A036B45}" srcOrd="1" destOrd="0" presId="urn:microsoft.com/office/officeart/2009/layout/CirclePictureHierarchy"/>
    <dgm:cxn modelId="{8E172A8A-E8EE-4009-B5E8-CF019081E8A7}" type="presParOf" srcId="{93534D6E-429E-40F6-9B94-91393A036B45}" destId="{A70C3821-D07B-4181-89EB-575FDC492109}" srcOrd="0" destOrd="0" presId="urn:microsoft.com/office/officeart/2009/layout/CirclePictureHierarchy"/>
    <dgm:cxn modelId="{D190722F-BFCF-4D31-B8E6-BB70710C9C8F}" type="presParOf" srcId="{A70C3821-D07B-4181-89EB-575FDC492109}" destId="{A280A846-072B-4B8C-92C0-6DCAE00D83C1}" srcOrd="0" destOrd="0" presId="urn:microsoft.com/office/officeart/2009/layout/CirclePictureHierarchy"/>
    <dgm:cxn modelId="{728F765D-963D-4E38-A2EA-67CD0C8A72BD}" type="presParOf" srcId="{A70C3821-D07B-4181-89EB-575FDC492109}" destId="{A66B8AEC-C8D9-4B7E-9DE0-7FF02F16695E}" srcOrd="1" destOrd="0" presId="urn:microsoft.com/office/officeart/2009/layout/CirclePictureHierarchy"/>
    <dgm:cxn modelId="{648234B7-8825-4480-B6F6-7BE319633ADD}" type="presParOf" srcId="{93534D6E-429E-40F6-9B94-91393A036B45}" destId="{16A55ABF-D7BA-43FF-814E-7376F1141948}" srcOrd="1" destOrd="0" presId="urn:microsoft.com/office/officeart/2009/layout/CirclePictureHierarchy"/>
    <dgm:cxn modelId="{468D29E5-DC16-4469-82D0-5AB4D04D6C4B}" type="presParOf" srcId="{EF100809-F0A5-422E-8C66-A31CD67A20E6}" destId="{978E536D-DCE8-4C67-AE6D-DD5DFEE9336B}" srcOrd="2" destOrd="0" presId="urn:microsoft.com/office/officeart/2009/layout/CirclePictureHierarchy"/>
    <dgm:cxn modelId="{A8C4A1FD-5607-4E72-80E1-6B23484A105F}" type="presParOf" srcId="{EF100809-F0A5-422E-8C66-A31CD67A20E6}" destId="{B0AC09B9-8324-4D3A-AE43-5078B78958D7}" srcOrd="3" destOrd="0" presId="urn:microsoft.com/office/officeart/2009/layout/CirclePictureHierarchy"/>
    <dgm:cxn modelId="{67E54233-882B-4429-8526-5220D2D19931}" type="presParOf" srcId="{B0AC09B9-8324-4D3A-AE43-5078B78958D7}" destId="{7351AB8C-CFC3-49CD-92FF-B3F18C48317F}" srcOrd="0" destOrd="0" presId="urn:microsoft.com/office/officeart/2009/layout/CirclePictureHierarchy"/>
    <dgm:cxn modelId="{9903D948-598A-431B-9ECF-EE413F544522}" type="presParOf" srcId="{7351AB8C-CFC3-49CD-92FF-B3F18C48317F}" destId="{72627A20-9F77-4F2A-936C-AF1290363C51}" srcOrd="0" destOrd="0" presId="urn:microsoft.com/office/officeart/2009/layout/CirclePictureHierarchy"/>
    <dgm:cxn modelId="{17E89872-E310-45ED-B933-E26C02D08281}" type="presParOf" srcId="{7351AB8C-CFC3-49CD-92FF-B3F18C48317F}" destId="{9D5D0180-1369-4F58-A987-D246015DACCB}" srcOrd="1" destOrd="0" presId="urn:microsoft.com/office/officeart/2009/layout/CirclePictureHierarchy"/>
    <dgm:cxn modelId="{907A4BFB-4EBE-4840-AA7B-BFC3FA65E777}" type="presParOf" srcId="{B0AC09B9-8324-4D3A-AE43-5078B78958D7}" destId="{8893E3D8-7DC7-44F6-8186-D8BD068334B9}" srcOrd="1" destOrd="0" presId="urn:microsoft.com/office/officeart/2009/layout/CirclePictureHierarchy"/>
    <dgm:cxn modelId="{88481E70-AE1D-494C-90E2-680941C1E6E3}" type="presParOf" srcId="{4262E312-F580-4843-A0C1-97571011BE3E}" destId="{DD0C892B-FC06-4506-B0D7-8238DF5A7AEC}" srcOrd="2" destOrd="0" presId="urn:microsoft.com/office/officeart/2009/layout/CirclePictureHierarchy"/>
    <dgm:cxn modelId="{896766AE-C773-45D2-ADFD-2837182CDB08}" type="presParOf" srcId="{4262E312-F580-4843-A0C1-97571011BE3E}" destId="{E8D0CFC8-CF67-4077-BF90-5B00C8A0F690}" srcOrd="3" destOrd="0" presId="urn:microsoft.com/office/officeart/2009/layout/CirclePictureHierarchy"/>
    <dgm:cxn modelId="{F2F80887-593F-49FA-A79F-59DC633485AA}" type="presParOf" srcId="{E8D0CFC8-CF67-4077-BF90-5B00C8A0F690}" destId="{C5B99699-5CF2-4E23-971A-B93407031F86}" srcOrd="0" destOrd="0" presId="urn:microsoft.com/office/officeart/2009/layout/CirclePictureHierarchy"/>
    <dgm:cxn modelId="{1E8612F3-D0CD-47BE-904F-CC728400935E}" type="presParOf" srcId="{C5B99699-5CF2-4E23-971A-B93407031F86}" destId="{204989E3-44BB-4A84-9C53-27BE30E72C38}" srcOrd="0" destOrd="0" presId="urn:microsoft.com/office/officeart/2009/layout/CirclePictureHierarchy"/>
    <dgm:cxn modelId="{79E69B55-26EA-4FB4-A0B5-FED3001CA60D}" type="presParOf" srcId="{C5B99699-5CF2-4E23-971A-B93407031F86}" destId="{CEAC883A-64E4-45EF-876B-D47FC6B86E64}" srcOrd="1" destOrd="0" presId="urn:microsoft.com/office/officeart/2009/layout/CirclePictureHierarchy"/>
    <dgm:cxn modelId="{B33DF3D3-9629-4718-9405-BE8F41471101}" type="presParOf" srcId="{E8D0CFC8-CF67-4077-BF90-5B00C8A0F690}" destId="{08700E37-1A95-4D52-B75C-5E2CB1858FE9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318150-DF67-4B07-B222-30159B28CB4C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D96105B1-8FD7-44A1-8907-590B3AF72AF0}">
      <dgm:prSet/>
      <dgm:spPr/>
      <dgm:t>
        <a:bodyPr/>
        <a:lstStyle/>
        <a:p>
          <a:endParaRPr lang="id-ID" dirty="0"/>
        </a:p>
      </dgm:t>
    </dgm:pt>
    <dgm:pt modelId="{E57120B4-9481-43EE-9AAD-7A855D4784DE}" type="parTrans" cxnId="{169D848C-C1F0-4918-A745-B603B063CDD3}">
      <dgm:prSet/>
      <dgm:spPr/>
      <dgm:t>
        <a:bodyPr/>
        <a:lstStyle/>
        <a:p>
          <a:endParaRPr lang="id-ID"/>
        </a:p>
      </dgm:t>
    </dgm:pt>
    <dgm:pt modelId="{DBB59F73-53A5-4204-AB7D-92A9226F1A72}" type="sibTrans" cxnId="{169D848C-C1F0-4918-A745-B603B063CDD3}">
      <dgm:prSet/>
      <dgm:spPr/>
      <dgm:t>
        <a:bodyPr/>
        <a:lstStyle/>
        <a:p>
          <a:endParaRPr lang="id-ID"/>
        </a:p>
      </dgm:t>
    </dgm:pt>
    <dgm:pt modelId="{35C3DA1F-0E9B-41B0-BFF4-9B931331B347}">
      <dgm:prSet/>
      <dgm:spPr/>
      <dgm:t>
        <a:bodyPr/>
        <a:lstStyle/>
        <a:p>
          <a:r>
            <a:rPr lang="en-US" dirty="0"/>
            <a:t>7</a:t>
          </a:r>
          <a:endParaRPr lang="id-ID" dirty="0"/>
        </a:p>
      </dgm:t>
    </dgm:pt>
    <dgm:pt modelId="{5EC3CDF0-A2FA-4C88-8562-651C124B7D4D}" type="parTrans" cxnId="{A67035DA-7680-481D-A736-25163ED7DB9C}">
      <dgm:prSet/>
      <dgm:spPr/>
      <dgm:t>
        <a:bodyPr/>
        <a:lstStyle/>
        <a:p>
          <a:endParaRPr lang="id-ID"/>
        </a:p>
      </dgm:t>
    </dgm:pt>
    <dgm:pt modelId="{63A1F609-ADEA-422C-AEE5-3746C2D0E74F}" type="sibTrans" cxnId="{A67035DA-7680-481D-A736-25163ED7DB9C}">
      <dgm:prSet/>
      <dgm:spPr/>
      <dgm:t>
        <a:bodyPr/>
        <a:lstStyle/>
        <a:p>
          <a:endParaRPr lang="id-ID"/>
        </a:p>
      </dgm:t>
    </dgm:pt>
    <dgm:pt modelId="{F19BEC00-3F92-45E8-8A4B-FCCCAE435C2E}">
      <dgm:prSet/>
      <dgm:spPr/>
      <dgm:t>
        <a:bodyPr/>
        <a:lstStyle/>
        <a:p>
          <a:r>
            <a:rPr lang="en-US" dirty="0"/>
            <a:t>6</a:t>
          </a:r>
          <a:endParaRPr lang="id-ID" dirty="0"/>
        </a:p>
      </dgm:t>
    </dgm:pt>
    <dgm:pt modelId="{8D3C97EC-CFFC-4EB9-86C5-11767470EB17}" type="parTrans" cxnId="{B43E2881-76B6-485F-8FDA-00BBC7E11948}">
      <dgm:prSet/>
      <dgm:spPr/>
      <dgm:t>
        <a:bodyPr/>
        <a:lstStyle/>
        <a:p>
          <a:endParaRPr lang="id-ID"/>
        </a:p>
      </dgm:t>
    </dgm:pt>
    <dgm:pt modelId="{145EEBD1-B899-47F8-B504-72A1D49FF893}" type="sibTrans" cxnId="{B43E2881-76B6-485F-8FDA-00BBC7E11948}">
      <dgm:prSet/>
      <dgm:spPr/>
      <dgm:t>
        <a:bodyPr/>
        <a:lstStyle/>
        <a:p>
          <a:endParaRPr lang="id-ID"/>
        </a:p>
      </dgm:t>
    </dgm:pt>
    <dgm:pt modelId="{087D8CAD-C81D-40F1-8C21-C06EC3462BB2}">
      <dgm:prSet/>
      <dgm:spPr/>
      <dgm:t>
        <a:bodyPr/>
        <a:lstStyle/>
        <a:p>
          <a:endParaRPr lang="id-ID" dirty="0"/>
        </a:p>
      </dgm:t>
    </dgm:pt>
    <dgm:pt modelId="{7EC02B98-5787-4831-8283-62E28281BAE4}" type="parTrans" cxnId="{D57B5A21-F235-4F22-9EEE-E7AE8C64996B}">
      <dgm:prSet/>
      <dgm:spPr/>
      <dgm:t>
        <a:bodyPr/>
        <a:lstStyle/>
        <a:p>
          <a:endParaRPr lang="id-ID"/>
        </a:p>
      </dgm:t>
    </dgm:pt>
    <dgm:pt modelId="{B8383932-5246-472C-B1B5-566FE8A18195}" type="sibTrans" cxnId="{D57B5A21-F235-4F22-9EEE-E7AE8C64996B}">
      <dgm:prSet/>
      <dgm:spPr/>
      <dgm:t>
        <a:bodyPr/>
        <a:lstStyle/>
        <a:p>
          <a:endParaRPr lang="id-ID"/>
        </a:p>
      </dgm:t>
    </dgm:pt>
    <dgm:pt modelId="{8201BAA6-A382-4413-9B63-2375EDEB27B6}">
      <dgm:prSet/>
      <dgm:spPr/>
      <dgm:t>
        <a:bodyPr/>
        <a:lstStyle/>
        <a:p>
          <a:r>
            <a:rPr lang="en-US" dirty="0"/>
            <a:t>8</a:t>
          </a:r>
          <a:endParaRPr lang="id-ID" dirty="0"/>
        </a:p>
      </dgm:t>
    </dgm:pt>
    <dgm:pt modelId="{50BBE29A-4670-45DB-AA79-3B8C5D2D2B91}" type="parTrans" cxnId="{DB239527-76BE-436C-A608-F7C7442C86AC}">
      <dgm:prSet/>
      <dgm:spPr/>
      <dgm:t>
        <a:bodyPr/>
        <a:lstStyle/>
        <a:p>
          <a:endParaRPr lang="id-ID"/>
        </a:p>
      </dgm:t>
    </dgm:pt>
    <dgm:pt modelId="{1612C962-8333-4DBB-82E1-3318CB454038}" type="sibTrans" cxnId="{DB239527-76BE-436C-A608-F7C7442C86AC}">
      <dgm:prSet/>
      <dgm:spPr/>
      <dgm:t>
        <a:bodyPr/>
        <a:lstStyle/>
        <a:p>
          <a:endParaRPr lang="id-ID"/>
        </a:p>
      </dgm:t>
    </dgm:pt>
    <dgm:pt modelId="{C3A62780-204F-4A03-8AE6-87D8351986D0}">
      <dgm:prSet/>
      <dgm:spPr/>
      <dgm:t>
        <a:bodyPr/>
        <a:lstStyle/>
        <a:p>
          <a:endParaRPr lang="id-ID" dirty="0"/>
        </a:p>
      </dgm:t>
    </dgm:pt>
    <dgm:pt modelId="{9264B7F3-3DDC-4514-81DB-C0C03FB2C4A2}" type="parTrans" cxnId="{394AED18-10E7-44DB-B73B-13242C8989C6}">
      <dgm:prSet/>
      <dgm:spPr/>
      <dgm:t>
        <a:bodyPr/>
        <a:lstStyle/>
        <a:p>
          <a:endParaRPr lang="id-ID"/>
        </a:p>
      </dgm:t>
    </dgm:pt>
    <dgm:pt modelId="{FDBFC676-941A-4B1E-9C07-D1FE09EE53BA}" type="sibTrans" cxnId="{394AED18-10E7-44DB-B73B-13242C8989C6}">
      <dgm:prSet/>
      <dgm:spPr/>
      <dgm:t>
        <a:bodyPr/>
        <a:lstStyle/>
        <a:p>
          <a:endParaRPr lang="id-ID"/>
        </a:p>
      </dgm:t>
    </dgm:pt>
    <dgm:pt modelId="{851E42A4-4603-4215-A0A3-71808D0896AC}">
      <dgm:prSet/>
      <dgm:spPr/>
      <dgm:t>
        <a:bodyPr/>
        <a:lstStyle/>
        <a:p>
          <a:endParaRPr lang="id-ID" dirty="0"/>
        </a:p>
      </dgm:t>
    </dgm:pt>
    <dgm:pt modelId="{0690747B-3DD9-4412-A46A-580D4DBA0EEB}" type="parTrans" cxnId="{E4DB3B9A-E18D-44C8-8274-CF645545748C}">
      <dgm:prSet/>
      <dgm:spPr/>
      <dgm:t>
        <a:bodyPr/>
        <a:lstStyle/>
        <a:p>
          <a:endParaRPr lang="id-ID"/>
        </a:p>
      </dgm:t>
    </dgm:pt>
    <dgm:pt modelId="{8B5509B0-AB35-4848-907E-C978C1637AE3}" type="sibTrans" cxnId="{E4DB3B9A-E18D-44C8-8274-CF645545748C}">
      <dgm:prSet/>
      <dgm:spPr/>
      <dgm:t>
        <a:bodyPr/>
        <a:lstStyle/>
        <a:p>
          <a:endParaRPr lang="id-ID"/>
        </a:p>
      </dgm:t>
    </dgm:pt>
    <dgm:pt modelId="{D7166BEC-F9E8-426C-8650-6C2B6A4E1DF7}" type="pres">
      <dgm:prSet presAssocID="{CF318150-DF67-4B07-B222-30159B28CB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B8D115-40AC-4BA4-88DC-10B98A1A52BD}" type="pres">
      <dgm:prSet presAssocID="{35C3DA1F-0E9B-41B0-BFF4-9B931331B347}" presName="hierRoot1" presStyleCnt="0"/>
      <dgm:spPr/>
    </dgm:pt>
    <dgm:pt modelId="{5CDC2EAF-99A2-4EE2-83DF-1239C5C524F4}" type="pres">
      <dgm:prSet presAssocID="{35C3DA1F-0E9B-41B0-BFF4-9B931331B347}" presName="composite" presStyleCnt="0"/>
      <dgm:spPr/>
    </dgm:pt>
    <dgm:pt modelId="{91C7969D-D52E-4747-9694-C1E6FD9490F1}" type="pres">
      <dgm:prSet presAssocID="{35C3DA1F-0E9B-41B0-BFF4-9B931331B347}" presName="image" presStyleLbl="node0" presStyleIdx="0" presStyleCnt="1"/>
      <dgm:spPr>
        <a:solidFill>
          <a:srgbClr val="FF5050"/>
        </a:solidFill>
      </dgm:spPr>
    </dgm:pt>
    <dgm:pt modelId="{4AD679CC-D709-40B3-947D-A8B624D54A8E}" type="pres">
      <dgm:prSet presAssocID="{35C3DA1F-0E9B-41B0-BFF4-9B931331B347}" presName="text" presStyleLbl="revTx" presStyleIdx="0" presStyleCnt="7">
        <dgm:presLayoutVars>
          <dgm:chPref val="3"/>
        </dgm:presLayoutVars>
      </dgm:prSet>
      <dgm:spPr/>
    </dgm:pt>
    <dgm:pt modelId="{F5BB6F87-8B8A-4E82-8E42-45B862E12877}" type="pres">
      <dgm:prSet presAssocID="{35C3DA1F-0E9B-41B0-BFF4-9B931331B347}" presName="hierChild2" presStyleCnt="0"/>
      <dgm:spPr/>
    </dgm:pt>
    <dgm:pt modelId="{3F9577CC-8A33-4F74-87AE-81F03B286266}" type="pres">
      <dgm:prSet presAssocID="{8D3C97EC-CFFC-4EB9-86C5-11767470EB17}" presName="Name10" presStyleLbl="parChTrans1D2" presStyleIdx="0" presStyleCnt="2"/>
      <dgm:spPr/>
    </dgm:pt>
    <dgm:pt modelId="{B1266598-EA5D-4F49-9068-5AF2F0DE9C10}" type="pres">
      <dgm:prSet presAssocID="{F19BEC00-3F92-45E8-8A4B-FCCCAE435C2E}" presName="hierRoot2" presStyleCnt="0"/>
      <dgm:spPr/>
    </dgm:pt>
    <dgm:pt modelId="{DF15F9AD-7CC9-49A7-86ED-ED4456B05874}" type="pres">
      <dgm:prSet presAssocID="{F19BEC00-3F92-45E8-8A4B-FCCCAE435C2E}" presName="composite2" presStyleCnt="0"/>
      <dgm:spPr/>
    </dgm:pt>
    <dgm:pt modelId="{51E2E3E6-D808-4B1C-9DE3-4F0471155C07}" type="pres">
      <dgm:prSet presAssocID="{F19BEC00-3F92-45E8-8A4B-FCCCAE435C2E}" presName="image2" presStyleLbl="node2" presStyleIdx="0" presStyleCnt="2"/>
      <dgm:spPr>
        <a:solidFill>
          <a:schemeClr val="tx1">
            <a:lumMod val="75000"/>
            <a:lumOff val="25000"/>
          </a:schemeClr>
        </a:solidFill>
      </dgm:spPr>
    </dgm:pt>
    <dgm:pt modelId="{49F18477-A22E-43FC-8A77-ED784491DBF8}" type="pres">
      <dgm:prSet presAssocID="{F19BEC00-3F92-45E8-8A4B-FCCCAE435C2E}" presName="text2" presStyleLbl="revTx" presStyleIdx="1" presStyleCnt="7">
        <dgm:presLayoutVars>
          <dgm:chPref val="3"/>
        </dgm:presLayoutVars>
      </dgm:prSet>
      <dgm:spPr/>
    </dgm:pt>
    <dgm:pt modelId="{B2B3B7EC-13E3-4992-9BF1-CE2DA75B3EB4}" type="pres">
      <dgm:prSet presAssocID="{F19BEC00-3F92-45E8-8A4B-FCCCAE435C2E}" presName="hierChild3" presStyleCnt="0"/>
      <dgm:spPr/>
    </dgm:pt>
    <dgm:pt modelId="{11778F75-2C56-46A5-94C0-D9959A1F5AC3}" type="pres">
      <dgm:prSet presAssocID="{9264B7F3-3DDC-4514-81DB-C0C03FB2C4A2}" presName="Name17" presStyleLbl="parChTrans1D3" presStyleIdx="0" presStyleCnt="4"/>
      <dgm:spPr/>
    </dgm:pt>
    <dgm:pt modelId="{B7F5CC6C-E462-4CC4-ADDA-782B150751FD}" type="pres">
      <dgm:prSet presAssocID="{C3A62780-204F-4A03-8AE6-87D8351986D0}" presName="hierRoot3" presStyleCnt="0"/>
      <dgm:spPr/>
    </dgm:pt>
    <dgm:pt modelId="{AEC927BD-708C-4B71-92AD-3D08350BC219}" type="pres">
      <dgm:prSet presAssocID="{C3A62780-204F-4A03-8AE6-87D8351986D0}" presName="composite3" presStyleCnt="0"/>
      <dgm:spPr/>
    </dgm:pt>
    <dgm:pt modelId="{C76910B1-7438-4DCD-A296-28C77F93FE38}" type="pres">
      <dgm:prSet presAssocID="{C3A62780-204F-4A03-8AE6-87D8351986D0}" presName="image3" presStyleLbl="node3" presStyleIdx="0" presStyleCnt="4"/>
      <dgm:spPr>
        <a:solidFill>
          <a:schemeClr val="tx1">
            <a:lumMod val="75000"/>
            <a:lumOff val="25000"/>
          </a:schemeClr>
        </a:solidFill>
      </dgm:spPr>
    </dgm:pt>
    <dgm:pt modelId="{D00882A6-4E99-4E95-A6B5-61F501CF3BF9}" type="pres">
      <dgm:prSet presAssocID="{C3A62780-204F-4A03-8AE6-87D8351986D0}" presName="text3" presStyleLbl="revTx" presStyleIdx="2" presStyleCnt="7">
        <dgm:presLayoutVars>
          <dgm:chPref val="3"/>
        </dgm:presLayoutVars>
      </dgm:prSet>
      <dgm:spPr/>
    </dgm:pt>
    <dgm:pt modelId="{4129E1AB-2367-4E6D-B000-99F6EDA8C657}" type="pres">
      <dgm:prSet presAssocID="{C3A62780-204F-4A03-8AE6-87D8351986D0}" presName="hierChild4" presStyleCnt="0"/>
      <dgm:spPr/>
    </dgm:pt>
    <dgm:pt modelId="{6F84C9C2-5216-4D20-B23A-F278E53118B6}" type="pres">
      <dgm:prSet presAssocID="{7EC02B98-5787-4831-8283-62E28281BAE4}" presName="Name17" presStyleLbl="parChTrans1D3" presStyleIdx="1" presStyleCnt="4"/>
      <dgm:spPr/>
    </dgm:pt>
    <dgm:pt modelId="{0831BA82-8581-45BC-BB15-65FFB0566E59}" type="pres">
      <dgm:prSet presAssocID="{087D8CAD-C81D-40F1-8C21-C06EC3462BB2}" presName="hierRoot3" presStyleCnt="0"/>
      <dgm:spPr/>
    </dgm:pt>
    <dgm:pt modelId="{5E924952-E9C2-4ED3-B8F6-290BD20842DD}" type="pres">
      <dgm:prSet presAssocID="{087D8CAD-C81D-40F1-8C21-C06EC3462BB2}" presName="composite3" presStyleCnt="0"/>
      <dgm:spPr/>
    </dgm:pt>
    <dgm:pt modelId="{0DF6D078-3239-4C61-90A2-443624FCD9E6}" type="pres">
      <dgm:prSet presAssocID="{087D8CAD-C81D-40F1-8C21-C06EC3462BB2}" presName="image3" presStyleLbl="node3" presStyleIdx="1" presStyleCnt="4"/>
      <dgm:spPr>
        <a:solidFill>
          <a:schemeClr val="tx1">
            <a:lumMod val="75000"/>
            <a:lumOff val="25000"/>
          </a:schemeClr>
        </a:solidFill>
      </dgm:spPr>
    </dgm:pt>
    <dgm:pt modelId="{824CB062-602F-4384-A644-676E1A9DC736}" type="pres">
      <dgm:prSet presAssocID="{087D8CAD-C81D-40F1-8C21-C06EC3462BB2}" presName="text3" presStyleLbl="revTx" presStyleIdx="3" presStyleCnt="7">
        <dgm:presLayoutVars>
          <dgm:chPref val="3"/>
        </dgm:presLayoutVars>
      </dgm:prSet>
      <dgm:spPr/>
    </dgm:pt>
    <dgm:pt modelId="{306EF113-18FD-4319-BB94-7E1267B22428}" type="pres">
      <dgm:prSet presAssocID="{087D8CAD-C81D-40F1-8C21-C06EC3462BB2}" presName="hierChild4" presStyleCnt="0"/>
      <dgm:spPr/>
    </dgm:pt>
    <dgm:pt modelId="{8E74F126-A8A7-4783-84E5-C6E809F17A51}" type="pres">
      <dgm:prSet presAssocID="{50BBE29A-4670-45DB-AA79-3B8C5D2D2B91}" presName="Name10" presStyleLbl="parChTrans1D2" presStyleIdx="1" presStyleCnt="2"/>
      <dgm:spPr/>
    </dgm:pt>
    <dgm:pt modelId="{9D1BEF0D-7A2B-487E-AC3B-240CBD7AFC98}" type="pres">
      <dgm:prSet presAssocID="{8201BAA6-A382-4413-9B63-2375EDEB27B6}" presName="hierRoot2" presStyleCnt="0"/>
      <dgm:spPr/>
    </dgm:pt>
    <dgm:pt modelId="{7617720F-C99F-48CA-BC4C-4D8BDD81C14A}" type="pres">
      <dgm:prSet presAssocID="{8201BAA6-A382-4413-9B63-2375EDEB27B6}" presName="composite2" presStyleCnt="0"/>
      <dgm:spPr/>
    </dgm:pt>
    <dgm:pt modelId="{319D4370-2E7F-42E3-9D8F-33F9C033010F}" type="pres">
      <dgm:prSet presAssocID="{8201BAA6-A382-4413-9B63-2375EDEB27B6}" presName="image2" presStyleLbl="node2" presStyleIdx="1" presStyleCnt="2"/>
      <dgm:spPr>
        <a:solidFill>
          <a:schemeClr val="tx1">
            <a:lumMod val="75000"/>
            <a:lumOff val="25000"/>
          </a:schemeClr>
        </a:solidFill>
      </dgm:spPr>
    </dgm:pt>
    <dgm:pt modelId="{0ED68D83-8C7A-4504-8DC2-4F4772410C37}" type="pres">
      <dgm:prSet presAssocID="{8201BAA6-A382-4413-9B63-2375EDEB27B6}" presName="text2" presStyleLbl="revTx" presStyleIdx="4" presStyleCnt="7">
        <dgm:presLayoutVars>
          <dgm:chPref val="3"/>
        </dgm:presLayoutVars>
      </dgm:prSet>
      <dgm:spPr/>
    </dgm:pt>
    <dgm:pt modelId="{3E63BA81-EB5D-4FFC-9F46-0E5305DE1D17}" type="pres">
      <dgm:prSet presAssocID="{8201BAA6-A382-4413-9B63-2375EDEB27B6}" presName="hierChild3" presStyleCnt="0"/>
      <dgm:spPr/>
    </dgm:pt>
    <dgm:pt modelId="{8A6A3C88-8498-494D-964A-366F7C8F9DAA}" type="pres">
      <dgm:prSet presAssocID="{0690747B-3DD9-4412-A46A-580D4DBA0EEB}" presName="Name17" presStyleLbl="parChTrans1D3" presStyleIdx="2" presStyleCnt="4"/>
      <dgm:spPr/>
    </dgm:pt>
    <dgm:pt modelId="{EF7AF3DB-258A-4226-9400-24516383D26C}" type="pres">
      <dgm:prSet presAssocID="{851E42A4-4603-4215-A0A3-71808D0896AC}" presName="hierRoot3" presStyleCnt="0"/>
      <dgm:spPr/>
    </dgm:pt>
    <dgm:pt modelId="{63A48660-316D-49AD-9F8A-1E5F4AB5D2A7}" type="pres">
      <dgm:prSet presAssocID="{851E42A4-4603-4215-A0A3-71808D0896AC}" presName="composite3" presStyleCnt="0"/>
      <dgm:spPr/>
    </dgm:pt>
    <dgm:pt modelId="{35DC7D4D-F7BE-4268-A6F0-9F1867176C68}" type="pres">
      <dgm:prSet presAssocID="{851E42A4-4603-4215-A0A3-71808D0896AC}" presName="image3" presStyleLbl="node3" presStyleIdx="2" presStyleCnt="4"/>
      <dgm:spPr>
        <a:solidFill>
          <a:schemeClr val="tx1">
            <a:lumMod val="75000"/>
            <a:lumOff val="25000"/>
          </a:schemeClr>
        </a:solidFill>
      </dgm:spPr>
    </dgm:pt>
    <dgm:pt modelId="{631644FF-B4D8-4452-9425-E79EAF412983}" type="pres">
      <dgm:prSet presAssocID="{851E42A4-4603-4215-A0A3-71808D0896AC}" presName="text3" presStyleLbl="revTx" presStyleIdx="5" presStyleCnt="7">
        <dgm:presLayoutVars>
          <dgm:chPref val="3"/>
        </dgm:presLayoutVars>
      </dgm:prSet>
      <dgm:spPr/>
    </dgm:pt>
    <dgm:pt modelId="{911B0AB9-082C-4E2F-9EBC-FFD062246FEE}" type="pres">
      <dgm:prSet presAssocID="{851E42A4-4603-4215-A0A3-71808D0896AC}" presName="hierChild4" presStyleCnt="0"/>
      <dgm:spPr/>
    </dgm:pt>
    <dgm:pt modelId="{E59F2C5B-543E-4E11-A667-225B26B57F28}" type="pres">
      <dgm:prSet presAssocID="{E57120B4-9481-43EE-9AAD-7A855D4784DE}" presName="Name17" presStyleLbl="parChTrans1D3" presStyleIdx="3" presStyleCnt="4"/>
      <dgm:spPr/>
    </dgm:pt>
    <dgm:pt modelId="{F357ED5D-7F8B-4EB5-B3F5-C9DA2493EDD1}" type="pres">
      <dgm:prSet presAssocID="{D96105B1-8FD7-44A1-8907-590B3AF72AF0}" presName="hierRoot3" presStyleCnt="0"/>
      <dgm:spPr/>
    </dgm:pt>
    <dgm:pt modelId="{50388207-1E9F-40AF-B92E-B74005BB79EC}" type="pres">
      <dgm:prSet presAssocID="{D96105B1-8FD7-44A1-8907-590B3AF72AF0}" presName="composite3" presStyleCnt="0"/>
      <dgm:spPr/>
    </dgm:pt>
    <dgm:pt modelId="{DE58868C-C070-4806-A994-6022D82AA7AA}" type="pres">
      <dgm:prSet presAssocID="{D96105B1-8FD7-44A1-8907-590B3AF72AF0}" presName="image3" presStyleLbl="node3" presStyleIdx="3" presStyleCnt="4"/>
      <dgm:spPr>
        <a:solidFill>
          <a:schemeClr val="tx1">
            <a:lumMod val="75000"/>
            <a:lumOff val="25000"/>
          </a:schemeClr>
        </a:solidFill>
      </dgm:spPr>
    </dgm:pt>
    <dgm:pt modelId="{8BC91985-DF9E-41E2-93BB-C83E9CA06F74}" type="pres">
      <dgm:prSet presAssocID="{D96105B1-8FD7-44A1-8907-590B3AF72AF0}" presName="text3" presStyleLbl="revTx" presStyleIdx="6" presStyleCnt="7">
        <dgm:presLayoutVars>
          <dgm:chPref val="3"/>
        </dgm:presLayoutVars>
      </dgm:prSet>
      <dgm:spPr/>
    </dgm:pt>
    <dgm:pt modelId="{EFD625EE-8220-4E5E-98DD-880004644EBC}" type="pres">
      <dgm:prSet presAssocID="{D96105B1-8FD7-44A1-8907-590B3AF72AF0}" presName="hierChild4" presStyleCnt="0"/>
      <dgm:spPr/>
    </dgm:pt>
  </dgm:ptLst>
  <dgm:cxnLst>
    <dgm:cxn modelId="{95C9B60C-D70E-411A-B9CE-96E3FD5DDD7F}" type="presOf" srcId="{8D3C97EC-CFFC-4EB9-86C5-11767470EB17}" destId="{3F9577CC-8A33-4F74-87AE-81F03B286266}" srcOrd="0" destOrd="0" presId="urn:microsoft.com/office/officeart/2009/layout/CirclePictureHierarchy"/>
    <dgm:cxn modelId="{FEB30B11-2291-4875-9601-50FFDBBE34E8}" type="presOf" srcId="{D96105B1-8FD7-44A1-8907-590B3AF72AF0}" destId="{8BC91985-DF9E-41E2-93BB-C83E9CA06F74}" srcOrd="0" destOrd="0" presId="urn:microsoft.com/office/officeart/2009/layout/CirclePictureHierarchy"/>
    <dgm:cxn modelId="{394AED18-10E7-44DB-B73B-13242C8989C6}" srcId="{F19BEC00-3F92-45E8-8A4B-FCCCAE435C2E}" destId="{C3A62780-204F-4A03-8AE6-87D8351986D0}" srcOrd="0" destOrd="0" parTransId="{9264B7F3-3DDC-4514-81DB-C0C03FB2C4A2}" sibTransId="{FDBFC676-941A-4B1E-9C07-D1FE09EE53BA}"/>
    <dgm:cxn modelId="{9F07BB1A-B320-44BF-A94C-B3D03F4962E9}" type="presOf" srcId="{50BBE29A-4670-45DB-AA79-3B8C5D2D2B91}" destId="{8E74F126-A8A7-4783-84E5-C6E809F17A51}" srcOrd="0" destOrd="0" presId="urn:microsoft.com/office/officeart/2009/layout/CirclePictureHierarchy"/>
    <dgm:cxn modelId="{FE2C6D1C-9C96-44BC-A72D-675083D5181D}" type="presOf" srcId="{851E42A4-4603-4215-A0A3-71808D0896AC}" destId="{631644FF-B4D8-4452-9425-E79EAF412983}" srcOrd="0" destOrd="0" presId="urn:microsoft.com/office/officeart/2009/layout/CirclePictureHierarchy"/>
    <dgm:cxn modelId="{D57B5A21-F235-4F22-9EEE-E7AE8C64996B}" srcId="{F19BEC00-3F92-45E8-8A4B-FCCCAE435C2E}" destId="{087D8CAD-C81D-40F1-8C21-C06EC3462BB2}" srcOrd="1" destOrd="0" parTransId="{7EC02B98-5787-4831-8283-62E28281BAE4}" sibTransId="{B8383932-5246-472C-B1B5-566FE8A18195}"/>
    <dgm:cxn modelId="{DB239527-76BE-436C-A608-F7C7442C86AC}" srcId="{35C3DA1F-0E9B-41B0-BFF4-9B931331B347}" destId="{8201BAA6-A382-4413-9B63-2375EDEB27B6}" srcOrd="1" destOrd="0" parTransId="{50BBE29A-4670-45DB-AA79-3B8C5D2D2B91}" sibTransId="{1612C962-8333-4DBB-82E1-3318CB454038}"/>
    <dgm:cxn modelId="{1DD96929-B621-4639-B560-C91EDDF7D013}" type="presOf" srcId="{9264B7F3-3DDC-4514-81DB-C0C03FB2C4A2}" destId="{11778F75-2C56-46A5-94C0-D9959A1F5AC3}" srcOrd="0" destOrd="0" presId="urn:microsoft.com/office/officeart/2009/layout/CirclePictureHierarchy"/>
    <dgm:cxn modelId="{70C5885C-0C37-4115-95C5-D66620A6F98A}" type="presOf" srcId="{F19BEC00-3F92-45E8-8A4B-FCCCAE435C2E}" destId="{49F18477-A22E-43FC-8A77-ED784491DBF8}" srcOrd="0" destOrd="0" presId="urn:microsoft.com/office/officeart/2009/layout/CirclePictureHierarchy"/>
    <dgm:cxn modelId="{BEC96D65-0E35-463B-AB4C-E3BF6D438869}" type="presOf" srcId="{E57120B4-9481-43EE-9AAD-7A855D4784DE}" destId="{E59F2C5B-543E-4E11-A667-225B26B57F28}" srcOrd="0" destOrd="0" presId="urn:microsoft.com/office/officeart/2009/layout/CirclePictureHierarchy"/>
    <dgm:cxn modelId="{E7F4CA65-D0EA-44D7-98F6-57CA05057BF9}" type="presOf" srcId="{0690747B-3DD9-4412-A46A-580D4DBA0EEB}" destId="{8A6A3C88-8498-494D-964A-366F7C8F9DAA}" srcOrd="0" destOrd="0" presId="urn:microsoft.com/office/officeart/2009/layout/CirclePictureHierarchy"/>
    <dgm:cxn modelId="{5DA85048-7BD0-460B-9748-42FA7EEEDC5E}" type="presOf" srcId="{087D8CAD-C81D-40F1-8C21-C06EC3462BB2}" destId="{824CB062-602F-4384-A644-676E1A9DC736}" srcOrd="0" destOrd="0" presId="urn:microsoft.com/office/officeart/2009/layout/CirclePictureHierarchy"/>
    <dgm:cxn modelId="{7289494D-83FD-40CF-B695-AB5BCF847EA1}" type="presOf" srcId="{35C3DA1F-0E9B-41B0-BFF4-9B931331B347}" destId="{4AD679CC-D709-40B3-947D-A8B624D54A8E}" srcOrd="0" destOrd="0" presId="urn:microsoft.com/office/officeart/2009/layout/CirclePictureHierarchy"/>
    <dgm:cxn modelId="{F5FA5756-7236-4FF9-9C91-50DEC805E752}" type="presOf" srcId="{CF318150-DF67-4B07-B222-30159B28CB4C}" destId="{D7166BEC-F9E8-426C-8650-6C2B6A4E1DF7}" srcOrd="0" destOrd="0" presId="urn:microsoft.com/office/officeart/2009/layout/CirclePictureHierarchy"/>
    <dgm:cxn modelId="{B43E2881-76B6-485F-8FDA-00BBC7E11948}" srcId="{35C3DA1F-0E9B-41B0-BFF4-9B931331B347}" destId="{F19BEC00-3F92-45E8-8A4B-FCCCAE435C2E}" srcOrd="0" destOrd="0" parTransId="{8D3C97EC-CFFC-4EB9-86C5-11767470EB17}" sibTransId="{145EEBD1-B899-47F8-B504-72A1D49FF893}"/>
    <dgm:cxn modelId="{169D848C-C1F0-4918-A745-B603B063CDD3}" srcId="{8201BAA6-A382-4413-9B63-2375EDEB27B6}" destId="{D96105B1-8FD7-44A1-8907-590B3AF72AF0}" srcOrd="1" destOrd="0" parTransId="{E57120B4-9481-43EE-9AAD-7A855D4784DE}" sibTransId="{DBB59F73-53A5-4204-AB7D-92A9226F1A72}"/>
    <dgm:cxn modelId="{E4DB3B9A-E18D-44C8-8274-CF645545748C}" srcId="{8201BAA6-A382-4413-9B63-2375EDEB27B6}" destId="{851E42A4-4603-4215-A0A3-71808D0896AC}" srcOrd="0" destOrd="0" parTransId="{0690747B-3DD9-4412-A46A-580D4DBA0EEB}" sibTransId="{8B5509B0-AB35-4848-907E-C978C1637AE3}"/>
    <dgm:cxn modelId="{D919299C-9447-4771-A63E-4C7AAA261F58}" type="presOf" srcId="{8201BAA6-A382-4413-9B63-2375EDEB27B6}" destId="{0ED68D83-8C7A-4504-8DC2-4F4772410C37}" srcOrd="0" destOrd="0" presId="urn:microsoft.com/office/officeart/2009/layout/CirclePictureHierarchy"/>
    <dgm:cxn modelId="{BADDD1B4-DE09-46A0-BF6A-0B3267C25F6F}" type="presOf" srcId="{7EC02B98-5787-4831-8283-62E28281BAE4}" destId="{6F84C9C2-5216-4D20-B23A-F278E53118B6}" srcOrd="0" destOrd="0" presId="urn:microsoft.com/office/officeart/2009/layout/CirclePictureHierarchy"/>
    <dgm:cxn modelId="{A67035DA-7680-481D-A736-25163ED7DB9C}" srcId="{CF318150-DF67-4B07-B222-30159B28CB4C}" destId="{35C3DA1F-0E9B-41B0-BFF4-9B931331B347}" srcOrd="0" destOrd="0" parTransId="{5EC3CDF0-A2FA-4C88-8562-651C124B7D4D}" sibTransId="{63A1F609-ADEA-422C-AEE5-3746C2D0E74F}"/>
    <dgm:cxn modelId="{DC3D60F4-3EDE-45CD-A979-7D9036A60E6E}" type="presOf" srcId="{C3A62780-204F-4A03-8AE6-87D8351986D0}" destId="{D00882A6-4E99-4E95-A6B5-61F501CF3BF9}" srcOrd="0" destOrd="0" presId="urn:microsoft.com/office/officeart/2009/layout/CirclePictureHierarchy"/>
    <dgm:cxn modelId="{A7F232C9-CA67-439F-A0F2-358EE80A1F03}" type="presParOf" srcId="{D7166BEC-F9E8-426C-8650-6C2B6A4E1DF7}" destId="{CBB8D115-40AC-4BA4-88DC-10B98A1A52BD}" srcOrd="0" destOrd="0" presId="urn:microsoft.com/office/officeart/2009/layout/CirclePictureHierarchy"/>
    <dgm:cxn modelId="{5CD06028-9293-4C9C-8381-242475734AEE}" type="presParOf" srcId="{CBB8D115-40AC-4BA4-88DC-10B98A1A52BD}" destId="{5CDC2EAF-99A2-4EE2-83DF-1239C5C524F4}" srcOrd="0" destOrd="0" presId="urn:microsoft.com/office/officeart/2009/layout/CirclePictureHierarchy"/>
    <dgm:cxn modelId="{60FEC986-7A31-4800-9C80-0911934C20DD}" type="presParOf" srcId="{5CDC2EAF-99A2-4EE2-83DF-1239C5C524F4}" destId="{91C7969D-D52E-4747-9694-C1E6FD9490F1}" srcOrd="0" destOrd="0" presId="urn:microsoft.com/office/officeart/2009/layout/CirclePictureHierarchy"/>
    <dgm:cxn modelId="{BB9C0737-0EF2-4B7D-92E5-B5F68829174F}" type="presParOf" srcId="{5CDC2EAF-99A2-4EE2-83DF-1239C5C524F4}" destId="{4AD679CC-D709-40B3-947D-A8B624D54A8E}" srcOrd="1" destOrd="0" presId="urn:microsoft.com/office/officeart/2009/layout/CirclePictureHierarchy"/>
    <dgm:cxn modelId="{BE7086BB-1239-4FAB-841D-1C0BD274D902}" type="presParOf" srcId="{CBB8D115-40AC-4BA4-88DC-10B98A1A52BD}" destId="{F5BB6F87-8B8A-4E82-8E42-45B862E12877}" srcOrd="1" destOrd="0" presId="urn:microsoft.com/office/officeart/2009/layout/CirclePictureHierarchy"/>
    <dgm:cxn modelId="{D7486D4E-B857-4EED-B57E-1EF9689D633D}" type="presParOf" srcId="{F5BB6F87-8B8A-4E82-8E42-45B862E12877}" destId="{3F9577CC-8A33-4F74-87AE-81F03B286266}" srcOrd="0" destOrd="0" presId="urn:microsoft.com/office/officeart/2009/layout/CirclePictureHierarchy"/>
    <dgm:cxn modelId="{3A91110E-5990-4E68-AA2F-49CC0F166B92}" type="presParOf" srcId="{F5BB6F87-8B8A-4E82-8E42-45B862E12877}" destId="{B1266598-EA5D-4F49-9068-5AF2F0DE9C10}" srcOrd="1" destOrd="0" presId="urn:microsoft.com/office/officeart/2009/layout/CirclePictureHierarchy"/>
    <dgm:cxn modelId="{D575975C-629B-49D6-8C02-C470B47A8167}" type="presParOf" srcId="{B1266598-EA5D-4F49-9068-5AF2F0DE9C10}" destId="{DF15F9AD-7CC9-49A7-86ED-ED4456B05874}" srcOrd="0" destOrd="0" presId="urn:microsoft.com/office/officeart/2009/layout/CirclePictureHierarchy"/>
    <dgm:cxn modelId="{B09C7B54-93C4-41D8-B71C-1C2849991A66}" type="presParOf" srcId="{DF15F9AD-7CC9-49A7-86ED-ED4456B05874}" destId="{51E2E3E6-D808-4B1C-9DE3-4F0471155C07}" srcOrd="0" destOrd="0" presId="urn:microsoft.com/office/officeart/2009/layout/CirclePictureHierarchy"/>
    <dgm:cxn modelId="{054561CD-58B7-4364-9432-1CCB43F1B5CF}" type="presParOf" srcId="{DF15F9AD-7CC9-49A7-86ED-ED4456B05874}" destId="{49F18477-A22E-43FC-8A77-ED784491DBF8}" srcOrd="1" destOrd="0" presId="urn:microsoft.com/office/officeart/2009/layout/CirclePictureHierarchy"/>
    <dgm:cxn modelId="{0B033092-5349-4311-91CA-6D1BEB6BCF64}" type="presParOf" srcId="{B1266598-EA5D-4F49-9068-5AF2F0DE9C10}" destId="{B2B3B7EC-13E3-4992-9BF1-CE2DA75B3EB4}" srcOrd="1" destOrd="0" presId="urn:microsoft.com/office/officeart/2009/layout/CirclePictureHierarchy"/>
    <dgm:cxn modelId="{430F74D8-A5EA-49BE-A30A-773CA9F7D78B}" type="presParOf" srcId="{B2B3B7EC-13E3-4992-9BF1-CE2DA75B3EB4}" destId="{11778F75-2C56-46A5-94C0-D9959A1F5AC3}" srcOrd="0" destOrd="0" presId="urn:microsoft.com/office/officeart/2009/layout/CirclePictureHierarchy"/>
    <dgm:cxn modelId="{366DB995-4769-4991-9700-F68D8B4B9584}" type="presParOf" srcId="{B2B3B7EC-13E3-4992-9BF1-CE2DA75B3EB4}" destId="{B7F5CC6C-E462-4CC4-ADDA-782B150751FD}" srcOrd="1" destOrd="0" presId="urn:microsoft.com/office/officeart/2009/layout/CirclePictureHierarchy"/>
    <dgm:cxn modelId="{99F85B98-F4AE-46A4-9E18-A3961AC3590F}" type="presParOf" srcId="{B7F5CC6C-E462-4CC4-ADDA-782B150751FD}" destId="{AEC927BD-708C-4B71-92AD-3D08350BC219}" srcOrd="0" destOrd="0" presId="urn:microsoft.com/office/officeart/2009/layout/CirclePictureHierarchy"/>
    <dgm:cxn modelId="{A67D77D6-6F55-4CAD-B39D-AE048A94BA3C}" type="presParOf" srcId="{AEC927BD-708C-4B71-92AD-3D08350BC219}" destId="{C76910B1-7438-4DCD-A296-28C77F93FE38}" srcOrd="0" destOrd="0" presId="urn:microsoft.com/office/officeart/2009/layout/CirclePictureHierarchy"/>
    <dgm:cxn modelId="{584193A5-E750-4175-931E-3126531B0642}" type="presParOf" srcId="{AEC927BD-708C-4B71-92AD-3D08350BC219}" destId="{D00882A6-4E99-4E95-A6B5-61F501CF3BF9}" srcOrd="1" destOrd="0" presId="urn:microsoft.com/office/officeart/2009/layout/CirclePictureHierarchy"/>
    <dgm:cxn modelId="{D01B8D17-3A2B-4798-ABD9-83D2EFB37B7A}" type="presParOf" srcId="{B7F5CC6C-E462-4CC4-ADDA-782B150751FD}" destId="{4129E1AB-2367-4E6D-B000-99F6EDA8C657}" srcOrd="1" destOrd="0" presId="urn:microsoft.com/office/officeart/2009/layout/CirclePictureHierarchy"/>
    <dgm:cxn modelId="{50B8E24E-A208-42C2-A947-A64D501715BB}" type="presParOf" srcId="{B2B3B7EC-13E3-4992-9BF1-CE2DA75B3EB4}" destId="{6F84C9C2-5216-4D20-B23A-F278E53118B6}" srcOrd="2" destOrd="0" presId="urn:microsoft.com/office/officeart/2009/layout/CirclePictureHierarchy"/>
    <dgm:cxn modelId="{A5D6C4F3-3665-4142-810E-9A9E9EB98423}" type="presParOf" srcId="{B2B3B7EC-13E3-4992-9BF1-CE2DA75B3EB4}" destId="{0831BA82-8581-45BC-BB15-65FFB0566E59}" srcOrd="3" destOrd="0" presId="urn:microsoft.com/office/officeart/2009/layout/CirclePictureHierarchy"/>
    <dgm:cxn modelId="{D6AD8301-4098-4823-9967-7DB820C421A9}" type="presParOf" srcId="{0831BA82-8581-45BC-BB15-65FFB0566E59}" destId="{5E924952-E9C2-4ED3-B8F6-290BD20842DD}" srcOrd="0" destOrd="0" presId="urn:microsoft.com/office/officeart/2009/layout/CirclePictureHierarchy"/>
    <dgm:cxn modelId="{C023EF8E-D11E-4E43-9109-5A03C6403C40}" type="presParOf" srcId="{5E924952-E9C2-4ED3-B8F6-290BD20842DD}" destId="{0DF6D078-3239-4C61-90A2-443624FCD9E6}" srcOrd="0" destOrd="0" presId="urn:microsoft.com/office/officeart/2009/layout/CirclePictureHierarchy"/>
    <dgm:cxn modelId="{3F3376FD-5F56-45A6-8436-AAFC2A32C2EC}" type="presParOf" srcId="{5E924952-E9C2-4ED3-B8F6-290BD20842DD}" destId="{824CB062-602F-4384-A644-676E1A9DC736}" srcOrd="1" destOrd="0" presId="urn:microsoft.com/office/officeart/2009/layout/CirclePictureHierarchy"/>
    <dgm:cxn modelId="{09B85015-5E6E-4028-B946-AD0D4A3BD4A4}" type="presParOf" srcId="{0831BA82-8581-45BC-BB15-65FFB0566E59}" destId="{306EF113-18FD-4319-BB94-7E1267B22428}" srcOrd="1" destOrd="0" presId="urn:microsoft.com/office/officeart/2009/layout/CirclePictureHierarchy"/>
    <dgm:cxn modelId="{02842EE1-5FB8-4953-ADAC-2CDA56A4E7B1}" type="presParOf" srcId="{F5BB6F87-8B8A-4E82-8E42-45B862E12877}" destId="{8E74F126-A8A7-4783-84E5-C6E809F17A51}" srcOrd="2" destOrd="0" presId="urn:microsoft.com/office/officeart/2009/layout/CirclePictureHierarchy"/>
    <dgm:cxn modelId="{5470292C-0B8C-431B-AE7E-5A157D984825}" type="presParOf" srcId="{F5BB6F87-8B8A-4E82-8E42-45B862E12877}" destId="{9D1BEF0D-7A2B-487E-AC3B-240CBD7AFC98}" srcOrd="3" destOrd="0" presId="urn:microsoft.com/office/officeart/2009/layout/CirclePictureHierarchy"/>
    <dgm:cxn modelId="{4F288BA1-2F80-4E7C-82BE-4D406762B61C}" type="presParOf" srcId="{9D1BEF0D-7A2B-487E-AC3B-240CBD7AFC98}" destId="{7617720F-C99F-48CA-BC4C-4D8BDD81C14A}" srcOrd="0" destOrd="0" presId="urn:microsoft.com/office/officeart/2009/layout/CirclePictureHierarchy"/>
    <dgm:cxn modelId="{5028A131-009A-481E-919D-EC498275C46E}" type="presParOf" srcId="{7617720F-C99F-48CA-BC4C-4D8BDD81C14A}" destId="{319D4370-2E7F-42E3-9D8F-33F9C033010F}" srcOrd="0" destOrd="0" presId="urn:microsoft.com/office/officeart/2009/layout/CirclePictureHierarchy"/>
    <dgm:cxn modelId="{AB465E0C-3115-49B9-A76D-1E1B812CCE5E}" type="presParOf" srcId="{7617720F-C99F-48CA-BC4C-4D8BDD81C14A}" destId="{0ED68D83-8C7A-4504-8DC2-4F4772410C37}" srcOrd="1" destOrd="0" presId="urn:microsoft.com/office/officeart/2009/layout/CirclePictureHierarchy"/>
    <dgm:cxn modelId="{4432BE90-3192-45C3-BC48-08A15DC9506B}" type="presParOf" srcId="{9D1BEF0D-7A2B-487E-AC3B-240CBD7AFC98}" destId="{3E63BA81-EB5D-4FFC-9F46-0E5305DE1D17}" srcOrd="1" destOrd="0" presId="urn:microsoft.com/office/officeart/2009/layout/CirclePictureHierarchy"/>
    <dgm:cxn modelId="{37A2471E-E525-4FB3-BCC0-1B22F95ED615}" type="presParOf" srcId="{3E63BA81-EB5D-4FFC-9F46-0E5305DE1D17}" destId="{8A6A3C88-8498-494D-964A-366F7C8F9DAA}" srcOrd="0" destOrd="0" presId="urn:microsoft.com/office/officeart/2009/layout/CirclePictureHierarchy"/>
    <dgm:cxn modelId="{F385F2E2-754B-498F-A527-4CA5F8BDFBD6}" type="presParOf" srcId="{3E63BA81-EB5D-4FFC-9F46-0E5305DE1D17}" destId="{EF7AF3DB-258A-4226-9400-24516383D26C}" srcOrd="1" destOrd="0" presId="urn:microsoft.com/office/officeart/2009/layout/CirclePictureHierarchy"/>
    <dgm:cxn modelId="{C54DD6E6-F1B8-45A0-97C2-25484F940E57}" type="presParOf" srcId="{EF7AF3DB-258A-4226-9400-24516383D26C}" destId="{63A48660-316D-49AD-9F8A-1E5F4AB5D2A7}" srcOrd="0" destOrd="0" presId="urn:microsoft.com/office/officeart/2009/layout/CirclePictureHierarchy"/>
    <dgm:cxn modelId="{FB7288A0-57E4-47A0-88EC-127A2A92F55A}" type="presParOf" srcId="{63A48660-316D-49AD-9F8A-1E5F4AB5D2A7}" destId="{35DC7D4D-F7BE-4268-A6F0-9F1867176C68}" srcOrd="0" destOrd="0" presId="urn:microsoft.com/office/officeart/2009/layout/CirclePictureHierarchy"/>
    <dgm:cxn modelId="{9A4DF8E8-AFBE-40F5-90B1-16E18F0239BE}" type="presParOf" srcId="{63A48660-316D-49AD-9F8A-1E5F4AB5D2A7}" destId="{631644FF-B4D8-4452-9425-E79EAF412983}" srcOrd="1" destOrd="0" presId="urn:microsoft.com/office/officeart/2009/layout/CirclePictureHierarchy"/>
    <dgm:cxn modelId="{C4196794-AE1D-4E45-9E2D-CAE88BCD0517}" type="presParOf" srcId="{EF7AF3DB-258A-4226-9400-24516383D26C}" destId="{911B0AB9-082C-4E2F-9EBC-FFD062246FEE}" srcOrd="1" destOrd="0" presId="urn:microsoft.com/office/officeart/2009/layout/CirclePictureHierarchy"/>
    <dgm:cxn modelId="{92DFB6F3-D0ED-4459-8FF5-B30C7998021B}" type="presParOf" srcId="{3E63BA81-EB5D-4FFC-9F46-0E5305DE1D17}" destId="{E59F2C5B-543E-4E11-A667-225B26B57F28}" srcOrd="2" destOrd="0" presId="urn:microsoft.com/office/officeart/2009/layout/CirclePictureHierarchy"/>
    <dgm:cxn modelId="{6EAFDA04-0E38-40CC-B6DE-900495D6116D}" type="presParOf" srcId="{3E63BA81-EB5D-4FFC-9F46-0E5305DE1D17}" destId="{F357ED5D-7F8B-4EB5-B3F5-C9DA2493EDD1}" srcOrd="3" destOrd="0" presId="urn:microsoft.com/office/officeart/2009/layout/CirclePictureHierarchy"/>
    <dgm:cxn modelId="{2EA51942-B8DA-462F-AD4E-88CB0744D6E9}" type="presParOf" srcId="{F357ED5D-7F8B-4EB5-B3F5-C9DA2493EDD1}" destId="{50388207-1E9F-40AF-B92E-B74005BB79EC}" srcOrd="0" destOrd="0" presId="urn:microsoft.com/office/officeart/2009/layout/CirclePictureHierarchy"/>
    <dgm:cxn modelId="{D5415570-5020-4F53-8D55-A3CC1584C014}" type="presParOf" srcId="{50388207-1E9F-40AF-B92E-B74005BB79EC}" destId="{DE58868C-C070-4806-A994-6022D82AA7AA}" srcOrd="0" destOrd="0" presId="urn:microsoft.com/office/officeart/2009/layout/CirclePictureHierarchy"/>
    <dgm:cxn modelId="{058B671F-F684-43E3-BD46-CB504AD2542B}" type="presParOf" srcId="{50388207-1E9F-40AF-B92E-B74005BB79EC}" destId="{8BC91985-DF9E-41E2-93BB-C83E9CA06F74}" srcOrd="1" destOrd="0" presId="urn:microsoft.com/office/officeart/2009/layout/CirclePictureHierarchy"/>
    <dgm:cxn modelId="{071BA09A-101A-477D-A1F0-14D0B9D0E3EE}" type="presParOf" srcId="{F357ED5D-7F8B-4EB5-B3F5-C9DA2493EDD1}" destId="{EFD625EE-8220-4E5E-98DD-880004644EBC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318150-DF67-4B07-B222-30159B28CB4C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E8814E6-9A12-426F-84A5-506D9A393D9B}">
      <dgm:prSet phldrT="[Text]"/>
      <dgm:spPr/>
      <dgm:t>
        <a:bodyPr/>
        <a:lstStyle/>
        <a:p>
          <a:r>
            <a:rPr lang="en-US" dirty="0"/>
            <a:t>5</a:t>
          </a:r>
          <a:endParaRPr lang="id-ID" dirty="0"/>
        </a:p>
      </dgm:t>
    </dgm:pt>
    <dgm:pt modelId="{F97D71DB-9EE0-4821-B5E2-96221CF6F480}" type="parTrans" cxnId="{7D7524E3-E112-4E49-9140-1F3B1EC34D87}">
      <dgm:prSet/>
      <dgm:spPr/>
      <dgm:t>
        <a:bodyPr/>
        <a:lstStyle/>
        <a:p>
          <a:endParaRPr lang="id-ID"/>
        </a:p>
      </dgm:t>
    </dgm:pt>
    <dgm:pt modelId="{295DE82E-2F8F-4F66-83D1-9F1A25FEB52C}" type="sibTrans" cxnId="{7D7524E3-E112-4E49-9140-1F3B1EC34D87}">
      <dgm:prSet/>
      <dgm:spPr/>
      <dgm:t>
        <a:bodyPr/>
        <a:lstStyle/>
        <a:p>
          <a:endParaRPr lang="id-ID"/>
        </a:p>
      </dgm:t>
    </dgm:pt>
    <dgm:pt modelId="{69B0A73B-FEB9-4436-B0C3-4E1A5D0954EF}">
      <dgm:prSet phldrT="[Text]"/>
      <dgm:spPr/>
      <dgm:t>
        <a:bodyPr/>
        <a:lstStyle/>
        <a:p>
          <a:endParaRPr lang="id-ID" dirty="0"/>
        </a:p>
      </dgm:t>
    </dgm:pt>
    <dgm:pt modelId="{7205E9BD-651E-4D8D-B5A6-C6AFCC532801}" type="parTrans" cxnId="{CAC24E3A-E778-4DEB-9C44-04DC991DA542}">
      <dgm:prSet/>
      <dgm:spPr/>
      <dgm:t>
        <a:bodyPr/>
        <a:lstStyle/>
        <a:p>
          <a:endParaRPr lang="id-ID"/>
        </a:p>
      </dgm:t>
    </dgm:pt>
    <dgm:pt modelId="{43A8FAA7-C382-46A0-8E81-0BB041DC7B7A}" type="sibTrans" cxnId="{CAC24E3A-E778-4DEB-9C44-04DC991DA542}">
      <dgm:prSet/>
      <dgm:spPr/>
      <dgm:t>
        <a:bodyPr/>
        <a:lstStyle/>
        <a:p>
          <a:endParaRPr lang="id-ID"/>
        </a:p>
      </dgm:t>
    </dgm:pt>
    <dgm:pt modelId="{5E4D4B08-9183-4CD5-B00B-5B3A30A1DF77}">
      <dgm:prSet phldrT="[Text]"/>
      <dgm:spPr/>
      <dgm:t>
        <a:bodyPr/>
        <a:lstStyle/>
        <a:p>
          <a:r>
            <a:rPr lang="en-US" dirty="0"/>
            <a:t>3</a:t>
          </a:r>
          <a:endParaRPr lang="id-ID" dirty="0"/>
        </a:p>
      </dgm:t>
    </dgm:pt>
    <dgm:pt modelId="{E97DEBD1-E09E-4C3C-A54D-3D59CA42CFF5}" type="parTrans" cxnId="{82E052A7-83BD-4455-A098-E378C87685CD}">
      <dgm:prSet/>
      <dgm:spPr/>
      <dgm:t>
        <a:bodyPr/>
        <a:lstStyle/>
        <a:p>
          <a:endParaRPr lang="id-ID"/>
        </a:p>
      </dgm:t>
    </dgm:pt>
    <dgm:pt modelId="{1807C1DA-76F8-497F-A837-97BF8231EF56}" type="sibTrans" cxnId="{82E052A7-83BD-4455-A098-E378C87685CD}">
      <dgm:prSet/>
      <dgm:spPr/>
      <dgm:t>
        <a:bodyPr/>
        <a:lstStyle/>
        <a:p>
          <a:endParaRPr lang="id-ID"/>
        </a:p>
      </dgm:t>
    </dgm:pt>
    <dgm:pt modelId="{AE7CEF54-4B3C-4E73-978D-6AFA88CF2951}">
      <dgm:prSet phldrT="[Text]"/>
      <dgm:spPr/>
      <dgm:t>
        <a:bodyPr/>
        <a:lstStyle/>
        <a:p>
          <a:endParaRPr lang="id-ID" dirty="0"/>
        </a:p>
      </dgm:t>
    </dgm:pt>
    <dgm:pt modelId="{58A6AECF-B2E1-4E59-99FE-756A5E012F3D}" type="parTrans" cxnId="{7885835E-4E61-4C18-BA4D-6B98B154C2A9}">
      <dgm:prSet/>
      <dgm:spPr/>
      <dgm:t>
        <a:bodyPr/>
        <a:lstStyle/>
        <a:p>
          <a:endParaRPr lang="id-ID"/>
        </a:p>
      </dgm:t>
    </dgm:pt>
    <dgm:pt modelId="{B9854820-0752-4422-9270-AC4232E78681}" type="sibTrans" cxnId="{7885835E-4E61-4C18-BA4D-6B98B154C2A9}">
      <dgm:prSet/>
      <dgm:spPr/>
      <dgm:t>
        <a:bodyPr/>
        <a:lstStyle/>
        <a:p>
          <a:endParaRPr lang="id-ID"/>
        </a:p>
      </dgm:t>
    </dgm:pt>
    <dgm:pt modelId="{B3432C0E-A593-4DCE-9E53-B6BC8C63B740}">
      <dgm:prSet phldrT="[Text]"/>
      <dgm:spPr/>
      <dgm:t>
        <a:bodyPr/>
        <a:lstStyle/>
        <a:p>
          <a:r>
            <a:rPr lang="en-US"/>
            <a:t>7</a:t>
          </a:r>
          <a:endParaRPr lang="id-ID" dirty="0"/>
        </a:p>
      </dgm:t>
    </dgm:pt>
    <dgm:pt modelId="{EEAAB6C2-93B2-4101-A3D1-02AA4F595B86}" type="parTrans" cxnId="{E9B091B2-9052-4F87-851D-B2B650E884C8}">
      <dgm:prSet/>
      <dgm:spPr/>
      <dgm:t>
        <a:bodyPr/>
        <a:lstStyle/>
        <a:p>
          <a:endParaRPr lang="id-ID"/>
        </a:p>
      </dgm:t>
    </dgm:pt>
    <dgm:pt modelId="{F17919BC-FDC6-4844-B3A3-E897003AF160}" type="sibTrans" cxnId="{E9B091B2-9052-4F87-851D-B2B650E884C8}">
      <dgm:prSet/>
      <dgm:spPr/>
      <dgm:t>
        <a:bodyPr/>
        <a:lstStyle/>
        <a:p>
          <a:endParaRPr lang="id-ID"/>
        </a:p>
      </dgm:t>
    </dgm:pt>
    <dgm:pt modelId="{661284D5-8E54-4BD0-88C0-DC615134DFC8}">
      <dgm:prSet phldrT="[Text]"/>
      <dgm:spPr/>
      <dgm:t>
        <a:bodyPr/>
        <a:lstStyle/>
        <a:p>
          <a:r>
            <a:rPr lang="en-US" dirty="0"/>
            <a:t>2</a:t>
          </a:r>
          <a:endParaRPr lang="id-ID" dirty="0"/>
        </a:p>
      </dgm:t>
    </dgm:pt>
    <dgm:pt modelId="{A8E7BE38-17D7-472F-89F0-DC6D1DD72B7A}" type="parTrans" cxnId="{DE96809F-43DA-489F-8EDF-32FA4AFB30C4}">
      <dgm:prSet/>
      <dgm:spPr/>
      <dgm:t>
        <a:bodyPr/>
        <a:lstStyle/>
        <a:p>
          <a:endParaRPr lang="id-ID"/>
        </a:p>
      </dgm:t>
    </dgm:pt>
    <dgm:pt modelId="{BEFA4269-471F-4DC3-A250-2FE8C5C84ED3}" type="sibTrans" cxnId="{DE96809F-43DA-489F-8EDF-32FA4AFB30C4}">
      <dgm:prSet/>
      <dgm:spPr/>
      <dgm:t>
        <a:bodyPr/>
        <a:lstStyle/>
        <a:p>
          <a:endParaRPr lang="id-ID"/>
        </a:p>
      </dgm:t>
    </dgm:pt>
    <dgm:pt modelId="{C397C37F-7696-4995-9C77-5F32AB7FBC72}">
      <dgm:prSet phldrT="[Text]"/>
      <dgm:spPr/>
      <dgm:t>
        <a:bodyPr/>
        <a:lstStyle/>
        <a:p>
          <a:endParaRPr lang="id-ID" dirty="0"/>
        </a:p>
      </dgm:t>
    </dgm:pt>
    <dgm:pt modelId="{C975A302-8DC1-472A-A9D4-E61C9A11DA76}" type="parTrans" cxnId="{4315D031-E1B8-4FBE-B85E-59E98BC94D2C}">
      <dgm:prSet/>
      <dgm:spPr/>
      <dgm:t>
        <a:bodyPr/>
        <a:lstStyle/>
        <a:p>
          <a:endParaRPr lang="id-ID"/>
        </a:p>
      </dgm:t>
    </dgm:pt>
    <dgm:pt modelId="{D54FE196-172F-49D2-9BEA-FCA8C2A84110}" type="sibTrans" cxnId="{4315D031-E1B8-4FBE-B85E-59E98BC94D2C}">
      <dgm:prSet/>
      <dgm:spPr/>
      <dgm:t>
        <a:bodyPr/>
        <a:lstStyle/>
        <a:p>
          <a:endParaRPr lang="id-ID"/>
        </a:p>
      </dgm:t>
    </dgm:pt>
    <dgm:pt modelId="{39AA3421-C0DC-4D99-9B7D-10B51566A1DB}">
      <dgm:prSet phldrT="[Text]"/>
      <dgm:spPr/>
      <dgm:t>
        <a:bodyPr/>
        <a:lstStyle/>
        <a:p>
          <a:r>
            <a:rPr lang="en-US" dirty="0"/>
            <a:t>4</a:t>
          </a:r>
          <a:endParaRPr lang="id-ID" dirty="0"/>
        </a:p>
      </dgm:t>
    </dgm:pt>
    <dgm:pt modelId="{65113447-27A4-484C-A59F-DD5DB0D685B7}" type="parTrans" cxnId="{9608FEFC-D1E4-4D32-9E3F-18D4A71AC39D}">
      <dgm:prSet/>
      <dgm:spPr/>
      <dgm:t>
        <a:bodyPr/>
        <a:lstStyle/>
        <a:p>
          <a:endParaRPr lang="id-ID"/>
        </a:p>
      </dgm:t>
    </dgm:pt>
    <dgm:pt modelId="{EE51E7B4-69B4-4982-9B85-055BC8CE5F42}" type="sibTrans" cxnId="{9608FEFC-D1E4-4D32-9E3F-18D4A71AC39D}">
      <dgm:prSet/>
      <dgm:spPr/>
      <dgm:t>
        <a:bodyPr/>
        <a:lstStyle/>
        <a:p>
          <a:endParaRPr lang="id-ID"/>
        </a:p>
      </dgm:t>
    </dgm:pt>
    <dgm:pt modelId="{934E1D34-5440-4B16-81F6-40CBD4B18361}">
      <dgm:prSet phldrT="[Text]"/>
      <dgm:spPr/>
      <dgm:t>
        <a:bodyPr/>
        <a:lstStyle/>
        <a:p>
          <a:endParaRPr lang="id-ID" dirty="0"/>
        </a:p>
      </dgm:t>
    </dgm:pt>
    <dgm:pt modelId="{70414FF3-117F-4A49-B3C0-08C74961A8D2}" type="parTrans" cxnId="{03D4D3D9-64F1-4D40-8204-D32F5734095A}">
      <dgm:prSet/>
      <dgm:spPr/>
      <dgm:t>
        <a:bodyPr/>
        <a:lstStyle/>
        <a:p>
          <a:endParaRPr lang="id-ID"/>
        </a:p>
      </dgm:t>
    </dgm:pt>
    <dgm:pt modelId="{29DC4D67-5DED-47A7-8348-69F41AE5FD6A}" type="sibTrans" cxnId="{03D4D3D9-64F1-4D40-8204-D32F5734095A}">
      <dgm:prSet/>
      <dgm:spPr/>
      <dgm:t>
        <a:bodyPr/>
        <a:lstStyle/>
        <a:p>
          <a:endParaRPr lang="id-ID"/>
        </a:p>
      </dgm:t>
    </dgm:pt>
    <dgm:pt modelId="{7FA5B65C-A69D-4F8E-99C7-EB2942A202E1}">
      <dgm:prSet phldrT="[Text]"/>
      <dgm:spPr/>
      <dgm:t>
        <a:bodyPr/>
        <a:lstStyle/>
        <a:p>
          <a:r>
            <a:rPr lang="en-US" dirty="0"/>
            <a:t>1</a:t>
          </a:r>
          <a:endParaRPr lang="id-ID" dirty="0"/>
        </a:p>
      </dgm:t>
    </dgm:pt>
    <dgm:pt modelId="{B8C16AEB-06DF-4759-AB39-1AC4F6A52ADF}" type="parTrans" cxnId="{11D3C7A7-C9DC-419C-97B5-6EC3C368E739}">
      <dgm:prSet/>
      <dgm:spPr/>
      <dgm:t>
        <a:bodyPr/>
        <a:lstStyle/>
        <a:p>
          <a:endParaRPr lang="id-ID"/>
        </a:p>
      </dgm:t>
    </dgm:pt>
    <dgm:pt modelId="{E6F945EA-9602-4BCB-B032-2D7F286FB196}" type="sibTrans" cxnId="{11D3C7A7-C9DC-419C-97B5-6EC3C368E739}">
      <dgm:prSet/>
      <dgm:spPr/>
      <dgm:t>
        <a:bodyPr/>
        <a:lstStyle/>
        <a:p>
          <a:endParaRPr lang="id-ID"/>
        </a:p>
      </dgm:t>
    </dgm:pt>
    <dgm:pt modelId="{E1CB2FDB-CD15-4098-A606-1142059A961A}">
      <dgm:prSet phldrT="[Text]"/>
      <dgm:spPr/>
      <dgm:t>
        <a:bodyPr/>
        <a:lstStyle/>
        <a:p>
          <a:endParaRPr lang="id-ID" dirty="0"/>
        </a:p>
      </dgm:t>
    </dgm:pt>
    <dgm:pt modelId="{1277E832-17E1-4BF6-BC9F-5E30926FCF6F}" type="parTrans" cxnId="{5116C2B7-9243-47E2-817E-C03F68720233}">
      <dgm:prSet/>
      <dgm:spPr/>
      <dgm:t>
        <a:bodyPr/>
        <a:lstStyle/>
        <a:p>
          <a:endParaRPr lang="id-ID"/>
        </a:p>
      </dgm:t>
    </dgm:pt>
    <dgm:pt modelId="{058DF0D8-2622-497B-95C6-FDCDF0CB3342}" type="sibTrans" cxnId="{5116C2B7-9243-47E2-817E-C03F68720233}">
      <dgm:prSet/>
      <dgm:spPr/>
      <dgm:t>
        <a:bodyPr/>
        <a:lstStyle/>
        <a:p>
          <a:endParaRPr lang="id-ID"/>
        </a:p>
      </dgm:t>
    </dgm:pt>
    <dgm:pt modelId="{03426B6D-DD3F-4C7D-97A6-7E52E7653B7C}">
      <dgm:prSet/>
      <dgm:spPr/>
      <dgm:t>
        <a:bodyPr/>
        <a:lstStyle/>
        <a:p>
          <a:r>
            <a:rPr lang="en-US" dirty="0"/>
            <a:t>6</a:t>
          </a:r>
          <a:endParaRPr lang="id-ID" dirty="0"/>
        </a:p>
      </dgm:t>
    </dgm:pt>
    <dgm:pt modelId="{A81FE5AC-56FD-4D2E-958C-D6ED8CD1F16D}" type="parTrans" cxnId="{E44AD99B-2B5C-4286-9876-AF9703B8F866}">
      <dgm:prSet/>
      <dgm:spPr/>
      <dgm:t>
        <a:bodyPr/>
        <a:lstStyle/>
        <a:p>
          <a:endParaRPr lang="id-ID"/>
        </a:p>
      </dgm:t>
    </dgm:pt>
    <dgm:pt modelId="{99A89022-8B63-462F-9C6A-252FE88388A3}" type="sibTrans" cxnId="{E44AD99B-2B5C-4286-9876-AF9703B8F866}">
      <dgm:prSet/>
      <dgm:spPr/>
      <dgm:t>
        <a:bodyPr/>
        <a:lstStyle/>
        <a:p>
          <a:endParaRPr lang="id-ID"/>
        </a:p>
      </dgm:t>
    </dgm:pt>
    <dgm:pt modelId="{D44DF4E2-EBF2-4C30-AB02-2623683AF871}">
      <dgm:prSet/>
      <dgm:spPr/>
      <dgm:t>
        <a:bodyPr/>
        <a:lstStyle/>
        <a:p>
          <a:endParaRPr lang="id-ID" dirty="0"/>
        </a:p>
      </dgm:t>
    </dgm:pt>
    <dgm:pt modelId="{115AE8FA-D507-4284-B8AB-7B3F3C3A55E5}" type="parTrans" cxnId="{851C4EA5-5A2D-4F78-83EC-526B7A721F8F}">
      <dgm:prSet/>
      <dgm:spPr/>
      <dgm:t>
        <a:bodyPr/>
        <a:lstStyle/>
        <a:p>
          <a:endParaRPr lang="id-ID"/>
        </a:p>
      </dgm:t>
    </dgm:pt>
    <dgm:pt modelId="{4AD10986-1EC0-49A9-83E7-F2CD843CB279}" type="sibTrans" cxnId="{851C4EA5-5A2D-4F78-83EC-526B7A721F8F}">
      <dgm:prSet/>
      <dgm:spPr/>
      <dgm:t>
        <a:bodyPr/>
        <a:lstStyle/>
        <a:p>
          <a:endParaRPr lang="id-ID"/>
        </a:p>
      </dgm:t>
    </dgm:pt>
    <dgm:pt modelId="{BF14D36C-3689-4505-B622-691FF64D74CF}">
      <dgm:prSet/>
      <dgm:spPr/>
      <dgm:t>
        <a:bodyPr/>
        <a:lstStyle/>
        <a:p>
          <a:endParaRPr lang="id-ID" dirty="0"/>
        </a:p>
      </dgm:t>
    </dgm:pt>
    <dgm:pt modelId="{DDD8ADCC-3A41-46A4-A910-A350B3CEEB22}" type="parTrans" cxnId="{3085C624-1BBD-408D-B53E-F4E15248BA85}">
      <dgm:prSet/>
      <dgm:spPr/>
      <dgm:t>
        <a:bodyPr/>
        <a:lstStyle/>
        <a:p>
          <a:endParaRPr lang="id-ID"/>
        </a:p>
      </dgm:t>
    </dgm:pt>
    <dgm:pt modelId="{75EFAC2D-B229-4EA5-9632-34A6D346C3B4}" type="sibTrans" cxnId="{3085C624-1BBD-408D-B53E-F4E15248BA85}">
      <dgm:prSet/>
      <dgm:spPr/>
      <dgm:t>
        <a:bodyPr/>
        <a:lstStyle/>
        <a:p>
          <a:endParaRPr lang="id-ID"/>
        </a:p>
      </dgm:t>
    </dgm:pt>
    <dgm:pt modelId="{DA4FE8C8-5ADD-40E2-BAE1-C3DC2FCC02E0}">
      <dgm:prSet/>
      <dgm:spPr/>
      <dgm:t>
        <a:bodyPr/>
        <a:lstStyle/>
        <a:p>
          <a:r>
            <a:rPr lang="en-US" dirty="0"/>
            <a:t>8</a:t>
          </a:r>
          <a:endParaRPr lang="id-ID" dirty="0"/>
        </a:p>
      </dgm:t>
    </dgm:pt>
    <dgm:pt modelId="{5535B246-E63A-497F-A19A-17333A01EDEF}" type="parTrans" cxnId="{998EDE46-689A-4FEF-A085-BAFC3E6471EF}">
      <dgm:prSet/>
      <dgm:spPr/>
      <dgm:t>
        <a:bodyPr/>
        <a:lstStyle/>
        <a:p>
          <a:endParaRPr lang="id-ID"/>
        </a:p>
      </dgm:t>
    </dgm:pt>
    <dgm:pt modelId="{B748B554-F80C-4B2E-9388-109C553B2ADC}" type="sibTrans" cxnId="{998EDE46-689A-4FEF-A085-BAFC3E6471EF}">
      <dgm:prSet/>
      <dgm:spPr/>
      <dgm:t>
        <a:bodyPr/>
        <a:lstStyle/>
        <a:p>
          <a:endParaRPr lang="id-ID"/>
        </a:p>
      </dgm:t>
    </dgm:pt>
    <dgm:pt modelId="{7C64A435-3FB5-42DC-A561-0C446047BF87}">
      <dgm:prSet/>
      <dgm:spPr/>
      <dgm:t>
        <a:bodyPr/>
        <a:lstStyle/>
        <a:p>
          <a:endParaRPr lang="id-ID" dirty="0"/>
        </a:p>
      </dgm:t>
    </dgm:pt>
    <dgm:pt modelId="{FC5E1130-4F1C-4193-92BB-8B8D89CE7847}" type="parTrans" cxnId="{3598325B-296F-4FC1-86F1-4820F53F2644}">
      <dgm:prSet/>
      <dgm:spPr/>
      <dgm:t>
        <a:bodyPr/>
        <a:lstStyle/>
        <a:p>
          <a:endParaRPr lang="id-ID"/>
        </a:p>
      </dgm:t>
    </dgm:pt>
    <dgm:pt modelId="{6D0EE2D4-4A7F-43E2-969A-017C928E8980}" type="sibTrans" cxnId="{3598325B-296F-4FC1-86F1-4820F53F2644}">
      <dgm:prSet/>
      <dgm:spPr/>
      <dgm:t>
        <a:bodyPr/>
        <a:lstStyle/>
        <a:p>
          <a:endParaRPr lang="id-ID"/>
        </a:p>
      </dgm:t>
    </dgm:pt>
    <dgm:pt modelId="{074C7C55-087C-4AD7-866B-F4890E0836B8}">
      <dgm:prSet/>
      <dgm:spPr/>
      <dgm:t>
        <a:bodyPr/>
        <a:lstStyle/>
        <a:p>
          <a:endParaRPr lang="id-ID" dirty="0"/>
        </a:p>
      </dgm:t>
    </dgm:pt>
    <dgm:pt modelId="{0AD74465-093B-4A06-8EEF-AC2797CE78B9}" type="parTrans" cxnId="{CED8FB35-F257-4E64-8D6F-B2BB99FB19D7}">
      <dgm:prSet/>
      <dgm:spPr/>
      <dgm:t>
        <a:bodyPr/>
        <a:lstStyle/>
        <a:p>
          <a:endParaRPr lang="id-ID"/>
        </a:p>
      </dgm:t>
    </dgm:pt>
    <dgm:pt modelId="{A87FD586-30A4-4ABE-89FD-9A87A8CAD9D7}" type="sibTrans" cxnId="{CED8FB35-F257-4E64-8D6F-B2BB99FB19D7}">
      <dgm:prSet/>
      <dgm:spPr/>
      <dgm:t>
        <a:bodyPr/>
        <a:lstStyle/>
        <a:p>
          <a:endParaRPr lang="id-ID"/>
        </a:p>
      </dgm:t>
    </dgm:pt>
    <dgm:pt modelId="{D7166BEC-F9E8-426C-8650-6C2B6A4E1DF7}" type="pres">
      <dgm:prSet presAssocID="{CF318150-DF67-4B07-B222-30159B28CB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ADBFA0-FFD7-45D3-BEDE-737D6AE23659}" type="pres">
      <dgm:prSet presAssocID="{8E8814E6-9A12-426F-84A5-506D9A393D9B}" presName="hierRoot1" presStyleCnt="0"/>
      <dgm:spPr/>
    </dgm:pt>
    <dgm:pt modelId="{B8F8D1D1-95FA-4CB3-BBB8-AD18AC4B9B6F}" type="pres">
      <dgm:prSet presAssocID="{8E8814E6-9A12-426F-84A5-506D9A393D9B}" presName="composite" presStyleCnt="0"/>
      <dgm:spPr/>
    </dgm:pt>
    <dgm:pt modelId="{BA180955-933F-4238-AF2C-85D970BCAC4E}" type="pres">
      <dgm:prSet presAssocID="{8E8814E6-9A12-426F-84A5-506D9A393D9B}" presName="image" presStyleLbl="node0" presStyleIdx="0" presStyleCnt="1"/>
      <dgm:spPr>
        <a:solidFill>
          <a:schemeClr val="tx1">
            <a:lumMod val="75000"/>
            <a:lumOff val="25000"/>
          </a:schemeClr>
        </a:solidFill>
      </dgm:spPr>
    </dgm:pt>
    <dgm:pt modelId="{326EDD72-2EE1-4B2A-97A3-6BE1DDEB193A}" type="pres">
      <dgm:prSet presAssocID="{8E8814E6-9A12-426F-84A5-506D9A393D9B}" presName="text" presStyleLbl="revTx" presStyleIdx="0" presStyleCnt="17">
        <dgm:presLayoutVars>
          <dgm:chPref val="3"/>
        </dgm:presLayoutVars>
      </dgm:prSet>
      <dgm:spPr/>
    </dgm:pt>
    <dgm:pt modelId="{00EEA05E-01B0-472B-B156-3C0CE7826270}" type="pres">
      <dgm:prSet presAssocID="{8E8814E6-9A12-426F-84A5-506D9A393D9B}" presName="hierChild2" presStyleCnt="0"/>
      <dgm:spPr/>
    </dgm:pt>
    <dgm:pt modelId="{C59A7A49-8F08-4EF0-9EE7-AF6866F0A406}" type="pres">
      <dgm:prSet presAssocID="{E97DEBD1-E09E-4C3C-A54D-3D59CA42CFF5}" presName="Name10" presStyleLbl="parChTrans1D2" presStyleIdx="0" presStyleCnt="2"/>
      <dgm:spPr/>
    </dgm:pt>
    <dgm:pt modelId="{2DF2EF99-F638-4E37-B7AC-CDD9F02A1CB3}" type="pres">
      <dgm:prSet presAssocID="{5E4D4B08-9183-4CD5-B00B-5B3A30A1DF77}" presName="hierRoot2" presStyleCnt="0"/>
      <dgm:spPr/>
    </dgm:pt>
    <dgm:pt modelId="{6F69377C-4173-4DE7-BA7E-311477DED08C}" type="pres">
      <dgm:prSet presAssocID="{5E4D4B08-9183-4CD5-B00B-5B3A30A1DF77}" presName="composite2" presStyleCnt="0"/>
      <dgm:spPr/>
    </dgm:pt>
    <dgm:pt modelId="{03431357-5093-4D65-A351-0F92DCDB52FE}" type="pres">
      <dgm:prSet presAssocID="{5E4D4B08-9183-4CD5-B00B-5B3A30A1DF77}" presName="image2" presStyleLbl="node2" presStyleIdx="0" presStyleCnt="2"/>
      <dgm:spPr>
        <a:solidFill>
          <a:srgbClr val="FF5050"/>
        </a:solidFill>
      </dgm:spPr>
    </dgm:pt>
    <dgm:pt modelId="{308C23EF-FFDE-4DCF-ACBB-99E8387EE813}" type="pres">
      <dgm:prSet presAssocID="{5E4D4B08-9183-4CD5-B00B-5B3A30A1DF77}" presName="text2" presStyleLbl="revTx" presStyleIdx="1" presStyleCnt="17">
        <dgm:presLayoutVars>
          <dgm:chPref val="3"/>
        </dgm:presLayoutVars>
      </dgm:prSet>
      <dgm:spPr/>
    </dgm:pt>
    <dgm:pt modelId="{FAE4F6C2-3D9F-4D21-BBE8-0F82A4DA9A3F}" type="pres">
      <dgm:prSet presAssocID="{5E4D4B08-9183-4CD5-B00B-5B3A30A1DF77}" presName="hierChild3" presStyleCnt="0"/>
      <dgm:spPr/>
    </dgm:pt>
    <dgm:pt modelId="{1F44E02A-D1CE-4FE9-8F3B-0683CAD70E1D}" type="pres">
      <dgm:prSet presAssocID="{A8E7BE38-17D7-472F-89F0-DC6D1DD72B7A}" presName="Name17" presStyleLbl="parChTrans1D3" presStyleIdx="0" presStyleCnt="4"/>
      <dgm:spPr/>
    </dgm:pt>
    <dgm:pt modelId="{B610E304-6D2B-4EAA-8628-6789B13080F7}" type="pres">
      <dgm:prSet presAssocID="{661284D5-8E54-4BD0-88C0-DC615134DFC8}" presName="hierRoot3" presStyleCnt="0"/>
      <dgm:spPr/>
    </dgm:pt>
    <dgm:pt modelId="{842D3A99-712D-415E-B63B-CF544784AEE7}" type="pres">
      <dgm:prSet presAssocID="{661284D5-8E54-4BD0-88C0-DC615134DFC8}" presName="composite3" presStyleCnt="0"/>
      <dgm:spPr/>
    </dgm:pt>
    <dgm:pt modelId="{D984827E-1AE7-49EA-8650-DB597A1A559F}" type="pres">
      <dgm:prSet presAssocID="{661284D5-8E54-4BD0-88C0-DC615134DFC8}" presName="image3" presStyleLbl="node3" presStyleIdx="0" presStyleCnt="4"/>
      <dgm:spPr>
        <a:solidFill>
          <a:schemeClr val="tx1">
            <a:lumMod val="75000"/>
            <a:lumOff val="25000"/>
          </a:schemeClr>
        </a:solidFill>
      </dgm:spPr>
    </dgm:pt>
    <dgm:pt modelId="{7EE6053A-BF12-4CF8-9987-4FDEFCCA9BC2}" type="pres">
      <dgm:prSet presAssocID="{661284D5-8E54-4BD0-88C0-DC615134DFC8}" presName="text3" presStyleLbl="revTx" presStyleIdx="2" presStyleCnt="17">
        <dgm:presLayoutVars>
          <dgm:chPref val="3"/>
        </dgm:presLayoutVars>
      </dgm:prSet>
      <dgm:spPr/>
    </dgm:pt>
    <dgm:pt modelId="{190FED93-37D0-4DC6-8643-E87FDB8F0FF1}" type="pres">
      <dgm:prSet presAssocID="{661284D5-8E54-4BD0-88C0-DC615134DFC8}" presName="hierChild4" presStyleCnt="0"/>
      <dgm:spPr/>
    </dgm:pt>
    <dgm:pt modelId="{8421F376-2D39-4EC9-BB0E-BAFB30057E41}" type="pres">
      <dgm:prSet presAssocID="{B8C16AEB-06DF-4759-AB39-1AC4F6A52ADF}" presName="Name23" presStyleLbl="parChTrans1D4" presStyleIdx="0" presStyleCnt="10"/>
      <dgm:spPr/>
    </dgm:pt>
    <dgm:pt modelId="{A780DE93-7196-4349-9D36-B460170B899C}" type="pres">
      <dgm:prSet presAssocID="{7FA5B65C-A69D-4F8E-99C7-EB2942A202E1}" presName="hierRoot4" presStyleCnt="0"/>
      <dgm:spPr/>
    </dgm:pt>
    <dgm:pt modelId="{6B094E4F-D6F3-430B-879E-D12E8BAE6144}" type="pres">
      <dgm:prSet presAssocID="{7FA5B65C-A69D-4F8E-99C7-EB2942A202E1}" presName="composite4" presStyleCnt="0"/>
      <dgm:spPr/>
    </dgm:pt>
    <dgm:pt modelId="{526350D3-E3DD-4AEA-B0B0-38A2D2577B30}" type="pres">
      <dgm:prSet presAssocID="{7FA5B65C-A69D-4F8E-99C7-EB2942A202E1}" presName="image4" presStyleLbl="node4" presStyleIdx="0" presStyleCnt="10"/>
      <dgm:spPr>
        <a:solidFill>
          <a:srgbClr val="FF5050"/>
        </a:solidFill>
      </dgm:spPr>
    </dgm:pt>
    <dgm:pt modelId="{5BE7A57F-398F-46E2-8726-9EAE189A8A08}" type="pres">
      <dgm:prSet presAssocID="{7FA5B65C-A69D-4F8E-99C7-EB2942A202E1}" presName="text4" presStyleLbl="revTx" presStyleIdx="3" presStyleCnt="17">
        <dgm:presLayoutVars>
          <dgm:chPref val="3"/>
        </dgm:presLayoutVars>
      </dgm:prSet>
      <dgm:spPr/>
    </dgm:pt>
    <dgm:pt modelId="{26B16F55-6E12-4C80-A624-65FCC4E3CC51}" type="pres">
      <dgm:prSet presAssocID="{7FA5B65C-A69D-4F8E-99C7-EB2942A202E1}" presName="hierChild5" presStyleCnt="0"/>
      <dgm:spPr/>
    </dgm:pt>
    <dgm:pt modelId="{23E7509E-2C34-4195-97B3-1E689CBB849F}" type="pres">
      <dgm:prSet presAssocID="{1277E832-17E1-4BF6-BC9F-5E30926FCF6F}" presName="Name23" presStyleLbl="parChTrans1D4" presStyleIdx="1" presStyleCnt="10"/>
      <dgm:spPr/>
    </dgm:pt>
    <dgm:pt modelId="{7986732A-79E4-4CB7-B636-7E347AD12A01}" type="pres">
      <dgm:prSet presAssocID="{E1CB2FDB-CD15-4098-A606-1142059A961A}" presName="hierRoot4" presStyleCnt="0"/>
      <dgm:spPr/>
    </dgm:pt>
    <dgm:pt modelId="{078F4BA5-CED1-4A22-9DC4-92E6BB2F3AEE}" type="pres">
      <dgm:prSet presAssocID="{E1CB2FDB-CD15-4098-A606-1142059A961A}" presName="composite4" presStyleCnt="0"/>
      <dgm:spPr/>
    </dgm:pt>
    <dgm:pt modelId="{8F230C2C-2F9B-4A33-928F-953AD37FB299}" type="pres">
      <dgm:prSet presAssocID="{E1CB2FDB-CD15-4098-A606-1142059A961A}" presName="image4" presStyleLbl="node4" presStyleIdx="1" presStyleCnt="10"/>
      <dgm:spPr>
        <a:solidFill>
          <a:schemeClr val="tx1">
            <a:lumMod val="75000"/>
            <a:lumOff val="25000"/>
          </a:schemeClr>
        </a:solidFill>
      </dgm:spPr>
    </dgm:pt>
    <dgm:pt modelId="{E6DCBC5D-4E65-425D-8EDD-6ECB93D30895}" type="pres">
      <dgm:prSet presAssocID="{E1CB2FDB-CD15-4098-A606-1142059A961A}" presName="text4" presStyleLbl="revTx" presStyleIdx="4" presStyleCnt="17">
        <dgm:presLayoutVars>
          <dgm:chPref val="3"/>
        </dgm:presLayoutVars>
      </dgm:prSet>
      <dgm:spPr/>
    </dgm:pt>
    <dgm:pt modelId="{61DEFD16-AB4A-4712-8C39-6120953A99DF}" type="pres">
      <dgm:prSet presAssocID="{E1CB2FDB-CD15-4098-A606-1142059A961A}" presName="hierChild5" presStyleCnt="0"/>
      <dgm:spPr/>
    </dgm:pt>
    <dgm:pt modelId="{817B33F5-B7A0-4053-86EB-3C6F06D4F1EE}" type="pres">
      <dgm:prSet presAssocID="{C975A302-8DC1-472A-A9D4-E61C9A11DA76}" presName="Name23" presStyleLbl="parChTrans1D4" presStyleIdx="2" presStyleCnt="10"/>
      <dgm:spPr/>
    </dgm:pt>
    <dgm:pt modelId="{0924A128-3616-4B13-919F-C2CD3C39F713}" type="pres">
      <dgm:prSet presAssocID="{C397C37F-7696-4995-9C77-5F32AB7FBC72}" presName="hierRoot4" presStyleCnt="0"/>
      <dgm:spPr/>
    </dgm:pt>
    <dgm:pt modelId="{A9514E57-D1C6-4965-9233-4AC68D25F279}" type="pres">
      <dgm:prSet presAssocID="{C397C37F-7696-4995-9C77-5F32AB7FBC72}" presName="composite4" presStyleCnt="0"/>
      <dgm:spPr/>
    </dgm:pt>
    <dgm:pt modelId="{A99C6026-5DF5-48F8-BEB0-642BB78D87D2}" type="pres">
      <dgm:prSet presAssocID="{C397C37F-7696-4995-9C77-5F32AB7FBC72}" presName="image4" presStyleLbl="node4" presStyleIdx="2" presStyleCnt="10"/>
      <dgm:spPr>
        <a:solidFill>
          <a:schemeClr val="tx1">
            <a:lumMod val="75000"/>
            <a:lumOff val="25000"/>
          </a:schemeClr>
        </a:solidFill>
      </dgm:spPr>
    </dgm:pt>
    <dgm:pt modelId="{4C39A4B3-0970-4694-9E33-92A174A9D8FB}" type="pres">
      <dgm:prSet presAssocID="{C397C37F-7696-4995-9C77-5F32AB7FBC72}" presName="text4" presStyleLbl="revTx" presStyleIdx="5" presStyleCnt="17">
        <dgm:presLayoutVars>
          <dgm:chPref val="3"/>
        </dgm:presLayoutVars>
      </dgm:prSet>
      <dgm:spPr/>
    </dgm:pt>
    <dgm:pt modelId="{5C225245-68C7-4D06-8714-9E9C3D736D89}" type="pres">
      <dgm:prSet presAssocID="{C397C37F-7696-4995-9C77-5F32AB7FBC72}" presName="hierChild5" presStyleCnt="0"/>
      <dgm:spPr/>
    </dgm:pt>
    <dgm:pt modelId="{DADDD535-5626-4CBB-B782-1E1545C71412}" type="pres">
      <dgm:prSet presAssocID="{58A6AECF-B2E1-4E59-99FE-756A5E012F3D}" presName="Name23" presStyleLbl="parChTrans1D4" presStyleIdx="3" presStyleCnt="10"/>
      <dgm:spPr/>
    </dgm:pt>
    <dgm:pt modelId="{E2AC4C0E-CC28-4068-858C-2FA0E075C7EB}" type="pres">
      <dgm:prSet presAssocID="{AE7CEF54-4B3C-4E73-978D-6AFA88CF2951}" presName="hierRoot4" presStyleCnt="0"/>
      <dgm:spPr/>
    </dgm:pt>
    <dgm:pt modelId="{BAF990E6-DBA7-41C0-AF03-3C2D14382F0F}" type="pres">
      <dgm:prSet presAssocID="{AE7CEF54-4B3C-4E73-978D-6AFA88CF2951}" presName="composite4" presStyleCnt="0"/>
      <dgm:spPr/>
    </dgm:pt>
    <dgm:pt modelId="{77A92378-C32F-4071-9FD6-9B633354EE1E}" type="pres">
      <dgm:prSet presAssocID="{AE7CEF54-4B3C-4E73-978D-6AFA88CF2951}" presName="image4" presStyleLbl="node4" presStyleIdx="3" presStyleCnt="10"/>
      <dgm:spPr>
        <a:solidFill>
          <a:schemeClr val="tx1">
            <a:lumMod val="75000"/>
            <a:lumOff val="25000"/>
          </a:schemeClr>
        </a:solidFill>
      </dgm:spPr>
    </dgm:pt>
    <dgm:pt modelId="{93CE8185-1F59-4099-BA5D-1085D344583C}" type="pres">
      <dgm:prSet presAssocID="{AE7CEF54-4B3C-4E73-978D-6AFA88CF2951}" presName="text4" presStyleLbl="revTx" presStyleIdx="6" presStyleCnt="17">
        <dgm:presLayoutVars>
          <dgm:chPref val="3"/>
        </dgm:presLayoutVars>
      </dgm:prSet>
      <dgm:spPr/>
    </dgm:pt>
    <dgm:pt modelId="{75B0858D-2C15-41F2-8E79-94724D0C3F1B}" type="pres">
      <dgm:prSet presAssocID="{AE7CEF54-4B3C-4E73-978D-6AFA88CF2951}" presName="hierChild5" presStyleCnt="0"/>
      <dgm:spPr/>
    </dgm:pt>
    <dgm:pt modelId="{6493B53C-EF11-4F61-834F-21DE198284A8}" type="pres">
      <dgm:prSet presAssocID="{65113447-27A4-484C-A59F-DD5DB0D685B7}" presName="Name17" presStyleLbl="parChTrans1D3" presStyleIdx="1" presStyleCnt="4"/>
      <dgm:spPr/>
    </dgm:pt>
    <dgm:pt modelId="{A844872C-5667-4969-8024-33BF9CC968CA}" type="pres">
      <dgm:prSet presAssocID="{39AA3421-C0DC-4D99-9B7D-10B51566A1DB}" presName="hierRoot3" presStyleCnt="0"/>
      <dgm:spPr/>
    </dgm:pt>
    <dgm:pt modelId="{ACDEA464-F2BF-4EE4-B7B3-DADE699B0743}" type="pres">
      <dgm:prSet presAssocID="{39AA3421-C0DC-4D99-9B7D-10B51566A1DB}" presName="composite3" presStyleCnt="0"/>
      <dgm:spPr/>
    </dgm:pt>
    <dgm:pt modelId="{28DC169F-5905-48FD-9831-9090E99E72DF}" type="pres">
      <dgm:prSet presAssocID="{39AA3421-C0DC-4D99-9B7D-10B51566A1DB}" presName="image3" presStyleLbl="node3" presStyleIdx="1" presStyleCnt="4"/>
      <dgm:spPr>
        <a:solidFill>
          <a:schemeClr val="tx1">
            <a:lumMod val="75000"/>
            <a:lumOff val="25000"/>
          </a:schemeClr>
        </a:solidFill>
      </dgm:spPr>
    </dgm:pt>
    <dgm:pt modelId="{EC696F9B-C289-4F20-A435-773B785C9936}" type="pres">
      <dgm:prSet presAssocID="{39AA3421-C0DC-4D99-9B7D-10B51566A1DB}" presName="text3" presStyleLbl="revTx" presStyleIdx="7" presStyleCnt="17">
        <dgm:presLayoutVars>
          <dgm:chPref val="3"/>
        </dgm:presLayoutVars>
      </dgm:prSet>
      <dgm:spPr/>
    </dgm:pt>
    <dgm:pt modelId="{9929C594-A590-4D22-94D4-DDF42E9FF673}" type="pres">
      <dgm:prSet presAssocID="{39AA3421-C0DC-4D99-9B7D-10B51566A1DB}" presName="hierChild4" presStyleCnt="0"/>
      <dgm:spPr/>
    </dgm:pt>
    <dgm:pt modelId="{EEAE3D39-5B12-4821-A249-0D67E5266C8C}" type="pres">
      <dgm:prSet presAssocID="{70414FF3-117F-4A49-B3C0-08C74961A8D2}" presName="Name23" presStyleLbl="parChTrans1D4" presStyleIdx="4" presStyleCnt="10"/>
      <dgm:spPr/>
    </dgm:pt>
    <dgm:pt modelId="{B247066C-8057-4C00-9579-71A529C51F44}" type="pres">
      <dgm:prSet presAssocID="{934E1D34-5440-4B16-81F6-40CBD4B18361}" presName="hierRoot4" presStyleCnt="0"/>
      <dgm:spPr/>
    </dgm:pt>
    <dgm:pt modelId="{4C89C1A4-ECDA-41CF-9775-CB43A73A5268}" type="pres">
      <dgm:prSet presAssocID="{934E1D34-5440-4B16-81F6-40CBD4B18361}" presName="composite4" presStyleCnt="0"/>
      <dgm:spPr/>
    </dgm:pt>
    <dgm:pt modelId="{9343E6F5-2495-4C51-A7CF-8DC6B34DD0A4}" type="pres">
      <dgm:prSet presAssocID="{934E1D34-5440-4B16-81F6-40CBD4B18361}" presName="image4" presStyleLbl="node4" presStyleIdx="4" presStyleCnt="10"/>
      <dgm:spPr>
        <a:solidFill>
          <a:schemeClr val="tx1">
            <a:lumMod val="75000"/>
            <a:lumOff val="25000"/>
          </a:schemeClr>
        </a:solidFill>
      </dgm:spPr>
    </dgm:pt>
    <dgm:pt modelId="{24E4450A-3719-45F7-8522-DEB290103854}" type="pres">
      <dgm:prSet presAssocID="{934E1D34-5440-4B16-81F6-40CBD4B18361}" presName="text4" presStyleLbl="revTx" presStyleIdx="8" presStyleCnt="17">
        <dgm:presLayoutVars>
          <dgm:chPref val="3"/>
        </dgm:presLayoutVars>
      </dgm:prSet>
      <dgm:spPr/>
    </dgm:pt>
    <dgm:pt modelId="{59663F4A-A170-4B72-892C-08FFBFC5F98C}" type="pres">
      <dgm:prSet presAssocID="{934E1D34-5440-4B16-81F6-40CBD4B18361}" presName="hierChild5" presStyleCnt="0"/>
      <dgm:spPr/>
    </dgm:pt>
    <dgm:pt modelId="{A889D23E-48C1-490B-A631-7CAEADB5B5A5}" type="pres">
      <dgm:prSet presAssocID="{7205E9BD-651E-4D8D-B5A6-C6AFCC532801}" presName="Name23" presStyleLbl="parChTrans1D4" presStyleIdx="5" presStyleCnt="10"/>
      <dgm:spPr/>
    </dgm:pt>
    <dgm:pt modelId="{FFC1B510-6296-4874-B480-4A612063C52E}" type="pres">
      <dgm:prSet presAssocID="{69B0A73B-FEB9-4436-B0C3-4E1A5D0954EF}" presName="hierRoot4" presStyleCnt="0"/>
      <dgm:spPr/>
    </dgm:pt>
    <dgm:pt modelId="{205992E9-FD15-4DCF-B177-49A618E22863}" type="pres">
      <dgm:prSet presAssocID="{69B0A73B-FEB9-4436-B0C3-4E1A5D0954EF}" presName="composite4" presStyleCnt="0"/>
      <dgm:spPr/>
    </dgm:pt>
    <dgm:pt modelId="{1DFC9276-A77E-4F93-A249-F685D8F5E558}" type="pres">
      <dgm:prSet presAssocID="{69B0A73B-FEB9-4436-B0C3-4E1A5D0954EF}" presName="image4" presStyleLbl="node4" presStyleIdx="5" presStyleCnt="10"/>
      <dgm:spPr>
        <a:solidFill>
          <a:schemeClr val="tx1">
            <a:lumMod val="75000"/>
            <a:lumOff val="25000"/>
          </a:schemeClr>
        </a:solidFill>
      </dgm:spPr>
    </dgm:pt>
    <dgm:pt modelId="{DF5E79E8-56D5-4A6A-8E5D-4FE80498DDF1}" type="pres">
      <dgm:prSet presAssocID="{69B0A73B-FEB9-4436-B0C3-4E1A5D0954EF}" presName="text4" presStyleLbl="revTx" presStyleIdx="9" presStyleCnt="17">
        <dgm:presLayoutVars>
          <dgm:chPref val="3"/>
        </dgm:presLayoutVars>
      </dgm:prSet>
      <dgm:spPr/>
    </dgm:pt>
    <dgm:pt modelId="{7807A825-C75E-452E-A339-C2BBEE190E56}" type="pres">
      <dgm:prSet presAssocID="{69B0A73B-FEB9-4436-B0C3-4E1A5D0954EF}" presName="hierChild5" presStyleCnt="0"/>
      <dgm:spPr/>
    </dgm:pt>
    <dgm:pt modelId="{9310E7CE-AEA6-43B5-B689-9689206CE5FF}" type="pres">
      <dgm:prSet presAssocID="{EEAAB6C2-93B2-4101-A3D1-02AA4F595B86}" presName="Name10" presStyleLbl="parChTrans1D2" presStyleIdx="1" presStyleCnt="2"/>
      <dgm:spPr/>
    </dgm:pt>
    <dgm:pt modelId="{E19F21F7-1EE0-40C1-BAF2-E3D3A4F83331}" type="pres">
      <dgm:prSet presAssocID="{B3432C0E-A593-4DCE-9E53-B6BC8C63B740}" presName="hierRoot2" presStyleCnt="0"/>
      <dgm:spPr/>
    </dgm:pt>
    <dgm:pt modelId="{CF7AD44D-5CFB-45E2-BB5A-F771E2C1D409}" type="pres">
      <dgm:prSet presAssocID="{B3432C0E-A593-4DCE-9E53-B6BC8C63B740}" presName="composite2" presStyleCnt="0"/>
      <dgm:spPr/>
    </dgm:pt>
    <dgm:pt modelId="{99B5BBEB-016A-4B97-B9FB-2AAAF47DB4A6}" type="pres">
      <dgm:prSet presAssocID="{B3432C0E-A593-4DCE-9E53-B6BC8C63B740}" presName="image2" presStyleLbl="node2" presStyleIdx="1" presStyleCnt="2"/>
      <dgm:spPr>
        <a:solidFill>
          <a:srgbClr val="FF5050"/>
        </a:solidFill>
      </dgm:spPr>
    </dgm:pt>
    <dgm:pt modelId="{E9F968BE-5425-46BA-B25C-65E39A30AE23}" type="pres">
      <dgm:prSet presAssocID="{B3432C0E-A593-4DCE-9E53-B6BC8C63B740}" presName="text2" presStyleLbl="revTx" presStyleIdx="10" presStyleCnt="17">
        <dgm:presLayoutVars>
          <dgm:chPref val="3"/>
        </dgm:presLayoutVars>
      </dgm:prSet>
      <dgm:spPr/>
    </dgm:pt>
    <dgm:pt modelId="{9123F9CC-780D-4362-B5C0-1B156DD63620}" type="pres">
      <dgm:prSet presAssocID="{B3432C0E-A593-4DCE-9E53-B6BC8C63B740}" presName="hierChild3" presStyleCnt="0"/>
      <dgm:spPr/>
    </dgm:pt>
    <dgm:pt modelId="{16E53E05-04A9-488B-9C5D-19D931DB2651}" type="pres">
      <dgm:prSet presAssocID="{A81FE5AC-56FD-4D2E-958C-D6ED8CD1F16D}" presName="Name17" presStyleLbl="parChTrans1D3" presStyleIdx="2" presStyleCnt="4"/>
      <dgm:spPr/>
    </dgm:pt>
    <dgm:pt modelId="{B38F59F2-F27F-41B9-B540-058044CCD599}" type="pres">
      <dgm:prSet presAssocID="{03426B6D-DD3F-4C7D-97A6-7E52E7653B7C}" presName="hierRoot3" presStyleCnt="0"/>
      <dgm:spPr/>
    </dgm:pt>
    <dgm:pt modelId="{93FF985E-140F-42F1-8CED-033B68894C81}" type="pres">
      <dgm:prSet presAssocID="{03426B6D-DD3F-4C7D-97A6-7E52E7653B7C}" presName="composite3" presStyleCnt="0"/>
      <dgm:spPr/>
    </dgm:pt>
    <dgm:pt modelId="{13787A9A-66DA-4389-996F-6051E6E2884B}" type="pres">
      <dgm:prSet presAssocID="{03426B6D-DD3F-4C7D-97A6-7E52E7653B7C}" presName="image3" presStyleLbl="node3" presStyleIdx="2" presStyleCnt="4"/>
      <dgm:spPr>
        <a:solidFill>
          <a:schemeClr val="tx1">
            <a:lumMod val="75000"/>
            <a:lumOff val="25000"/>
          </a:schemeClr>
        </a:solidFill>
      </dgm:spPr>
    </dgm:pt>
    <dgm:pt modelId="{856C5031-E444-45C3-AC33-1EA9D501E66A}" type="pres">
      <dgm:prSet presAssocID="{03426B6D-DD3F-4C7D-97A6-7E52E7653B7C}" presName="text3" presStyleLbl="revTx" presStyleIdx="11" presStyleCnt="17">
        <dgm:presLayoutVars>
          <dgm:chPref val="3"/>
        </dgm:presLayoutVars>
      </dgm:prSet>
      <dgm:spPr/>
    </dgm:pt>
    <dgm:pt modelId="{04F35F6F-9676-4DE3-8338-E87963EE82CD}" type="pres">
      <dgm:prSet presAssocID="{03426B6D-DD3F-4C7D-97A6-7E52E7653B7C}" presName="hierChild4" presStyleCnt="0"/>
      <dgm:spPr/>
    </dgm:pt>
    <dgm:pt modelId="{17DFECDD-C760-45D4-8099-FAE66098B3DD}" type="pres">
      <dgm:prSet presAssocID="{115AE8FA-D507-4284-B8AB-7B3F3C3A55E5}" presName="Name23" presStyleLbl="parChTrans1D4" presStyleIdx="6" presStyleCnt="10"/>
      <dgm:spPr/>
    </dgm:pt>
    <dgm:pt modelId="{1205B6F3-DB4D-451B-B29E-AEE5FF2BA29C}" type="pres">
      <dgm:prSet presAssocID="{D44DF4E2-EBF2-4C30-AB02-2623683AF871}" presName="hierRoot4" presStyleCnt="0"/>
      <dgm:spPr/>
    </dgm:pt>
    <dgm:pt modelId="{7857C05F-179A-4EA9-A422-5156A6925FF9}" type="pres">
      <dgm:prSet presAssocID="{D44DF4E2-EBF2-4C30-AB02-2623683AF871}" presName="composite4" presStyleCnt="0"/>
      <dgm:spPr/>
    </dgm:pt>
    <dgm:pt modelId="{656B8800-6F94-4899-BE81-40DDB6164EFB}" type="pres">
      <dgm:prSet presAssocID="{D44DF4E2-EBF2-4C30-AB02-2623683AF871}" presName="image4" presStyleLbl="node4" presStyleIdx="6" presStyleCnt="10"/>
      <dgm:spPr>
        <a:solidFill>
          <a:schemeClr val="tx1">
            <a:lumMod val="75000"/>
            <a:lumOff val="25000"/>
          </a:schemeClr>
        </a:solidFill>
      </dgm:spPr>
    </dgm:pt>
    <dgm:pt modelId="{D8AC2AA4-0A1B-4402-AEAB-55041CC12AF9}" type="pres">
      <dgm:prSet presAssocID="{D44DF4E2-EBF2-4C30-AB02-2623683AF871}" presName="text4" presStyleLbl="revTx" presStyleIdx="12" presStyleCnt="17">
        <dgm:presLayoutVars>
          <dgm:chPref val="3"/>
        </dgm:presLayoutVars>
      </dgm:prSet>
      <dgm:spPr/>
    </dgm:pt>
    <dgm:pt modelId="{D3D81AF5-3E72-4F98-9678-A2AF8F71029D}" type="pres">
      <dgm:prSet presAssocID="{D44DF4E2-EBF2-4C30-AB02-2623683AF871}" presName="hierChild5" presStyleCnt="0"/>
      <dgm:spPr/>
    </dgm:pt>
    <dgm:pt modelId="{CE8929B9-74C2-43D7-ABF4-14F4B1230060}" type="pres">
      <dgm:prSet presAssocID="{DDD8ADCC-3A41-46A4-A910-A350B3CEEB22}" presName="Name23" presStyleLbl="parChTrans1D4" presStyleIdx="7" presStyleCnt="10"/>
      <dgm:spPr/>
    </dgm:pt>
    <dgm:pt modelId="{CDD3B9AB-978D-45A2-A9E8-628C8B271B7C}" type="pres">
      <dgm:prSet presAssocID="{BF14D36C-3689-4505-B622-691FF64D74CF}" presName="hierRoot4" presStyleCnt="0"/>
      <dgm:spPr/>
    </dgm:pt>
    <dgm:pt modelId="{2A258FD1-C754-4270-B0CE-C79379E1C139}" type="pres">
      <dgm:prSet presAssocID="{BF14D36C-3689-4505-B622-691FF64D74CF}" presName="composite4" presStyleCnt="0"/>
      <dgm:spPr/>
    </dgm:pt>
    <dgm:pt modelId="{58AD3598-0109-4A2A-9B78-580350C13861}" type="pres">
      <dgm:prSet presAssocID="{BF14D36C-3689-4505-B622-691FF64D74CF}" presName="image4" presStyleLbl="node4" presStyleIdx="7" presStyleCnt="10"/>
      <dgm:spPr>
        <a:solidFill>
          <a:schemeClr val="tx1">
            <a:lumMod val="75000"/>
            <a:lumOff val="25000"/>
          </a:schemeClr>
        </a:solidFill>
      </dgm:spPr>
    </dgm:pt>
    <dgm:pt modelId="{A2D1DE36-CFE7-48D0-8DD4-A4AB7C54FF20}" type="pres">
      <dgm:prSet presAssocID="{BF14D36C-3689-4505-B622-691FF64D74CF}" presName="text4" presStyleLbl="revTx" presStyleIdx="13" presStyleCnt="17">
        <dgm:presLayoutVars>
          <dgm:chPref val="3"/>
        </dgm:presLayoutVars>
      </dgm:prSet>
      <dgm:spPr/>
    </dgm:pt>
    <dgm:pt modelId="{44D7CADF-6C33-4EA1-99E1-63CE18AD8390}" type="pres">
      <dgm:prSet presAssocID="{BF14D36C-3689-4505-B622-691FF64D74CF}" presName="hierChild5" presStyleCnt="0"/>
      <dgm:spPr/>
    </dgm:pt>
    <dgm:pt modelId="{15F9E14B-C8C4-461A-ABE6-8792F5D7EA54}" type="pres">
      <dgm:prSet presAssocID="{5535B246-E63A-497F-A19A-17333A01EDEF}" presName="Name17" presStyleLbl="parChTrans1D3" presStyleIdx="3" presStyleCnt="4"/>
      <dgm:spPr/>
    </dgm:pt>
    <dgm:pt modelId="{075C4C8C-83C0-414A-AA99-8813241F7007}" type="pres">
      <dgm:prSet presAssocID="{DA4FE8C8-5ADD-40E2-BAE1-C3DC2FCC02E0}" presName="hierRoot3" presStyleCnt="0"/>
      <dgm:spPr/>
    </dgm:pt>
    <dgm:pt modelId="{0173F7BC-9F5D-45CB-8345-0384B8D38D93}" type="pres">
      <dgm:prSet presAssocID="{DA4FE8C8-5ADD-40E2-BAE1-C3DC2FCC02E0}" presName="composite3" presStyleCnt="0"/>
      <dgm:spPr/>
    </dgm:pt>
    <dgm:pt modelId="{0A06118A-99AD-4A0F-86CC-FF29766E2BD3}" type="pres">
      <dgm:prSet presAssocID="{DA4FE8C8-5ADD-40E2-BAE1-C3DC2FCC02E0}" presName="image3" presStyleLbl="node3" presStyleIdx="3" presStyleCnt="4"/>
      <dgm:spPr>
        <a:solidFill>
          <a:schemeClr val="tx1">
            <a:lumMod val="75000"/>
            <a:lumOff val="25000"/>
          </a:schemeClr>
        </a:solidFill>
      </dgm:spPr>
    </dgm:pt>
    <dgm:pt modelId="{39CC9CB7-E58A-4FA4-8F87-7FDB34AE344F}" type="pres">
      <dgm:prSet presAssocID="{DA4FE8C8-5ADD-40E2-BAE1-C3DC2FCC02E0}" presName="text3" presStyleLbl="revTx" presStyleIdx="14" presStyleCnt="17">
        <dgm:presLayoutVars>
          <dgm:chPref val="3"/>
        </dgm:presLayoutVars>
      </dgm:prSet>
      <dgm:spPr/>
    </dgm:pt>
    <dgm:pt modelId="{3DC66C4B-D7B9-4026-AED0-7A3BA9E1334F}" type="pres">
      <dgm:prSet presAssocID="{DA4FE8C8-5ADD-40E2-BAE1-C3DC2FCC02E0}" presName="hierChild4" presStyleCnt="0"/>
      <dgm:spPr/>
    </dgm:pt>
    <dgm:pt modelId="{CEC2B388-C594-407B-809B-C36B72533EA1}" type="pres">
      <dgm:prSet presAssocID="{FC5E1130-4F1C-4193-92BB-8B8D89CE7847}" presName="Name23" presStyleLbl="parChTrans1D4" presStyleIdx="8" presStyleCnt="10"/>
      <dgm:spPr/>
    </dgm:pt>
    <dgm:pt modelId="{903E5C37-FE20-4670-9E43-D5C61C732061}" type="pres">
      <dgm:prSet presAssocID="{7C64A435-3FB5-42DC-A561-0C446047BF87}" presName="hierRoot4" presStyleCnt="0"/>
      <dgm:spPr/>
    </dgm:pt>
    <dgm:pt modelId="{6CF6FCFC-2E67-4949-884A-161778338A4E}" type="pres">
      <dgm:prSet presAssocID="{7C64A435-3FB5-42DC-A561-0C446047BF87}" presName="composite4" presStyleCnt="0"/>
      <dgm:spPr/>
    </dgm:pt>
    <dgm:pt modelId="{F1CB56B5-7B36-4AE2-A056-B1086B5D699A}" type="pres">
      <dgm:prSet presAssocID="{7C64A435-3FB5-42DC-A561-0C446047BF87}" presName="image4" presStyleLbl="node4" presStyleIdx="8" presStyleCnt="10"/>
      <dgm:spPr>
        <a:solidFill>
          <a:schemeClr val="tx1">
            <a:lumMod val="75000"/>
            <a:lumOff val="25000"/>
          </a:schemeClr>
        </a:solidFill>
      </dgm:spPr>
    </dgm:pt>
    <dgm:pt modelId="{936D701A-29C6-48F9-ACCB-ECA74F9A1092}" type="pres">
      <dgm:prSet presAssocID="{7C64A435-3FB5-42DC-A561-0C446047BF87}" presName="text4" presStyleLbl="revTx" presStyleIdx="15" presStyleCnt="17">
        <dgm:presLayoutVars>
          <dgm:chPref val="3"/>
        </dgm:presLayoutVars>
      </dgm:prSet>
      <dgm:spPr/>
    </dgm:pt>
    <dgm:pt modelId="{6EB63604-5520-496F-B8BE-9094A5AFB42A}" type="pres">
      <dgm:prSet presAssocID="{7C64A435-3FB5-42DC-A561-0C446047BF87}" presName="hierChild5" presStyleCnt="0"/>
      <dgm:spPr/>
    </dgm:pt>
    <dgm:pt modelId="{489143C3-170E-4850-AD50-893E5282920C}" type="pres">
      <dgm:prSet presAssocID="{0AD74465-093B-4A06-8EEF-AC2797CE78B9}" presName="Name23" presStyleLbl="parChTrans1D4" presStyleIdx="9" presStyleCnt="10"/>
      <dgm:spPr/>
    </dgm:pt>
    <dgm:pt modelId="{E5758998-2AD7-4E6C-ABF5-392429914E0E}" type="pres">
      <dgm:prSet presAssocID="{074C7C55-087C-4AD7-866B-F4890E0836B8}" presName="hierRoot4" presStyleCnt="0"/>
      <dgm:spPr/>
    </dgm:pt>
    <dgm:pt modelId="{1C4CF046-20AE-4231-B5D7-70BA4011BFFC}" type="pres">
      <dgm:prSet presAssocID="{074C7C55-087C-4AD7-866B-F4890E0836B8}" presName="composite4" presStyleCnt="0"/>
      <dgm:spPr/>
    </dgm:pt>
    <dgm:pt modelId="{51C68E37-6A86-41A0-B5EA-1D9ECF700E48}" type="pres">
      <dgm:prSet presAssocID="{074C7C55-087C-4AD7-866B-F4890E0836B8}" presName="image4" presStyleLbl="node4" presStyleIdx="9" presStyleCnt="10"/>
      <dgm:spPr>
        <a:solidFill>
          <a:schemeClr val="tx1">
            <a:lumMod val="75000"/>
            <a:lumOff val="25000"/>
          </a:schemeClr>
        </a:solidFill>
      </dgm:spPr>
    </dgm:pt>
    <dgm:pt modelId="{05EC3531-D3F1-4D14-9C4A-5A38C68B49AE}" type="pres">
      <dgm:prSet presAssocID="{074C7C55-087C-4AD7-866B-F4890E0836B8}" presName="text4" presStyleLbl="revTx" presStyleIdx="16" presStyleCnt="17">
        <dgm:presLayoutVars>
          <dgm:chPref val="3"/>
        </dgm:presLayoutVars>
      </dgm:prSet>
      <dgm:spPr/>
    </dgm:pt>
    <dgm:pt modelId="{EDE62B6D-4BC4-4756-B3E2-2F48DB019D34}" type="pres">
      <dgm:prSet presAssocID="{074C7C55-087C-4AD7-866B-F4890E0836B8}" presName="hierChild5" presStyleCnt="0"/>
      <dgm:spPr/>
    </dgm:pt>
  </dgm:ptLst>
  <dgm:cxnLst>
    <dgm:cxn modelId="{C823CD12-2040-4770-B53C-4EBEA6833271}" type="presOf" srcId="{E97DEBD1-E09E-4C3C-A54D-3D59CA42CFF5}" destId="{C59A7A49-8F08-4EF0-9EE7-AF6866F0A406}" srcOrd="0" destOrd="0" presId="urn:microsoft.com/office/officeart/2009/layout/CirclePictureHierarchy"/>
    <dgm:cxn modelId="{A891A913-395E-4531-9DEB-752D308D2616}" type="presOf" srcId="{03426B6D-DD3F-4C7D-97A6-7E52E7653B7C}" destId="{856C5031-E444-45C3-AC33-1EA9D501E66A}" srcOrd="0" destOrd="0" presId="urn:microsoft.com/office/officeart/2009/layout/CirclePictureHierarchy"/>
    <dgm:cxn modelId="{863A7817-9B73-4491-94E2-05D8A8E79B1A}" type="presOf" srcId="{E1CB2FDB-CD15-4098-A606-1142059A961A}" destId="{E6DCBC5D-4E65-425D-8EDD-6ECB93D30895}" srcOrd="0" destOrd="0" presId="urn:microsoft.com/office/officeart/2009/layout/CirclePictureHierarchy"/>
    <dgm:cxn modelId="{025DB11B-402A-40AF-A4F7-8B33C0F5FCD0}" type="presOf" srcId="{1277E832-17E1-4BF6-BC9F-5E30926FCF6F}" destId="{23E7509E-2C34-4195-97B3-1E689CBB849F}" srcOrd="0" destOrd="0" presId="urn:microsoft.com/office/officeart/2009/layout/CirclePictureHierarchy"/>
    <dgm:cxn modelId="{6196B324-AE80-4A4C-8490-0818E19A1C04}" type="presOf" srcId="{C397C37F-7696-4995-9C77-5F32AB7FBC72}" destId="{4C39A4B3-0970-4694-9E33-92A174A9D8FB}" srcOrd="0" destOrd="0" presId="urn:microsoft.com/office/officeart/2009/layout/CirclePictureHierarchy"/>
    <dgm:cxn modelId="{3085C624-1BBD-408D-B53E-F4E15248BA85}" srcId="{03426B6D-DD3F-4C7D-97A6-7E52E7653B7C}" destId="{BF14D36C-3689-4505-B622-691FF64D74CF}" srcOrd="1" destOrd="0" parTransId="{DDD8ADCC-3A41-46A4-A910-A350B3CEEB22}" sibTransId="{75EFAC2D-B229-4EA5-9632-34A6D346C3B4}"/>
    <dgm:cxn modelId="{DBC9CC2C-15DF-4BD1-9EA6-071EF796F172}" type="presOf" srcId="{5E4D4B08-9183-4CD5-B00B-5B3A30A1DF77}" destId="{308C23EF-FFDE-4DCF-ACBB-99E8387EE813}" srcOrd="0" destOrd="0" presId="urn:microsoft.com/office/officeart/2009/layout/CirclePictureHierarchy"/>
    <dgm:cxn modelId="{99FED530-B506-41F9-B9A2-8A621350A906}" type="presOf" srcId="{65113447-27A4-484C-A59F-DD5DB0D685B7}" destId="{6493B53C-EF11-4F61-834F-21DE198284A8}" srcOrd="0" destOrd="0" presId="urn:microsoft.com/office/officeart/2009/layout/CirclePictureHierarchy"/>
    <dgm:cxn modelId="{4315D031-E1B8-4FBE-B85E-59E98BC94D2C}" srcId="{7FA5B65C-A69D-4F8E-99C7-EB2942A202E1}" destId="{C397C37F-7696-4995-9C77-5F32AB7FBC72}" srcOrd="1" destOrd="0" parTransId="{C975A302-8DC1-472A-A9D4-E61C9A11DA76}" sibTransId="{D54FE196-172F-49D2-9BEA-FCA8C2A84110}"/>
    <dgm:cxn modelId="{CED8FB35-F257-4E64-8D6F-B2BB99FB19D7}" srcId="{DA4FE8C8-5ADD-40E2-BAE1-C3DC2FCC02E0}" destId="{074C7C55-087C-4AD7-866B-F4890E0836B8}" srcOrd="1" destOrd="0" parTransId="{0AD74465-093B-4A06-8EEF-AC2797CE78B9}" sibTransId="{A87FD586-30A4-4ABE-89FD-9A87A8CAD9D7}"/>
    <dgm:cxn modelId="{B31A7536-41C8-4E89-8ECD-A37BA2030FB9}" type="presOf" srcId="{5535B246-E63A-497F-A19A-17333A01EDEF}" destId="{15F9E14B-C8C4-461A-ABE6-8792F5D7EA54}" srcOrd="0" destOrd="0" presId="urn:microsoft.com/office/officeart/2009/layout/CirclePictureHierarchy"/>
    <dgm:cxn modelId="{E8BCC638-D6E8-4D79-988C-9256B98701D8}" type="presOf" srcId="{69B0A73B-FEB9-4436-B0C3-4E1A5D0954EF}" destId="{DF5E79E8-56D5-4A6A-8E5D-4FE80498DDF1}" srcOrd="0" destOrd="0" presId="urn:microsoft.com/office/officeart/2009/layout/CirclePictureHierarchy"/>
    <dgm:cxn modelId="{CAC24E3A-E778-4DEB-9C44-04DC991DA542}" srcId="{39AA3421-C0DC-4D99-9B7D-10B51566A1DB}" destId="{69B0A73B-FEB9-4436-B0C3-4E1A5D0954EF}" srcOrd="1" destOrd="0" parTransId="{7205E9BD-651E-4D8D-B5A6-C6AFCC532801}" sibTransId="{43A8FAA7-C382-46A0-8E81-0BB041DC7B7A}"/>
    <dgm:cxn modelId="{DD5FB03A-4531-4D20-BB79-FBFA6F69F354}" type="presOf" srcId="{B8C16AEB-06DF-4759-AB39-1AC4F6A52ADF}" destId="{8421F376-2D39-4EC9-BB0E-BAFB30057E41}" srcOrd="0" destOrd="0" presId="urn:microsoft.com/office/officeart/2009/layout/CirclePictureHierarchy"/>
    <dgm:cxn modelId="{3598325B-296F-4FC1-86F1-4820F53F2644}" srcId="{DA4FE8C8-5ADD-40E2-BAE1-C3DC2FCC02E0}" destId="{7C64A435-3FB5-42DC-A561-0C446047BF87}" srcOrd="0" destOrd="0" parTransId="{FC5E1130-4F1C-4193-92BB-8B8D89CE7847}" sibTransId="{6D0EE2D4-4A7F-43E2-969A-017C928E8980}"/>
    <dgm:cxn modelId="{7885835E-4E61-4C18-BA4D-6B98B154C2A9}" srcId="{661284D5-8E54-4BD0-88C0-DC615134DFC8}" destId="{AE7CEF54-4B3C-4E73-978D-6AFA88CF2951}" srcOrd="1" destOrd="0" parTransId="{58A6AECF-B2E1-4E59-99FE-756A5E012F3D}" sibTransId="{B9854820-0752-4422-9270-AC4232E78681}"/>
    <dgm:cxn modelId="{930B5D46-D092-484F-995B-4C06A4221376}" type="presOf" srcId="{074C7C55-087C-4AD7-866B-F4890E0836B8}" destId="{05EC3531-D3F1-4D14-9C4A-5A38C68B49AE}" srcOrd="0" destOrd="0" presId="urn:microsoft.com/office/officeart/2009/layout/CirclePictureHierarchy"/>
    <dgm:cxn modelId="{A4ED9F46-293D-4D95-AA72-56F4D31975AB}" type="presOf" srcId="{FC5E1130-4F1C-4193-92BB-8B8D89CE7847}" destId="{CEC2B388-C594-407B-809B-C36B72533EA1}" srcOrd="0" destOrd="0" presId="urn:microsoft.com/office/officeart/2009/layout/CirclePictureHierarchy"/>
    <dgm:cxn modelId="{7B04DB66-EED5-4B56-9183-5C8203223101}" type="presOf" srcId="{EEAAB6C2-93B2-4101-A3D1-02AA4F595B86}" destId="{9310E7CE-AEA6-43B5-B689-9689206CE5FF}" srcOrd="0" destOrd="0" presId="urn:microsoft.com/office/officeart/2009/layout/CirclePictureHierarchy"/>
    <dgm:cxn modelId="{998EDE46-689A-4FEF-A085-BAFC3E6471EF}" srcId="{B3432C0E-A593-4DCE-9E53-B6BC8C63B740}" destId="{DA4FE8C8-5ADD-40E2-BAE1-C3DC2FCC02E0}" srcOrd="1" destOrd="0" parTransId="{5535B246-E63A-497F-A19A-17333A01EDEF}" sibTransId="{B748B554-F80C-4B2E-9388-109C553B2ADC}"/>
    <dgm:cxn modelId="{C563386B-E6AA-443B-A6B5-8411471E7103}" type="presOf" srcId="{D44DF4E2-EBF2-4C30-AB02-2623683AF871}" destId="{D8AC2AA4-0A1B-4402-AEAB-55041CC12AF9}" srcOrd="0" destOrd="0" presId="urn:microsoft.com/office/officeart/2009/layout/CirclePictureHierarchy"/>
    <dgm:cxn modelId="{1ADAE373-F416-4094-84CF-4CE7A8967409}" type="presOf" srcId="{DA4FE8C8-5ADD-40E2-BAE1-C3DC2FCC02E0}" destId="{39CC9CB7-E58A-4FA4-8F87-7FDB34AE344F}" srcOrd="0" destOrd="0" presId="urn:microsoft.com/office/officeart/2009/layout/CirclePictureHierarchy"/>
    <dgm:cxn modelId="{F5FA5756-7236-4FF9-9C91-50DEC805E752}" type="presOf" srcId="{CF318150-DF67-4B07-B222-30159B28CB4C}" destId="{D7166BEC-F9E8-426C-8650-6C2B6A4E1DF7}" srcOrd="0" destOrd="0" presId="urn:microsoft.com/office/officeart/2009/layout/CirclePictureHierarchy"/>
    <dgm:cxn modelId="{AF9E0087-7F84-4351-A145-96D5681033CE}" type="presOf" srcId="{8E8814E6-9A12-426F-84A5-506D9A393D9B}" destId="{326EDD72-2EE1-4B2A-97A3-6BE1DDEB193A}" srcOrd="0" destOrd="0" presId="urn:microsoft.com/office/officeart/2009/layout/CirclePictureHierarchy"/>
    <dgm:cxn modelId="{EF46A589-A17D-4E99-A955-C65BCC4364D1}" type="presOf" srcId="{7C64A435-3FB5-42DC-A561-0C446047BF87}" destId="{936D701A-29C6-48F9-ACCB-ECA74F9A1092}" srcOrd="0" destOrd="0" presId="urn:microsoft.com/office/officeart/2009/layout/CirclePictureHierarchy"/>
    <dgm:cxn modelId="{E1883A97-523D-4A74-A073-DB29FA9B9BC3}" type="presOf" srcId="{58A6AECF-B2E1-4E59-99FE-756A5E012F3D}" destId="{DADDD535-5626-4CBB-B782-1E1545C71412}" srcOrd="0" destOrd="0" presId="urn:microsoft.com/office/officeart/2009/layout/CirclePictureHierarchy"/>
    <dgm:cxn modelId="{FF2A749A-CF8C-413E-82CB-B3377281E310}" type="presOf" srcId="{BF14D36C-3689-4505-B622-691FF64D74CF}" destId="{A2D1DE36-CFE7-48D0-8DD4-A4AB7C54FF20}" srcOrd="0" destOrd="0" presId="urn:microsoft.com/office/officeart/2009/layout/CirclePictureHierarchy"/>
    <dgm:cxn modelId="{E44AD99B-2B5C-4286-9876-AF9703B8F866}" srcId="{B3432C0E-A593-4DCE-9E53-B6BC8C63B740}" destId="{03426B6D-DD3F-4C7D-97A6-7E52E7653B7C}" srcOrd="0" destOrd="0" parTransId="{A81FE5AC-56FD-4D2E-958C-D6ED8CD1F16D}" sibTransId="{99A89022-8B63-462F-9C6A-252FE88388A3}"/>
    <dgm:cxn modelId="{DE96809F-43DA-489F-8EDF-32FA4AFB30C4}" srcId="{5E4D4B08-9183-4CD5-B00B-5B3A30A1DF77}" destId="{661284D5-8E54-4BD0-88C0-DC615134DFC8}" srcOrd="0" destOrd="0" parTransId="{A8E7BE38-17D7-472F-89F0-DC6D1DD72B7A}" sibTransId="{BEFA4269-471F-4DC3-A250-2FE8C5C84ED3}"/>
    <dgm:cxn modelId="{23E864A2-A982-4CBD-8CCD-3BCB680BA5E9}" type="presOf" srcId="{661284D5-8E54-4BD0-88C0-DC615134DFC8}" destId="{7EE6053A-BF12-4CF8-9987-4FDEFCCA9BC2}" srcOrd="0" destOrd="0" presId="urn:microsoft.com/office/officeart/2009/layout/CirclePictureHierarchy"/>
    <dgm:cxn modelId="{851C4EA5-5A2D-4F78-83EC-526B7A721F8F}" srcId="{03426B6D-DD3F-4C7D-97A6-7E52E7653B7C}" destId="{D44DF4E2-EBF2-4C30-AB02-2623683AF871}" srcOrd="0" destOrd="0" parTransId="{115AE8FA-D507-4284-B8AB-7B3F3C3A55E5}" sibTransId="{4AD10986-1EC0-49A9-83E7-F2CD843CB279}"/>
    <dgm:cxn modelId="{82E052A7-83BD-4455-A098-E378C87685CD}" srcId="{8E8814E6-9A12-426F-84A5-506D9A393D9B}" destId="{5E4D4B08-9183-4CD5-B00B-5B3A30A1DF77}" srcOrd="0" destOrd="0" parTransId="{E97DEBD1-E09E-4C3C-A54D-3D59CA42CFF5}" sibTransId="{1807C1DA-76F8-497F-A837-97BF8231EF56}"/>
    <dgm:cxn modelId="{11D3C7A7-C9DC-419C-97B5-6EC3C368E739}" srcId="{661284D5-8E54-4BD0-88C0-DC615134DFC8}" destId="{7FA5B65C-A69D-4F8E-99C7-EB2942A202E1}" srcOrd="0" destOrd="0" parTransId="{B8C16AEB-06DF-4759-AB39-1AC4F6A52ADF}" sibTransId="{E6F945EA-9602-4BCB-B032-2D7F286FB196}"/>
    <dgm:cxn modelId="{E9B091B2-9052-4F87-851D-B2B650E884C8}" srcId="{8E8814E6-9A12-426F-84A5-506D9A393D9B}" destId="{B3432C0E-A593-4DCE-9E53-B6BC8C63B740}" srcOrd="1" destOrd="0" parTransId="{EEAAB6C2-93B2-4101-A3D1-02AA4F595B86}" sibTransId="{F17919BC-FDC6-4844-B3A3-E897003AF160}"/>
    <dgm:cxn modelId="{5116C2B7-9243-47E2-817E-C03F68720233}" srcId="{7FA5B65C-A69D-4F8E-99C7-EB2942A202E1}" destId="{E1CB2FDB-CD15-4098-A606-1142059A961A}" srcOrd="0" destOrd="0" parTransId="{1277E832-17E1-4BF6-BC9F-5E30926FCF6F}" sibTransId="{058DF0D8-2622-497B-95C6-FDCDF0CB3342}"/>
    <dgm:cxn modelId="{7E4281C0-3619-4B13-A8AA-FEF98F4551F5}" type="presOf" srcId="{B3432C0E-A593-4DCE-9E53-B6BC8C63B740}" destId="{E9F968BE-5425-46BA-B25C-65E39A30AE23}" srcOrd="0" destOrd="0" presId="urn:microsoft.com/office/officeart/2009/layout/CirclePictureHierarchy"/>
    <dgm:cxn modelId="{A590B0C8-47F8-4D1B-9EA3-76D40DC1DDBC}" type="presOf" srcId="{7FA5B65C-A69D-4F8E-99C7-EB2942A202E1}" destId="{5BE7A57F-398F-46E2-8726-9EAE189A8A08}" srcOrd="0" destOrd="0" presId="urn:microsoft.com/office/officeart/2009/layout/CirclePictureHierarchy"/>
    <dgm:cxn modelId="{22A669D1-373C-4B5B-9E8C-2E8B0D83398F}" type="presOf" srcId="{7205E9BD-651E-4D8D-B5A6-C6AFCC532801}" destId="{A889D23E-48C1-490B-A631-7CAEADB5B5A5}" srcOrd="0" destOrd="0" presId="urn:microsoft.com/office/officeart/2009/layout/CirclePictureHierarchy"/>
    <dgm:cxn modelId="{F89B48D9-7DE9-48D2-98C4-D27617FA53C6}" type="presOf" srcId="{0AD74465-093B-4A06-8EEF-AC2797CE78B9}" destId="{489143C3-170E-4850-AD50-893E5282920C}" srcOrd="0" destOrd="0" presId="urn:microsoft.com/office/officeart/2009/layout/CirclePictureHierarchy"/>
    <dgm:cxn modelId="{03D4D3D9-64F1-4D40-8204-D32F5734095A}" srcId="{39AA3421-C0DC-4D99-9B7D-10B51566A1DB}" destId="{934E1D34-5440-4B16-81F6-40CBD4B18361}" srcOrd="0" destOrd="0" parTransId="{70414FF3-117F-4A49-B3C0-08C74961A8D2}" sibTransId="{29DC4D67-5DED-47A7-8348-69F41AE5FD6A}"/>
    <dgm:cxn modelId="{75656CDA-27D4-4A84-AF84-A0E165A13806}" type="presOf" srcId="{C975A302-8DC1-472A-A9D4-E61C9A11DA76}" destId="{817B33F5-B7A0-4053-86EB-3C6F06D4F1EE}" srcOrd="0" destOrd="0" presId="urn:microsoft.com/office/officeart/2009/layout/CirclePictureHierarchy"/>
    <dgm:cxn modelId="{28E7C2DA-C5DB-4EB1-91EA-89F85AEA529A}" type="presOf" srcId="{AE7CEF54-4B3C-4E73-978D-6AFA88CF2951}" destId="{93CE8185-1F59-4099-BA5D-1085D344583C}" srcOrd="0" destOrd="0" presId="urn:microsoft.com/office/officeart/2009/layout/CirclePictureHierarchy"/>
    <dgm:cxn modelId="{3AA6B0DB-3755-46EA-A8F7-D6A377DC9701}" type="presOf" srcId="{A81FE5AC-56FD-4D2E-958C-D6ED8CD1F16D}" destId="{16E53E05-04A9-488B-9C5D-19D931DB2651}" srcOrd="0" destOrd="0" presId="urn:microsoft.com/office/officeart/2009/layout/CirclePictureHierarchy"/>
    <dgm:cxn modelId="{AF49CDDE-F0AA-4ECB-ABB3-FCFC1A18B4A7}" type="presOf" srcId="{DDD8ADCC-3A41-46A4-A910-A350B3CEEB22}" destId="{CE8929B9-74C2-43D7-ABF4-14F4B1230060}" srcOrd="0" destOrd="0" presId="urn:microsoft.com/office/officeart/2009/layout/CirclePictureHierarchy"/>
    <dgm:cxn modelId="{CF5666E2-5455-440C-BD51-15491E67ACDB}" type="presOf" srcId="{934E1D34-5440-4B16-81F6-40CBD4B18361}" destId="{24E4450A-3719-45F7-8522-DEB290103854}" srcOrd="0" destOrd="0" presId="urn:microsoft.com/office/officeart/2009/layout/CirclePictureHierarchy"/>
    <dgm:cxn modelId="{7D7524E3-E112-4E49-9140-1F3B1EC34D87}" srcId="{CF318150-DF67-4B07-B222-30159B28CB4C}" destId="{8E8814E6-9A12-426F-84A5-506D9A393D9B}" srcOrd="0" destOrd="0" parTransId="{F97D71DB-9EE0-4821-B5E2-96221CF6F480}" sibTransId="{295DE82E-2F8F-4F66-83D1-9F1A25FEB52C}"/>
    <dgm:cxn modelId="{11BA2DE3-3AF4-4623-B952-8790CBE1A424}" type="presOf" srcId="{39AA3421-C0DC-4D99-9B7D-10B51566A1DB}" destId="{EC696F9B-C289-4F20-A435-773B785C9936}" srcOrd="0" destOrd="0" presId="urn:microsoft.com/office/officeart/2009/layout/CirclePictureHierarchy"/>
    <dgm:cxn modelId="{CCBC05E7-8035-4B38-B727-05B10628D8AA}" type="presOf" srcId="{70414FF3-117F-4A49-B3C0-08C74961A8D2}" destId="{EEAE3D39-5B12-4821-A249-0D67E5266C8C}" srcOrd="0" destOrd="0" presId="urn:microsoft.com/office/officeart/2009/layout/CirclePictureHierarchy"/>
    <dgm:cxn modelId="{9E0F3AED-0DCC-47C2-9DA3-BA3B603C9DD5}" type="presOf" srcId="{A8E7BE38-17D7-472F-89F0-DC6D1DD72B7A}" destId="{1F44E02A-D1CE-4FE9-8F3B-0683CAD70E1D}" srcOrd="0" destOrd="0" presId="urn:microsoft.com/office/officeart/2009/layout/CirclePictureHierarchy"/>
    <dgm:cxn modelId="{89AE9BF3-9C0D-41AA-9CE4-81487EC34647}" type="presOf" srcId="{115AE8FA-D507-4284-B8AB-7B3F3C3A55E5}" destId="{17DFECDD-C760-45D4-8099-FAE66098B3DD}" srcOrd="0" destOrd="0" presId="urn:microsoft.com/office/officeart/2009/layout/CirclePictureHierarchy"/>
    <dgm:cxn modelId="{9608FEFC-D1E4-4D32-9E3F-18D4A71AC39D}" srcId="{5E4D4B08-9183-4CD5-B00B-5B3A30A1DF77}" destId="{39AA3421-C0DC-4D99-9B7D-10B51566A1DB}" srcOrd="1" destOrd="0" parTransId="{65113447-27A4-484C-A59F-DD5DB0D685B7}" sibTransId="{EE51E7B4-69B4-4982-9B85-055BC8CE5F42}"/>
    <dgm:cxn modelId="{DDF16943-4657-4D78-980E-48CD6E98BA12}" type="presParOf" srcId="{D7166BEC-F9E8-426C-8650-6C2B6A4E1DF7}" destId="{80ADBFA0-FFD7-45D3-BEDE-737D6AE23659}" srcOrd="0" destOrd="0" presId="urn:microsoft.com/office/officeart/2009/layout/CirclePictureHierarchy"/>
    <dgm:cxn modelId="{A16428D3-EBB5-4D89-AA1C-6746E1C7423A}" type="presParOf" srcId="{80ADBFA0-FFD7-45D3-BEDE-737D6AE23659}" destId="{B8F8D1D1-95FA-4CB3-BBB8-AD18AC4B9B6F}" srcOrd="0" destOrd="0" presId="urn:microsoft.com/office/officeart/2009/layout/CirclePictureHierarchy"/>
    <dgm:cxn modelId="{39DCF42A-9E76-40BA-86DA-07A3C0C8F8C8}" type="presParOf" srcId="{B8F8D1D1-95FA-4CB3-BBB8-AD18AC4B9B6F}" destId="{BA180955-933F-4238-AF2C-85D970BCAC4E}" srcOrd="0" destOrd="0" presId="urn:microsoft.com/office/officeart/2009/layout/CirclePictureHierarchy"/>
    <dgm:cxn modelId="{FE584CDB-DD5A-4757-BDC3-64B595E3E4BE}" type="presParOf" srcId="{B8F8D1D1-95FA-4CB3-BBB8-AD18AC4B9B6F}" destId="{326EDD72-2EE1-4B2A-97A3-6BE1DDEB193A}" srcOrd="1" destOrd="0" presId="urn:microsoft.com/office/officeart/2009/layout/CirclePictureHierarchy"/>
    <dgm:cxn modelId="{2D08B29A-44F1-4F51-B95A-4BEC85636823}" type="presParOf" srcId="{80ADBFA0-FFD7-45D3-BEDE-737D6AE23659}" destId="{00EEA05E-01B0-472B-B156-3C0CE7826270}" srcOrd="1" destOrd="0" presId="urn:microsoft.com/office/officeart/2009/layout/CirclePictureHierarchy"/>
    <dgm:cxn modelId="{67946177-0D03-4E50-959E-1ABE780FF427}" type="presParOf" srcId="{00EEA05E-01B0-472B-B156-3C0CE7826270}" destId="{C59A7A49-8F08-4EF0-9EE7-AF6866F0A406}" srcOrd="0" destOrd="0" presId="urn:microsoft.com/office/officeart/2009/layout/CirclePictureHierarchy"/>
    <dgm:cxn modelId="{1185CCC7-F737-4F32-A6DC-3DC8912C90D5}" type="presParOf" srcId="{00EEA05E-01B0-472B-B156-3C0CE7826270}" destId="{2DF2EF99-F638-4E37-B7AC-CDD9F02A1CB3}" srcOrd="1" destOrd="0" presId="urn:microsoft.com/office/officeart/2009/layout/CirclePictureHierarchy"/>
    <dgm:cxn modelId="{26975A33-462D-422F-9041-AE3EF55D82D7}" type="presParOf" srcId="{2DF2EF99-F638-4E37-B7AC-CDD9F02A1CB3}" destId="{6F69377C-4173-4DE7-BA7E-311477DED08C}" srcOrd="0" destOrd="0" presId="urn:microsoft.com/office/officeart/2009/layout/CirclePictureHierarchy"/>
    <dgm:cxn modelId="{892DFF90-5474-46C6-B881-11A00A5CF939}" type="presParOf" srcId="{6F69377C-4173-4DE7-BA7E-311477DED08C}" destId="{03431357-5093-4D65-A351-0F92DCDB52FE}" srcOrd="0" destOrd="0" presId="urn:microsoft.com/office/officeart/2009/layout/CirclePictureHierarchy"/>
    <dgm:cxn modelId="{CEA71CBF-3B92-4EC6-9612-469582597928}" type="presParOf" srcId="{6F69377C-4173-4DE7-BA7E-311477DED08C}" destId="{308C23EF-FFDE-4DCF-ACBB-99E8387EE813}" srcOrd="1" destOrd="0" presId="urn:microsoft.com/office/officeart/2009/layout/CirclePictureHierarchy"/>
    <dgm:cxn modelId="{34BA5E8A-2584-4147-8EFC-8432568E7B99}" type="presParOf" srcId="{2DF2EF99-F638-4E37-B7AC-CDD9F02A1CB3}" destId="{FAE4F6C2-3D9F-4D21-BBE8-0F82A4DA9A3F}" srcOrd="1" destOrd="0" presId="urn:microsoft.com/office/officeart/2009/layout/CirclePictureHierarchy"/>
    <dgm:cxn modelId="{84440A0B-FAEE-4B02-9E70-D918D708E5DA}" type="presParOf" srcId="{FAE4F6C2-3D9F-4D21-BBE8-0F82A4DA9A3F}" destId="{1F44E02A-D1CE-4FE9-8F3B-0683CAD70E1D}" srcOrd="0" destOrd="0" presId="urn:microsoft.com/office/officeart/2009/layout/CirclePictureHierarchy"/>
    <dgm:cxn modelId="{342142E8-0115-43CA-8323-C13C676BFFEB}" type="presParOf" srcId="{FAE4F6C2-3D9F-4D21-BBE8-0F82A4DA9A3F}" destId="{B610E304-6D2B-4EAA-8628-6789B13080F7}" srcOrd="1" destOrd="0" presId="urn:microsoft.com/office/officeart/2009/layout/CirclePictureHierarchy"/>
    <dgm:cxn modelId="{CA2672EF-CC8B-4FAF-909F-DC353A6E08C0}" type="presParOf" srcId="{B610E304-6D2B-4EAA-8628-6789B13080F7}" destId="{842D3A99-712D-415E-B63B-CF544784AEE7}" srcOrd="0" destOrd="0" presId="urn:microsoft.com/office/officeart/2009/layout/CirclePictureHierarchy"/>
    <dgm:cxn modelId="{E1F67040-B559-433A-A67E-C691D6E52ADC}" type="presParOf" srcId="{842D3A99-712D-415E-B63B-CF544784AEE7}" destId="{D984827E-1AE7-49EA-8650-DB597A1A559F}" srcOrd="0" destOrd="0" presId="urn:microsoft.com/office/officeart/2009/layout/CirclePictureHierarchy"/>
    <dgm:cxn modelId="{066D69E5-C6F1-4FE4-B685-2BD3FC3E780A}" type="presParOf" srcId="{842D3A99-712D-415E-B63B-CF544784AEE7}" destId="{7EE6053A-BF12-4CF8-9987-4FDEFCCA9BC2}" srcOrd="1" destOrd="0" presId="urn:microsoft.com/office/officeart/2009/layout/CirclePictureHierarchy"/>
    <dgm:cxn modelId="{113A76D9-D7E1-4FDB-A45B-D3ECC3343516}" type="presParOf" srcId="{B610E304-6D2B-4EAA-8628-6789B13080F7}" destId="{190FED93-37D0-4DC6-8643-E87FDB8F0FF1}" srcOrd="1" destOrd="0" presId="urn:microsoft.com/office/officeart/2009/layout/CirclePictureHierarchy"/>
    <dgm:cxn modelId="{8C25EFE9-0866-4E80-A72B-2817F61664CC}" type="presParOf" srcId="{190FED93-37D0-4DC6-8643-E87FDB8F0FF1}" destId="{8421F376-2D39-4EC9-BB0E-BAFB30057E41}" srcOrd="0" destOrd="0" presId="urn:microsoft.com/office/officeart/2009/layout/CirclePictureHierarchy"/>
    <dgm:cxn modelId="{A2C1F5CE-9C97-40E3-B7CD-3D76F8DE53B9}" type="presParOf" srcId="{190FED93-37D0-4DC6-8643-E87FDB8F0FF1}" destId="{A780DE93-7196-4349-9D36-B460170B899C}" srcOrd="1" destOrd="0" presId="urn:microsoft.com/office/officeart/2009/layout/CirclePictureHierarchy"/>
    <dgm:cxn modelId="{2173FD3E-70D6-46DF-BFB3-BFCD0F8C8EF4}" type="presParOf" srcId="{A780DE93-7196-4349-9D36-B460170B899C}" destId="{6B094E4F-D6F3-430B-879E-D12E8BAE6144}" srcOrd="0" destOrd="0" presId="urn:microsoft.com/office/officeart/2009/layout/CirclePictureHierarchy"/>
    <dgm:cxn modelId="{5D55568C-F73B-436E-88E5-8C79C7D3639D}" type="presParOf" srcId="{6B094E4F-D6F3-430B-879E-D12E8BAE6144}" destId="{526350D3-E3DD-4AEA-B0B0-38A2D2577B30}" srcOrd="0" destOrd="0" presId="urn:microsoft.com/office/officeart/2009/layout/CirclePictureHierarchy"/>
    <dgm:cxn modelId="{DBDB6FF0-D065-4B11-9F4F-8605CE48B5D4}" type="presParOf" srcId="{6B094E4F-D6F3-430B-879E-D12E8BAE6144}" destId="{5BE7A57F-398F-46E2-8726-9EAE189A8A08}" srcOrd="1" destOrd="0" presId="urn:microsoft.com/office/officeart/2009/layout/CirclePictureHierarchy"/>
    <dgm:cxn modelId="{5B9B8FA6-5B03-4261-BD23-28ED2F118774}" type="presParOf" srcId="{A780DE93-7196-4349-9D36-B460170B899C}" destId="{26B16F55-6E12-4C80-A624-65FCC4E3CC51}" srcOrd="1" destOrd="0" presId="urn:microsoft.com/office/officeart/2009/layout/CirclePictureHierarchy"/>
    <dgm:cxn modelId="{0FA5C4D0-CFCF-4181-A503-8CE48F5C1BCD}" type="presParOf" srcId="{26B16F55-6E12-4C80-A624-65FCC4E3CC51}" destId="{23E7509E-2C34-4195-97B3-1E689CBB849F}" srcOrd="0" destOrd="0" presId="urn:microsoft.com/office/officeart/2009/layout/CirclePictureHierarchy"/>
    <dgm:cxn modelId="{F59AA7D9-40A6-4CCB-819C-8DD21A683B3C}" type="presParOf" srcId="{26B16F55-6E12-4C80-A624-65FCC4E3CC51}" destId="{7986732A-79E4-4CB7-B636-7E347AD12A01}" srcOrd="1" destOrd="0" presId="urn:microsoft.com/office/officeart/2009/layout/CirclePictureHierarchy"/>
    <dgm:cxn modelId="{A2DD86C5-4E67-44BC-B3DF-6FA9456456A1}" type="presParOf" srcId="{7986732A-79E4-4CB7-B636-7E347AD12A01}" destId="{078F4BA5-CED1-4A22-9DC4-92E6BB2F3AEE}" srcOrd="0" destOrd="0" presId="urn:microsoft.com/office/officeart/2009/layout/CirclePictureHierarchy"/>
    <dgm:cxn modelId="{94B8C865-8B54-4D65-86E5-469A64C80494}" type="presParOf" srcId="{078F4BA5-CED1-4A22-9DC4-92E6BB2F3AEE}" destId="{8F230C2C-2F9B-4A33-928F-953AD37FB299}" srcOrd="0" destOrd="0" presId="urn:microsoft.com/office/officeart/2009/layout/CirclePictureHierarchy"/>
    <dgm:cxn modelId="{47450FE5-C05B-491C-8D17-D4950758E5CD}" type="presParOf" srcId="{078F4BA5-CED1-4A22-9DC4-92E6BB2F3AEE}" destId="{E6DCBC5D-4E65-425D-8EDD-6ECB93D30895}" srcOrd="1" destOrd="0" presId="urn:microsoft.com/office/officeart/2009/layout/CirclePictureHierarchy"/>
    <dgm:cxn modelId="{A741A5A7-DC8B-4C0B-896C-051440022BA5}" type="presParOf" srcId="{7986732A-79E4-4CB7-B636-7E347AD12A01}" destId="{61DEFD16-AB4A-4712-8C39-6120953A99DF}" srcOrd="1" destOrd="0" presId="urn:microsoft.com/office/officeart/2009/layout/CirclePictureHierarchy"/>
    <dgm:cxn modelId="{23926B86-9FE2-404B-94AF-F23485674CB2}" type="presParOf" srcId="{26B16F55-6E12-4C80-A624-65FCC4E3CC51}" destId="{817B33F5-B7A0-4053-86EB-3C6F06D4F1EE}" srcOrd="2" destOrd="0" presId="urn:microsoft.com/office/officeart/2009/layout/CirclePictureHierarchy"/>
    <dgm:cxn modelId="{4FBC07C1-E80A-49F9-BF1A-A7EC3FA520BA}" type="presParOf" srcId="{26B16F55-6E12-4C80-A624-65FCC4E3CC51}" destId="{0924A128-3616-4B13-919F-C2CD3C39F713}" srcOrd="3" destOrd="0" presId="urn:microsoft.com/office/officeart/2009/layout/CirclePictureHierarchy"/>
    <dgm:cxn modelId="{D1C4451D-F391-42DD-B2E9-B2A012C447FC}" type="presParOf" srcId="{0924A128-3616-4B13-919F-C2CD3C39F713}" destId="{A9514E57-D1C6-4965-9233-4AC68D25F279}" srcOrd="0" destOrd="0" presId="urn:microsoft.com/office/officeart/2009/layout/CirclePictureHierarchy"/>
    <dgm:cxn modelId="{0DE640C6-5D05-4135-9B2F-15B3371D75F3}" type="presParOf" srcId="{A9514E57-D1C6-4965-9233-4AC68D25F279}" destId="{A99C6026-5DF5-48F8-BEB0-642BB78D87D2}" srcOrd="0" destOrd="0" presId="urn:microsoft.com/office/officeart/2009/layout/CirclePictureHierarchy"/>
    <dgm:cxn modelId="{66822343-786E-477C-A83C-479D8C328F16}" type="presParOf" srcId="{A9514E57-D1C6-4965-9233-4AC68D25F279}" destId="{4C39A4B3-0970-4694-9E33-92A174A9D8FB}" srcOrd="1" destOrd="0" presId="urn:microsoft.com/office/officeart/2009/layout/CirclePictureHierarchy"/>
    <dgm:cxn modelId="{C9ED31FD-F2D5-4527-8A52-1599E9F82726}" type="presParOf" srcId="{0924A128-3616-4B13-919F-C2CD3C39F713}" destId="{5C225245-68C7-4D06-8714-9E9C3D736D89}" srcOrd="1" destOrd="0" presId="urn:microsoft.com/office/officeart/2009/layout/CirclePictureHierarchy"/>
    <dgm:cxn modelId="{A95B6BC1-A122-4016-BABA-7E64674F162E}" type="presParOf" srcId="{190FED93-37D0-4DC6-8643-E87FDB8F0FF1}" destId="{DADDD535-5626-4CBB-B782-1E1545C71412}" srcOrd="2" destOrd="0" presId="urn:microsoft.com/office/officeart/2009/layout/CirclePictureHierarchy"/>
    <dgm:cxn modelId="{E2FE87F6-884E-4543-94B6-48CC6C0B1108}" type="presParOf" srcId="{190FED93-37D0-4DC6-8643-E87FDB8F0FF1}" destId="{E2AC4C0E-CC28-4068-858C-2FA0E075C7EB}" srcOrd="3" destOrd="0" presId="urn:microsoft.com/office/officeart/2009/layout/CirclePictureHierarchy"/>
    <dgm:cxn modelId="{560AA480-2780-4B35-B9EC-70E7D5F57EC3}" type="presParOf" srcId="{E2AC4C0E-CC28-4068-858C-2FA0E075C7EB}" destId="{BAF990E6-DBA7-41C0-AF03-3C2D14382F0F}" srcOrd="0" destOrd="0" presId="urn:microsoft.com/office/officeart/2009/layout/CirclePictureHierarchy"/>
    <dgm:cxn modelId="{C4C87D30-BF97-4738-9B41-88DB7FFFFCE1}" type="presParOf" srcId="{BAF990E6-DBA7-41C0-AF03-3C2D14382F0F}" destId="{77A92378-C32F-4071-9FD6-9B633354EE1E}" srcOrd="0" destOrd="0" presId="urn:microsoft.com/office/officeart/2009/layout/CirclePictureHierarchy"/>
    <dgm:cxn modelId="{4C14D02A-3C70-4906-9D72-169BB57B4862}" type="presParOf" srcId="{BAF990E6-DBA7-41C0-AF03-3C2D14382F0F}" destId="{93CE8185-1F59-4099-BA5D-1085D344583C}" srcOrd="1" destOrd="0" presId="urn:microsoft.com/office/officeart/2009/layout/CirclePictureHierarchy"/>
    <dgm:cxn modelId="{0560CB19-ACC7-4B90-8CBF-5522D3E66585}" type="presParOf" srcId="{E2AC4C0E-CC28-4068-858C-2FA0E075C7EB}" destId="{75B0858D-2C15-41F2-8E79-94724D0C3F1B}" srcOrd="1" destOrd="0" presId="urn:microsoft.com/office/officeart/2009/layout/CirclePictureHierarchy"/>
    <dgm:cxn modelId="{C59F8737-8C12-44B0-9B92-0025BB36F581}" type="presParOf" srcId="{FAE4F6C2-3D9F-4D21-BBE8-0F82A4DA9A3F}" destId="{6493B53C-EF11-4F61-834F-21DE198284A8}" srcOrd="2" destOrd="0" presId="urn:microsoft.com/office/officeart/2009/layout/CirclePictureHierarchy"/>
    <dgm:cxn modelId="{D662AC1A-132C-46E3-8AD5-541C0401C607}" type="presParOf" srcId="{FAE4F6C2-3D9F-4D21-BBE8-0F82A4DA9A3F}" destId="{A844872C-5667-4969-8024-33BF9CC968CA}" srcOrd="3" destOrd="0" presId="urn:microsoft.com/office/officeart/2009/layout/CirclePictureHierarchy"/>
    <dgm:cxn modelId="{BC774796-B862-486D-8E8D-63B63DF5ADEF}" type="presParOf" srcId="{A844872C-5667-4969-8024-33BF9CC968CA}" destId="{ACDEA464-F2BF-4EE4-B7B3-DADE699B0743}" srcOrd="0" destOrd="0" presId="urn:microsoft.com/office/officeart/2009/layout/CirclePictureHierarchy"/>
    <dgm:cxn modelId="{8AD45B55-5434-4277-85DC-C763CF9AB7B6}" type="presParOf" srcId="{ACDEA464-F2BF-4EE4-B7B3-DADE699B0743}" destId="{28DC169F-5905-48FD-9831-9090E99E72DF}" srcOrd="0" destOrd="0" presId="urn:microsoft.com/office/officeart/2009/layout/CirclePictureHierarchy"/>
    <dgm:cxn modelId="{DF1C81CF-CACD-4C1C-B88D-FD8DBD77F49F}" type="presParOf" srcId="{ACDEA464-F2BF-4EE4-B7B3-DADE699B0743}" destId="{EC696F9B-C289-4F20-A435-773B785C9936}" srcOrd="1" destOrd="0" presId="urn:microsoft.com/office/officeart/2009/layout/CirclePictureHierarchy"/>
    <dgm:cxn modelId="{35624547-8642-4CE2-AF5B-3DC942F56B8F}" type="presParOf" srcId="{A844872C-5667-4969-8024-33BF9CC968CA}" destId="{9929C594-A590-4D22-94D4-DDF42E9FF673}" srcOrd="1" destOrd="0" presId="urn:microsoft.com/office/officeart/2009/layout/CirclePictureHierarchy"/>
    <dgm:cxn modelId="{396282CC-957F-4AAA-BB42-C091EA43609F}" type="presParOf" srcId="{9929C594-A590-4D22-94D4-DDF42E9FF673}" destId="{EEAE3D39-5B12-4821-A249-0D67E5266C8C}" srcOrd="0" destOrd="0" presId="urn:microsoft.com/office/officeart/2009/layout/CirclePictureHierarchy"/>
    <dgm:cxn modelId="{63F6C993-5C90-4CF3-90D1-330C5353AC59}" type="presParOf" srcId="{9929C594-A590-4D22-94D4-DDF42E9FF673}" destId="{B247066C-8057-4C00-9579-71A529C51F44}" srcOrd="1" destOrd="0" presId="urn:microsoft.com/office/officeart/2009/layout/CirclePictureHierarchy"/>
    <dgm:cxn modelId="{AF7E9395-0DFB-4F95-99A2-A23AF5DEF983}" type="presParOf" srcId="{B247066C-8057-4C00-9579-71A529C51F44}" destId="{4C89C1A4-ECDA-41CF-9775-CB43A73A5268}" srcOrd="0" destOrd="0" presId="urn:microsoft.com/office/officeart/2009/layout/CirclePictureHierarchy"/>
    <dgm:cxn modelId="{6764C4B9-AE28-4EA7-B989-F3F359E59C32}" type="presParOf" srcId="{4C89C1A4-ECDA-41CF-9775-CB43A73A5268}" destId="{9343E6F5-2495-4C51-A7CF-8DC6B34DD0A4}" srcOrd="0" destOrd="0" presId="urn:microsoft.com/office/officeart/2009/layout/CirclePictureHierarchy"/>
    <dgm:cxn modelId="{2902E6EC-8698-4270-B598-AFD8D6749D5D}" type="presParOf" srcId="{4C89C1A4-ECDA-41CF-9775-CB43A73A5268}" destId="{24E4450A-3719-45F7-8522-DEB290103854}" srcOrd="1" destOrd="0" presId="urn:microsoft.com/office/officeart/2009/layout/CirclePictureHierarchy"/>
    <dgm:cxn modelId="{3AD4B43C-525E-4BDD-A110-C81445395D25}" type="presParOf" srcId="{B247066C-8057-4C00-9579-71A529C51F44}" destId="{59663F4A-A170-4B72-892C-08FFBFC5F98C}" srcOrd="1" destOrd="0" presId="urn:microsoft.com/office/officeart/2009/layout/CirclePictureHierarchy"/>
    <dgm:cxn modelId="{873DD990-F7DA-4279-AE43-B73117F9696D}" type="presParOf" srcId="{9929C594-A590-4D22-94D4-DDF42E9FF673}" destId="{A889D23E-48C1-490B-A631-7CAEADB5B5A5}" srcOrd="2" destOrd="0" presId="urn:microsoft.com/office/officeart/2009/layout/CirclePictureHierarchy"/>
    <dgm:cxn modelId="{84508EA8-E35B-4BD1-9BC5-01E8EBDF2F73}" type="presParOf" srcId="{9929C594-A590-4D22-94D4-DDF42E9FF673}" destId="{FFC1B510-6296-4874-B480-4A612063C52E}" srcOrd="3" destOrd="0" presId="urn:microsoft.com/office/officeart/2009/layout/CirclePictureHierarchy"/>
    <dgm:cxn modelId="{85C3CF67-B9A4-43C8-9F52-FB7E79288E1F}" type="presParOf" srcId="{FFC1B510-6296-4874-B480-4A612063C52E}" destId="{205992E9-FD15-4DCF-B177-49A618E22863}" srcOrd="0" destOrd="0" presId="urn:microsoft.com/office/officeart/2009/layout/CirclePictureHierarchy"/>
    <dgm:cxn modelId="{28F36C6F-B35D-47A9-BF73-3D3C25D7A239}" type="presParOf" srcId="{205992E9-FD15-4DCF-B177-49A618E22863}" destId="{1DFC9276-A77E-4F93-A249-F685D8F5E558}" srcOrd="0" destOrd="0" presId="urn:microsoft.com/office/officeart/2009/layout/CirclePictureHierarchy"/>
    <dgm:cxn modelId="{17139E55-E613-4C22-A5FA-6E18AF0AE4C1}" type="presParOf" srcId="{205992E9-FD15-4DCF-B177-49A618E22863}" destId="{DF5E79E8-56D5-4A6A-8E5D-4FE80498DDF1}" srcOrd="1" destOrd="0" presId="urn:microsoft.com/office/officeart/2009/layout/CirclePictureHierarchy"/>
    <dgm:cxn modelId="{F782A882-C4FD-41D7-8C5D-C316D1E14754}" type="presParOf" srcId="{FFC1B510-6296-4874-B480-4A612063C52E}" destId="{7807A825-C75E-452E-A339-C2BBEE190E56}" srcOrd="1" destOrd="0" presId="urn:microsoft.com/office/officeart/2009/layout/CirclePictureHierarchy"/>
    <dgm:cxn modelId="{84115567-CA5E-4237-A3ED-2700245A15AD}" type="presParOf" srcId="{00EEA05E-01B0-472B-B156-3C0CE7826270}" destId="{9310E7CE-AEA6-43B5-B689-9689206CE5FF}" srcOrd="2" destOrd="0" presId="urn:microsoft.com/office/officeart/2009/layout/CirclePictureHierarchy"/>
    <dgm:cxn modelId="{76CA5F8F-C54A-4023-BE8D-78B6263D2884}" type="presParOf" srcId="{00EEA05E-01B0-472B-B156-3C0CE7826270}" destId="{E19F21F7-1EE0-40C1-BAF2-E3D3A4F83331}" srcOrd="3" destOrd="0" presId="urn:microsoft.com/office/officeart/2009/layout/CirclePictureHierarchy"/>
    <dgm:cxn modelId="{1CDC89D4-70A2-42FD-85FA-ECA3E28D36F0}" type="presParOf" srcId="{E19F21F7-1EE0-40C1-BAF2-E3D3A4F83331}" destId="{CF7AD44D-5CFB-45E2-BB5A-F771E2C1D409}" srcOrd="0" destOrd="0" presId="urn:microsoft.com/office/officeart/2009/layout/CirclePictureHierarchy"/>
    <dgm:cxn modelId="{59084B63-ADE3-42D9-9BD7-7101F2782A80}" type="presParOf" srcId="{CF7AD44D-5CFB-45E2-BB5A-F771E2C1D409}" destId="{99B5BBEB-016A-4B97-B9FB-2AAAF47DB4A6}" srcOrd="0" destOrd="0" presId="urn:microsoft.com/office/officeart/2009/layout/CirclePictureHierarchy"/>
    <dgm:cxn modelId="{79D63183-91CC-44F8-9044-4F08812635A5}" type="presParOf" srcId="{CF7AD44D-5CFB-45E2-BB5A-F771E2C1D409}" destId="{E9F968BE-5425-46BA-B25C-65E39A30AE23}" srcOrd="1" destOrd="0" presId="urn:microsoft.com/office/officeart/2009/layout/CirclePictureHierarchy"/>
    <dgm:cxn modelId="{D77CBCB0-C6A4-49B6-B5FF-C0D33280BE55}" type="presParOf" srcId="{E19F21F7-1EE0-40C1-BAF2-E3D3A4F83331}" destId="{9123F9CC-780D-4362-B5C0-1B156DD63620}" srcOrd="1" destOrd="0" presId="urn:microsoft.com/office/officeart/2009/layout/CirclePictureHierarchy"/>
    <dgm:cxn modelId="{2E1F34B8-DFBE-4339-950F-B1A3E93E7FAD}" type="presParOf" srcId="{9123F9CC-780D-4362-B5C0-1B156DD63620}" destId="{16E53E05-04A9-488B-9C5D-19D931DB2651}" srcOrd="0" destOrd="0" presId="urn:microsoft.com/office/officeart/2009/layout/CirclePictureHierarchy"/>
    <dgm:cxn modelId="{B6258730-E294-496A-8668-1041C1188351}" type="presParOf" srcId="{9123F9CC-780D-4362-B5C0-1B156DD63620}" destId="{B38F59F2-F27F-41B9-B540-058044CCD599}" srcOrd="1" destOrd="0" presId="urn:microsoft.com/office/officeart/2009/layout/CirclePictureHierarchy"/>
    <dgm:cxn modelId="{02AB97AC-E424-4221-A305-F85A7327A4E8}" type="presParOf" srcId="{B38F59F2-F27F-41B9-B540-058044CCD599}" destId="{93FF985E-140F-42F1-8CED-033B68894C81}" srcOrd="0" destOrd="0" presId="urn:microsoft.com/office/officeart/2009/layout/CirclePictureHierarchy"/>
    <dgm:cxn modelId="{77D2831D-CE4D-429F-B111-5B573170E4E0}" type="presParOf" srcId="{93FF985E-140F-42F1-8CED-033B68894C81}" destId="{13787A9A-66DA-4389-996F-6051E6E2884B}" srcOrd="0" destOrd="0" presId="urn:microsoft.com/office/officeart/2009/layout/CirclePictureHierarchy"/>
    <dgm:cxn modelId="{A5ABC368-44EF-4CE2-A961-809C8F85D37C}" type="presParOf" srcId="{93FF985E-140F-42F1-8CED-033B68894C81}" destId="{856C5031-E444-45C3-AC33-1EA9D501E66A}" srcOrd="1" destOrd="0" presId="urn:microsoft.com/office/officeart/2009/layout/CirclePictureHierarchy"/>
    <dgm:cxn modelId="{D2C37A24-7C97-47CC-B883-C088F972FD48}" type="presParOf" srcId="{B38F59F2-F27F-41B9-B540-058044CCD599}" destId="{04F35F6F-9676-4DE3-8338-E87963EE82CD}" srcOrd="1" destOrd="0" presId="urn:microsoft.com/office/officeart/2009/layout/CirclePictureHierarchy"/>
    <dgm:cxn modelId="{749C5280-1FC4-490C-A36A-6518B7AF7DB5}" type="presParOf" srcId="{04F35F6F-9676-4DE3-8338-E87963EE82CD}" destId="{17DFECDD-C760-45D4-8099-FAE66098B3DD}" srcOrd="0" destOrd="0" presId="urn:microsoft.com/office/officeart/2009/layout/CirclePictureHierarchy"/>
    <dgm:cxn modelId="{4C12BFFA-E18D-4728-B380-C6CC87C4254A}" type="presParOf" srcId="{04F35F6F-9676-4DE3-8338-E87963EE82CD}" destId="{1205B6F3-DB4D-451B-B29E-AEE5FF2BA29C}" srcOrd="1" destOrd="0" presId="urn:microsoft.com/office/officeart/2009/layout/CirclePictureHierarchy"/>
    <dgm:cxn modelId="{10B0D2BA-F6B6-4247-8FAC-638B9332EE41}" type="presParOf" srcId="{1205B6F3-DB4D-451B-B29E-AEE5FF2BA29C}" destId="{7857C05F-179A-4EA9-A422-5156A6925FF9}" srcOrd="0" destOrd="0" presId="urn:microsoft.com/office/officeart/2009/layout/CirclePictureHierarchy"/>
    <dgm:cxn modelId="{B9512850-9B6E-4851-A613-A8073BF9D37F}" type="presParOf" srcId="{7857C05F-179A-4EA9-A422-5156A6925FF9}" destId="{656B8800-6F94-4899-BE81-40DDB6164EFB}" srcOrd="0" destOrd="0" presId="urn:microsoft.com/office/officeart/2009/layout/CirclePictureHierarchy"/>
    <dgm:cxn modelId="{489FD013-2EB5-489B-BB79-DC6B575C38F9}" type="presParOf" srcId="{7857C05F-179A-4EA9-A422-5156A6925FF9}" destId="{D8AC2AA4-0A1B-4402-AEAB-55041CC12AF9}" srcOrd="1" destOrd="0" presId="urn:microsoft.com/office/officeart/2009/layout/CirclePictureHierarchy"/>
    <dgm:cxn modelId="{3940AA09-609E-40A8-8D10-696CCF012628}" type="presParOf" srcId="{1205B6F3-DB4D-451B-B29E-AEE5FF2BA29C}" destId="{D3D81AF5-3E72-4F98-9678-A2AF8F71029D}" srcOrd="1" destOrd="0" presId="urn:microsoft.com/office/officeart/2009/layout/CirclePictureHierarchy"/>
    <dgm:cxn modelId="{C1FA02A9-BB53-4CE4-B74E-619197AFEB09}" type="presParOf" srcId="{04F35F6F-9676-4DE3-8338-E87963EE82CD}" destId="{CE8929B9-74C2-43D7-ABF4-14F4B1230060}" srcOrd="2" destOrd="0" presId="urn:microsoft.com/office/officeart/2009/layout/CirclePictureHierarchy"/>
    <dgm:cxn modelId="{DF1F60FF-2FFF-4A49-960A-A8E7EF9EE963}" type="presParOf" srcId="{04F35F6F-9676-4DE3-8338-E87963EE82CD}" destId="{CDD3B9AB-978D-45A2-A9E8-628C8B271B7C}" srcOrd="3" destOrd="0" presId="urn:microsoft.com/office/officeart/2009/layout/CirclePictureHierarchy"/>
    <dgm:cxn modelId="{86A0EAB4-7D1F-46F5-9EF6-C451768E9FAC}" type="presParOf" srcId="{CDD3B9AB-978D-45A2-A9E8-628C8B271B7C}" destId="{2A258FD1-C754-4270-B0CE-C79379E1C139}" srcOrd="0" destOrd="0" presId="urn:microsoft.com/office/officeart/2009/layout/CirclePictureHierarchy"/>
    <dgm:cxn modelId="{B8F18A81-945E-465C-B207-0EE699ADFFBD}" type="presParOf" srcId="{2A258FD1-C754-4270-B0CE-C79379E1C139}" destId="{58AD3598-0109-4A2A-9B78-580350C13861}" srcOrd="0" destOrd="0" presId="urn:microsoft.com/office/officeart/2009/layout/CirclePictureHierarchy"/>
    <dgm:cxn modelId="{06E04A5A-D032-4E82-A506-9BDE52F63378}" type="presParOf" srcId="{2A258FD1-C754-4270-B0CE-C79379E1C139}" destId="{A2D1DE36-CFE7-48D0-8DD4-A4AB7C54FF20}" srcOrd="1" destOrd="0" presId="urn:microsoft.com/office/officeart/2009/layout/CirclePictureHierarchy"/>
    <dgm:cxn modelId="{4EE6C08F-CC46-4023-BB7B-993E4F75C0C7}" type="presParOf" srcId="{CDD3B9AB-978D-45A2-A9E8-628C8B271B7C}" destId="{44D7CADF-6C33-4EA1-99E1-63CE18AD8390}" srcOrd="1" destOrd="0" presId="urn:microsoft.com/office/officeart/2009/layout/CirclePictureHierarchy"/>
    <dgm:cxn modelId="{04AED53B-8D90-465D-B7C5-11CD691319A5}" type="presParOf" srcId="{9123F9CC-780D-4362-B5C0-1B156DD63620}" destId="{15F9E14B-C8C4-461A-ABE6-8792F5D7EA54}" srcOrd="2" destOrd="0" presId="urn:microsoft.com/office/officeart/2009/layout/CirclePictureHierarchy"/>
    <dgm:cxn modelId="{F250C447-894C-4D7A-B8CA-1376CE28E70C}" type="presParOf" srcId="{9123F9CC-780D-4362-B5C0-1B156DD63620}" destId="{075C4C8C-83C0-414A-AA99-8813241F7007}" srcOrd="3" destOrd="0" presId="urn:microsoft.com/office/officeart/2009/layout/CirclePictureHierarchy"/>
    <dgm:cxn modelId="{C13D5244-3851-43EF-86D2-8C9A23C94720}" type="presParOf" srcId="{075C4C8C-83C0-414A-AA99-8813241F7007}" destId="{0173F7BC-9F5D-45CB-8345-0384B8D38D93}" srcOrd="0" destOrd="0" presId="urn:microsoft.com/office/officeart/2009/layout/CirclePictureHierarchy"/>
    <dgm:cxn modelId="{F26796D8-9059-45C4-9201-EBBFCF5CA090}" type="presParOf" srcId="{0173F7BC-9F5D-45CB-8345-0384B8D38D93}" destId="{0A06118A-99AD-4A0F-86CC-FF29766E2BD3}" srcOrd="0" destOrd="0" presId="urn:microsoft.com/office/officeart/2009/layout/CirclePictureHierarchy"/>
    <dgm:cxn modelId="{77DD9BF6-E24F-49C5-A790-99E2554838C7}" type="presParOf" srcId="{0173F7BC-9F5D-45CB-8345-0384B8D38D93}" destId="{39CC9CB7-E58A-4FA4-8F87-7FDB34AE344F}" srcOrd="1" destOrd="0" presId="urn:microsoft.com/office/officeart/2009/layout/CirclePictureHierarchy"/>
    <dgm:cxn modelId="{B02C811E-5AC6-458A-81D0-693F391C2048}" type="presParOf" srcId="{075C4C8C-83C0-414A-AA99-8813241F7007}" destId="{3DC66C4B-D7B9-4026-AED0-7A3BA9E1334F}" srcOrd="1" destOrd="0" presId="urn:microsoft.com/office/officeart/2009/layout/CirclePictureHierarchy"/>
    <dgm:cxn modelId="{752D89CA-B6C5-49EC-AD67-1C9BA0895191}" type="presParOf" srcId="{3DC66C4B-D7B9-4026-AED0-7A3BA9E1334F}" destId="{CEC2B388-C594-407B-809B-C36B72533EA1}" srcOrd="0" destOrd="0" presId="urn:microsoft.com/office/officeart/2009/layout/CirclePictureHierarchy"/>
    <dgm:cxn modelId="{6A6ECB90-995B-4399-9E07-175F6855A753}" type="presParOf" srcId="{3DC66C4B-D7B9-4026-AED0-7A3BA9E1334F}" destId="{903E5C37-FE20-4670-9E43-D5C61C732061}" srcOrd="1" destOrd="0" presId="urn:microsoft.com/office/officeart/2009/layout/CirclePictureHierarchy"/>
    <dgm:cxn modelId="{22692505-9F82-44CE-81F7-8017D5ED8DAB}" type="presParOf" srcId="{903E5C37-FE20-4670-9E43-D5C61C732061}" destId="{6CF6FCFC-2E67-4949-884A-161778338A4E}" srcOrd="0" destOrd="0" presId="urn:microsoft.com/office/officeart/2009/layout/CirclePictureHierarchy"/>
    <dgm:cxn modelId="{3135415E-BC80-4293-97D4-2E0B9A820CAD}" type="presParOf" srcId="{6CF6FCFC-2E67-4949-884A-161778338A4E}" destId="{F1CB56B5-7B36-4AE2-A056-B1086B5D699A}" srcOrd="0" destOrd="0" presId="urn:microsoft.com/office/officeart/2009/layout/CirclePictureHierarchy"/>
    <dgm:cxn modelId="{B88F149A-5361-439C-8598-D5E3D5079F85}" type="presParOf" srcId="{6CF6FCFC-2E67-4949-884A-161778338A4E}" destId="{936D701A-29C6-48F9-ACCB-ECA74F9A1092}" srcOrd="1" destOrd="0" presId="urn:microsoft.com/office/officeart/2009/layout/CirclePictureHierarchy"/>
    <dgm:cxn modelId="{F6128E9D-3AE5-4AE9-AD5E-4A4C2343EA39}" type="presParOf" srcId="{903E5C37-FE20-4670-9E43-D5C61C732061}" destId="{6EB63604-5520-496F-B8BE-9094A5AFB42A}" srcOrd="1" destOrd="0" presId="urn:microsoft.com/office/officeart/2009/layout/CirclePictureHierarchy"/>
    <dgm:cxn modelId="{08464948-5C9C-4F4B-B631-677EA94FFA69}" type="presParOf" srcId="{3DC66C4B-D7B9-4026-AED0-7A3BA9E1334F}" destId="{489143C3-170E-4850-AD50-893E5282920C}" srcOrd="2" destOrd="0" presId="urn:microsoft.com/office/officeart/2009/layout/CirclePictureHierarchy"/>
    <dgm:cxn modelId="{A8BF5D13-2813-4379-8E12-5CDCBB36FAD1}" type="presParOf" srcId="{3DC66C4B-D7B9-4026-AED0-7A3BA9E1334F}" destId="{E5758998-2AD7-4E6C-ABF5-392429914E0E}" srcOrd="3" destOrd="0" presId="urn:microsoft.com/office/officeart/2009/layout/CirclePictureHierarchy"/>
    <dgm:cxn modelId="{2FCE079D-4B8C-4699-B30C-3ACA90096E50}" type="presParOf" srcId="{E5758998-2AD7-4E6C-ABF5-392429914E0E}" destId="{1C4CF046-20AE-4231-B5D7-70BA4011BFFC}" srcOrd="0" destOrd="0" presId="urn:microsoft.com/office/officeart/2009/layout/CirclePictureHierarchy"/>
    <dgm:cxn modelId="{95C38862-0FE7-461C-B25C-EBF7197891A2}" type="presParOf" srcId="{1C4CF046-20AE-4231-B5D7-70BA4011BFFC}" destId="{51C68E37-6A86-41A0-B5EA-1D9ECF700E48}" srcOrd="0" destOrd="0" presId="urn:microsoft.com/office/officeart/2009/layout/CirclePictureHierarchy"/>
    <dgm:cxn modelId="{09552ABF-5E07-4831-843F-D5EF4E1445AA}" type="presParOf" srcId="{1C4CF046-20AE-4231-B5D7-70BA4011BFFC}" destId="{05EC3531-D3F1-4D14-9C4A-5A38C68B49AE}" srcOrd="1" destOrd="0" presId="urn:microsoft.com/office/officeart/2009/layout/CirclePictureHierarchy"/>
    <dgm:cxn modelId="{36EBBB9F-0603-44E3-8286-F8BC59F1F1E6}" type="presParOf" srcId="{E5758998-2AD7-4E6C-ABF5-392429914E0E}" destId="{EDE62B6D-4BC4-4756-B3E2-2F48DB019D34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F318150-DF67-4B07-B222-30159B28CB4C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E8814E6-9A12-426F-84A5-506D9A393D9B}">
      <dgm:prSet phldrT="[Text]"/>
      <dgm:spPr/>
      <dgm:t>
        <a:bodyPr/>
        <a:lstStyle/>
        <a:p>
          <a:r>
            <a:rPr lang="en-US" dirty="0"/>
            <a:t>5</a:t>
          </a:r>
          <a:endParaRPr lang="id-ID" dirty="0"/>
        </a:p>
      </dgm:t>
    </dgm:pt>
    <dgm:pt modelId="{F97D71DB-9EE0-4821-B5E2-96221CF6F480}" type="parTrans" cxnId="{7D7524E3-E112-4E49-9140-1F3B1EC34D87}">
      <dgm:prSet/>
      <dgm:spPr/>
      <dgm:t>
        <a:bodyPr/>
        <a:lstStyle/>
        <a:p>
          <a:endParaRPr lang="id-ID"/>
        </a:p>
      </dgm:t>
    </dgm:pt>
    <dgm:pt modelId="{295DE82E-2F8F-4F66-83D1-9F1A25FEB52C}" type="sibTrans" cxnId="{7D7524E3-E112-4E49-9140-1F3B1EC34D87}">
      <dgm:prSet/>
      <dgm:spPr/>
      <dgm:t>
        <a:bodyPr/>
        <a:lstStyle/>
        <a:p>
          <a:endParaRPr lang="id-ID"/>
        </a:p>
      </dgm:t>
    </dgm:pt>
    <dgm:pt modelId="{69B0A73B-FEB9-4436-B0C3-4E1A5D0954EF}">
      <dgm:prSet phldrT="[Text]"/>
      <dgm:spPr/>
      <dgm:t>
        <a:bodyPr/>
        <a:lstStyle/>
        <a:p>
          <a:endParaRPr lang="id-ID" dirty="0"/>
        </a:p>
      </dgm:t>
    </dgm:pt>
    <dgm:pt modelId="{7205E9BD-651E-4D8D-B5A6-C6AFCC532801}" type="parTrans" cxnId="{CAC24E3A-E778-4DEB-9C44-04DC991DA542}">
      <dgm:prSet/>
      <dgm:spPr/>
      <dgm:t>
        <a:bodyPr/>
        <a:lstStyle/>
        <a:p>
          <a:endParaRPr lang="id-ID"/>
        </a:p>
      </dgm:t>
    </dgm:pt>
    <dgm:pt modelId="{43A8FAA7-C382-46A0-8E81-0BB041DC7B7A}" type="sibTrans" cxnId="{CAC24E3A-E778-4DEB-9C44-04DC991DA542}">
      <dgm:prSet/>
      <dgm:spPr/>
      <dgm:t>
        <a:bodyPr/>
        <a:lstStyle/>
        <a:p>
          <a:endParaRPr lang="id-ID"/>
        </a:p>
      </dgm:t>
    </dgm:pt>
    <dgm:pt modelId="{5E4D4B08-9183-4CD5-B00B-5B3A30A1DF77}">
      <dgm:prSet phldrT="[Text]"/>
      <dgm:spPr/>
      <dgm:t>
        <a:bodyPr/>
        <a:lstStyle/>
        <a:p>
          <a:r>
            <a:rPr lang="en-US" dirty="0"/>
            <a:t>3</a:t>
          </a:r>
          <a:endParaRPr lang="id-ID" dirty="0"/>
        </a:p>
      </dgm:t>
    </dgm:pt>
    <dgm:pt modelId="{E97DEBD1-E09E-4C3C-A54D-3D59CA42CFF5}" type="parTrans" cxnId="{82E052A7-83BD-4455-A098-E378C87685CD}">
      <dgm:prSet/>
      <dgm:spPr/>
      <dgm:t>
        <a:bodyPr/>
        <a:lstStyle/>
        <a:p>
          <a:endParaRPr lang="id-ID"/>
        </a:p>
      </dgm:t>
    </dgm:pt>
    <dgm:pt modelId="{1807C1DA-76F8-497F-A837-97BF8231EF56}" type="sibTrans" cxnId="{82E052A7-83BD-4455-A098-E378C87685CD}">
      <dgm:prSet/>
      <dgm:spPr/>
      <dgm:t>
        <a:bodyPr/>
        <a:lstStyle/>
        <a:p>
          <a:endParaRPr lang="id-ID"/>
        </a:p>
      </dgm:t>
    </dgm:pt>
    <dgm:pt modelId="{AE7CEF54-4B3C-4E73-978D-6AFA88CF2951}">
      <dgm:prSet phldrT="[Text]"/>
      <dgm:spPr/>
      <dgm:t>
        <a:bodyPr/>
        <a:lstStyle/>
        <a:p>
          <a:endParaRPr lang="id-ID" dirty="0"/>
        </a:p>
      </dgm:t>
    </dgm:pt>
    <dgm:pt modelId="{58A6AECF-B2E1-4E59-99FE-756A5E012F3D}" type="parTrans" cxnId="{7885835E-4E61-4C18-BA4D-6B98B154C2A9}">
      <dgm:prSet/>
      <dgm:spPr/>
      <dgm:t>
        <a:bodyPr/>
        <a:lstStyle/>
        <a:p>
          <a:endParaRPr lang="id-ID"/>
        </a:p>
      </dgm:t>
    </dgm:pt>
    <dgm:pt modelId="{B9854820-0752-4422-9270-AC4232E78681}" type="sibTrans" cxnId="{7885835E-4E61-4C18-BA4D-6B98B154C2A9}">
      <dgm:prSet/>
      <dgm:spPr/>
      <dgm:t>
        <a:bodyPr/>
        <a:lstStyle/>
        <a:p>
          <a:endParaRPr lang="id-ID"/>
        </a:p>
      </dgm:t>
    </dgm:pt>
    <dgm:pt modelId="{B3432C0E-A593-4DCE-9E53-B6BC8C63B740}">
      <dgm:prSet phldrT="[Text]"/>
      <dgm:spPr/>
      <dgm:t>
        <a:bodyPr/>
        <a:lstStyle/>
        <a:p>
          <a:r>
            <a:rPr lang="en-US"/>
            <a:t>7</a:t>
          </a:r>
          <a:endParaRPr lang="id-ID" dirty="0"/>
        </a:p>
      </dgm:t>
    </dgm:pt>
    <dgm:pt modelId="{EEAAB6C2-93B2-4101-A3D1-02AA4F595B86}" type="parTrans" cxnId="{E9B091B2-9052-4F87-851D-B2B650E884C8}">
      <dgm:prSet/>
      <dgm:spPr/>
      <dgm:t>
        <a:bodyPr/>
        <a:lstStyle/>
        <a:p>
          <a:endParaRPr lang="id-ID"/>
        </a:p>
      </dgm:t>
    </dgm:pt>
    <dgm:pt modelId="{F17919BC-FDC6-4844-B3A3-E897003AF160}" type="sibTrans" cxnId="{E9B091B2-9052-4F87-851D-B2B650E884C8}">
      <dgm:prSet/>
      <dgm:spPr/>
      <dgm:t>
        <a:bodyPr/>
        <a:lstStyle/>
        <a:p>
          <a:endParaRPr lang="id-ID"/>
        </a:p>
      </dgm:t>
    </dgm:pt>
    <dgm:pt modelId="{661284D5-8E54-4BD0-88C0-DC615134DFC8}">
      <dgm:prSet phldrT="[Text]"/>
      <dgm:spPr/>
      <dgm:t>
        <a:bodyPr/>
        <a:lstStyle/>
        <a:p>
          <a:r>
            <a:rPr lang="en-US" dirty="0"/>
            <a:t>2</a:t>
          </a:r>
          <a:endParaRPr lang="id-ID" dirty="0"/>
        </a:p>
      </dgm:t>
    </dgm:pt>
    <dgm:pt modelId="{A8E7BE38-17D7-472F-89F0-DC6D1DD72B7A}" type="parTrans" cxnId="{DE96809F-43DA-489F-8EDF-32FA4AFB30C4}">
      <dgm:prSet/>
      <dgm:spPr/>
      <dgm:t>
        <a:bodyPr/>
        <a:lstStyle/>
        <a:p>
          <a:endParaRPr lang="id-ID"/>
        </a:p>
      </dgm:t>
    </dgm:pt>
    <dgm:pt modelId="{BEFA4269-471F-4DC3-A250-2FE8C5C84ED3}" type="sibTrans" cxnId="{DE96809F-43DA-489F-8EDF-32FA4AFB30C4}">
      <dgm:prSet/>
      <dgm:spPr/>
      <dgm:t>
        <a:bodyPr/>
        <a:lstStyle/>
        <a:p>
          <a:endParaRPr lang="id-ID"/>
        </a:p>
      </dgm:t>
    </dgm:pt>
    <dgm:pt modelId="{C397C37F-7696-4995-9C77-5F32AB7FBC72}">
      <dgm:prSet phldrT="[Text]"/>
      <dgm:spPr/>
      <dgm:t>
        <a:bodyPr/>
        <a:lstStyle/>
        <a:p>
          <a:endParaRPr lang="id-ID" dirty="0"/>
        </a:p>
      </dgm:t>
    </dgm:pt>
    <dgm:pt modelId="{C975A302-8DC1-472A-A9D4-E61C9A11DA76}" type="parTrans" cxnId="{4315D031-E1B8-4FBE-B85E-59E98BC94D2C}">
      <dgm:prSet/>
      <dgm:spPr/>
      <dgm:t>
        <a:bodyPr/>
        <a:lstStyle/>
        <a:p>
          <a:endParaRPr lang="id-ID"/>
        </a:p>
      </dgm:t>
    </dgm:pt>
    <dgm:pt modelId="{D54FE196-172F-49D2-9BEA-FCA8C2A84110}" type="sibTrans" cxnId="{4315D031-E1B8-4FBE-B85E-59E98BC94D2C}">
      <dgm:prSet/>
      <dgm:spPr/>
      <dgm:t>
        <a:bodyPr/>
        <a:lstStyle/>
        <a:p>
          <a:endParaRPr lang="id-ID"/>
        </a:p>
      </dgm:t>
    </dgm:pt>
    <dgm:pt modelId="{39AA3421-C0DC-4D99-9B7D-10B51566A1DB}">
      <dgm:prSet phldrT="[Text]"/>
      <dgm:spPr/>
      <dgm:t>
        <a:bodyPr/>
        <a:lstStyle/>
        <a:p>
          <a:r>
            <a:rPr lang="en-US" dirty="0"/>
            <a:t>4</a:t>
          </a:r>
          <a:endParaRPr lang="id-ID" dirty="0"/>
        </a:p>
      </dgm:t>
    </dgm:pt>
    <dgm:pt modelId="{65113447-27A4-484C-A59F-DD5DB0D685B7}" type="parTrans" cxnId="{9608FEFC-D1E4-4D32-9E3F-18D4A71AC39D}">
      <dgm:prSet/>
      <dgm:spPr/>
      <dgm:t>
        <a:bodyPr/>
        <a:lstStyle/>
        <a:p>
          <a:endParaRPr lang="id-ID"/>
        </a:p>
      </dgm:t>
    </dgm:pt>
    <dgm:pt modelId="{EE51E7B4-69B4-4982-9B85-055BC8CE5F42}" type="sibTrans" cxnId="{9608FEFC-D1E4-4D32-9E3F-18D4A71AC39D}">
      <dgm:prSet/>
      <dgm:spPr/>
      <dgm:t>
        <a:bodyPr/>
        <a:lstStyle/>
        <a:p>
          <a:endParaRPr lang="id-ID"/>
        </a:p>
      </dgm:t>
    </dgm:pt>
    <dgm:pt modelId="{934E1D34-5440-4B16-81F6-40CBD4B18361}">
      <dgm:prSet phldrT="[Text]"/>
      <dgm:spPr/>
      <dgm:t>
        <a:bodyPr/>
        <a:lstStyle/>
        <a:p>
          <a:endParaRPr lang="id-ID" dirty="0"/>
        </a:p>
      </dgm:t>
    </dgm:pt>
    <dgm:pt modelId="{70414FF3-117F-4A49-B3C0-08C74961A8D2}" type="parTrans" cxnId="{03D4D3D9-64F1-4D40-8204-D32F5734095A}">
      <dgm:prSet/>
      <dgm:spPr/>
      <dgm:t>
        <a:bodyPr/>
        <a:lstStyle/>
        <a:p>
          <a:endParaRPr lang="id-ID"/>
        </a:p>
      </dgm:t>
    </dgm:pt>
    <dgm:pt modelId="{29DC4D67-5DED-47A7-8348-69F41AE5FD6A}" type="sibTrans" cxnId="{03D4D3D9-64F1-4D40-8204-D32F5734095A}">
      <dgm:prSet/>
      <dgm:spPr/>
      <dgm:t>
        <a:bodyPr/>
        <a:lstStyle/>
        <a:p>
          <a:endParaRPr lang="id-ID"/>
        </a:p>
      </dgm:t>
    </dgm:pt>
    <dgm:pt modelId="{7FA5B65C-A69D-4F8E-99C7-EB2942A202E1}">
      <dgm:prSet phldrT="[Text]"/>
      <dgm:spPr/>
      <dgm:t>
        <a:bodyPr/>
        <a:lstStyle/>
        <a:p>
          <a:r>
            <a:rPr lang="en-US" dirty="0"/>
            <a:t>1</a:t>
          </a:r>
          <a:endParaRPr lang="id-ID" dirty="0"/>
        </a:p>
      </dgm:t>
    </dgm:pt>
    <dgm:pt modelId="{B8C16AEB-06DF-4759-AB39-1AC4F6A52ADF}" type="parTrans" cxnId="{11D3C7A7-C9DC-419C-97B5-6EC3C368E739}">
      <dgm:prSet/>
      <dgm:spPr/>
      <dgm:t>
        <a:bodyPr/>
        <a:lstStyle/>
        <a:p>
          <a:endParaRPr lang="id-ID"/>
        </a:p>
      </dgm:t>
    </dgm:pt>
    <dgm:pt modelId="{E6F945EA-9602-4BCB-B032-2D7F286FB196}" type="sibTrans" cxnId="{11D3C7A7-C9DC-419C-97B5-6EC3C368E739}">
      <dgm:prSet/>
      <dgm:spPr/>
      <dgm:t>
        <a:bodyPr/>
        <a:lstStyle/>
        <a:p>
          <a:endParaRPr lang="id-ID"/>
        </a:p>
      </dgm:t>
    </dgm:pt>
    <dgm:pt modelId="{E1CB2FDB-CD15-4098-A606-1142059A961A}">
      <dgm:prSet phldrT="[Text]"/>
      <dgm:spPr/>
      <dgm:t>
        <a:bodyPr/>
        <a:lstStyle/>
        <a:p>
          <a:endParaRPr lang="id-ID" dirty="0"/>
        </a:p>
      </dgm:t>
    </dgm:pt>
    <dgm:pt modelId="{1277E832-17E1-4BF6-BC9F-5E30926FCF6F}" type="parTrans" cxnId="{5116C2B7-9243-47E2-817E-C03F68720233}">
      <dgm:prSet/>
      <dgm:spPr/>
      <dgm:t>
        <a:bodyPr/>
        <a:lstStyle/>
        <a:p>
          <a:endParaRPr lang="id-ID"/>
        </a:p>
      </dgm:t>
    </dgm:pt>
    <dgm:pt modelId="{058DF0D8-2622-497B-95C6-FDCDF0CB3342}" type="sibTrans" cxnId="{5116C2B7-9243-47E2-817E-C03F68720233}">
      <dgm:prSet/>
      <dgm:spPr/>
      <dgm:t>
        <a:bodyPr/>
        <a:lstStyle/>
        <a:p>
          <a:endParaRPr lang="id-ID"/>
        </a:p>
      </dgm:t>
    </dgm:pt>
    <dgm:pt modelId="{03426B6D-DD3F-4C7D-97A6-7E52E7653B7C}">
      <dgm:prSet/>
      <dgm:spPr/>
      <dgm:t>
        <a:bodyPr/>
        <a:lstStyle/>
        <a:p>
          <a:r>
            <a:rPr lang="en-US" dirty="0"/>
            <a:t>6</a:t>
          </a:r>
          <a:endParaRPr lang="id-ID" dirty="0"/>
        </a:p>
      </dgm:t>
    </dgm:pt>
    <dgm:pt modelId="{A81FE5AC-56FD-4D2E-958C-D6ED8CD1F16D}" type="parTrans" cxnId="{E44AD99B-2B5C-4286-9876-AF9703B8F866}">
      <dgm:prSet/>
      <dgm:spPr/>
      <dgm:t>
        <a:bodyPr/>
        <a:lstStyle/>
        <a:p>
          <a:endParaRPr lang="id-ID"/>
        </a:p>
      </dgm:t>
    </dgm:pt>
    <dgm:pt modelId="{99A89022-8B63-462F-9C6A-252FE88388A3}" type="sibTrans" cxnId="{E44AD99B-2B5C-4286-9876-AF9703B8F866}">
      <dgm:prSet/>
      <dgm:spPr/>
      <dgm:t>
        <a:bodyPr/>
        <a:lstStyle/>
        <a:p>
          <a:endParaRPr lang="id-ID"/>
        </a:p>
      </dgm:t>
    </dgm:pt>
    <dgm:pt modelId="{D44DF4E2-EBF2-4C30-AB02-2623683AF871}">
      <dgm:prSet/>
      <dgm:spPr/>
      <dgm:t>
        <a:bodyPr/>
        <a:lstStyle/>
        <a:p>
          <a:endParaRPr lang="id-ID" dirty="0"/>
        </a:p>
      </dgm:t>
    </dgm:pt>
    <dgm:pt modelId="{115AE8FA-D507-4284-B8AB-7B3F3C3A55E5}" type="parTrans" cxnId="{851C4EA5-5A2D-4F78-83EC-526B7A721F8F}">
      <dgm:prSet/>
      <dgm:spPr/>
      <dgm:t>
        <a:bodyPr/>
        <a:lstStyle/>
        <a:p>
          <a:endParaRPr lang="id-ID"/>
        </a:p>
      </dgm:t>
    </dgm:pt>
    <dgm:pt modelId="{4AD10986-1EC0-49A9-83E7-F2CD843CB279}" type="sibTrans" cxnId="{851C4EA5-5A2D-4F78-83EC-526B7A721F8F}">
      <dgm:prSet/>
      <dgm:spPr/>
      <dgm:t>
        <a:bodyPr/>
        <a:lstStyle/>
        <a:p>
          <a:endParaRPr lang="id-ID"/>
        </a:p>
      </dgm:t>
    </dgm:pt>
    <dgm:pt modelId="{BF14D36C-3689-4505-B622-691FF64D74CF}">
      <dgm:prSet/>
      <dgm:spPr/>
      <dgm:t>
        <a:bodyPr/>
        <a:lstStyle/>
        <a:p>
          <a:endParaRPr lang="id-ID" dirty="0"/>
        </a:p>
      </dgm:t>
    </dgm:pt>
    <dgm:pt modelId="{DDD8ADCC-3A41-46A4-A910-A350B3CEEB22}" type="parTrans" cxnId="{3085C624-1BBD-408D-B53E-F4E15248BA85}">
      <dgm:prSet/>
      <dgm:spPr/>
      <dgm:t>
        <a:bodyPr/>
        <a:lstStyle/>
        <a:p>
          <a:endParaRPr lang="id-ID"/>
        </a:p>
      </dgm:t>
    </dgm:pt>
    <dgm:pt modelId="{75EFAC2D-B229-4EA5-9632-34A6D346C3B4}" type="sibTrans" cxnId="{3085C624-1BBD-408D-B53E-F4E15248BA85}">
      <dgm:prSet/>
      <dgm:spPr/>
      <dgm:t>
        <a:bodyPr/>
        <a:lstStyle/>
        <a:p>
          <a:endParaRPr lang="id-ID"/>
        </a:p>
      </dgm:t>
    </dgm:pt>
    <dgm:pt modelId="{DA4FE8C8-5ADD-40E2-BAE1-C3DC2FCC02E0}">
      <dgm:prSet/>
      <dgm:spPr/>
      <dgm:t>
        <a:bodyPr/>
        <a:lstStyle/>
        <a:p>
          <a:r>
            <a:rPr lang="en-US" dirty="0"/>
            <a:t>8</a:t>
          </a:r>
          <a:endParaRPr lang="id-ID" dirty="0"/>
        </a:p>
      </dgm:t>
    </dgm:pt>
    <dgm:pt modelId="{5535B246-E63A-497F-A19A-17333A01EDEF}" type="parTrans" cxnId="{998EDE46-689A-4FEF-A085-BAFC3E6471EF}">
      <dgm:prSet/>
      <dgm:spPr/>
      <dgm:t>
        <a:bodyPr/>
        <a:lstStyle/>
        <a:p>
          <a:endParaRPr lang="id-ID"/>
        </a:p>
      </dgm:t>
    </dgm:pt>
    <dgm:pt modelId="{B748B554-F80C-4B2E-9388-109C553B2ADC}" type="sibTrans" cxnId="{998EDE46-689A-4FEF-A085-BAFC3E6471EF}">
      <dgm:prSet/>
      <dgm:spPr/>
      <dgm:t>
        <a:bodyPr/>
        <a:lstStyle/>
        <a:p>
          <a:endParaRPr lang="id-ID"/>
        </a:p>
      </dgm:t>
    </dgm:pt>
    <dgm:pt modelId="{7C64A435-3FB5-42DC-A561-0C446047BF87}">
      <dgm:prSet/>
      <dgm:spPr/>
      <dgm:t>
        <a:bodyPr/>
        <a:lstStyle/>
        <a:p>
          <a:endParaRPr lang="id-ID" dirty="0"/>
        </a:p>
      </dgm:t>
    </dgm:pt>
    <dgm:pt modelId="{FC5E1130-4F1C-4193-92BB-8B8D89CE7847}" type="parTrans" cxnId="{3598325B-296F-4FC1-86F1-4820F53F2644}">
      <dgm:prSet/>
      <dgm:spPr/>
      <dgm:t>
        <a:bodyPr/>
        <a:lstStyle/>
        <a:p>
          <a:endParaRPr lang="id-ID"/>
        </a:p>
      </dgm:t>
    </dgm:pt>
    <dgm:pt modelId="{6D0EE2D4-4A7F-43E2-969A-017C928E8980}" type="sibTrans" cxnId="{3598325B-296F-4FC1-86F1-4820F53F2644}">
      <dgm:prSet/>
      <dgm:spPr/>
      <dgm:t>
        <a:bodyPr/>
        <a:lstStyle/>
        <a:p>
          <a:endParaRPr lang="id-ID"/>
        </a:p>
      </dgm:t>
    </dgm:pt>
    <dgm:pt modelId="{074C7C55-087C-4AD7-866B-F4890E0836B8}">
      <dgm:prSet/>
      <dgm:spPr/>
      <dgm:t>
        <a:bodyPr/>
        <a:lstStyle/>
        <a:p>
          <a:endParaRPr lang="id-ID" dirty="0"/>
        </a:p>
      </dgm:t>
    </dgm:pt>
    <dgm:pt modelId="{0AD74465-093B-4A06-8EEF-AC2797CE78B9}" type="parTrans" cxnId="{CED8FB35-F257-4E64-8D6F-B2BB99FB19D7}">
      <dgm:prSet/>
      <dgm:spPr/>
      <dgm:t>
        <a:bodyPr/>
        <a:lstStyle/>
        <a:p>
          <a:endParaRPr lang="id-ID"/>
        </a:p>
      </dgm:t>
    </dgm:pt>
    <dgm:pt modelId="{A87FD586-30A4-4ABE-89FD-9A87A8CAD9D7}" type="sibTrans" cxnId="{CED8FB35-F257-4E64-8D6F-B2BB99FB19D7}">
      <dgm:prSet/>
      <dgm:spPr/>
      <dgm:t>
        <a:bodyPr/>
        <a:lstStyle/>
        <a:p>
          <a:endParaRPr lang="id-ID"/>
        </a:p>
      </dgm:t>
    </dgm:pt>
    <dgm:pt modelId="{D7166BEC-F9E8-426C-8650-6C2B6A4E1DF7}" type="pres">
      <dgm:prSet presAssocID="{CF318150-DF67-4B07-B222-30159B28CB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ADBFA0-FFD7-45D3-BEDE-737D6AE23659}" type="pres">
      <dgm:prSet presAssocID="{8E8814E6-9A12-426F-84A5-506D9A393D9B}" presName="hierRoot1" presStyleCnt="0"/>
      <dgm:spPr/>
    </dgm:pt>
    <dgm:pt modelId="{B8F8D1D1-95FA-4CB3-BBB8-AD18AC4B9B6F}" type="pres">
      <dgm:prSet presAssocID="{8E8814E6-9A12-426F-84A5-506D9A393D9B}" presName="composite" presStyleCnt="0"/>
      <dgm:spPr/>
    </dgm:pt>
    <dgm:pt modelId="{BA180955-933F-4238-AF2C-85D970BCAC4E}" type="pres">
      <dgm:prSet presAssocID="{8E8814E6-9A12-426F-84A5-506D9A393D9B}" presName="image" presStyleLbl="node0" presStyleIdx="0" presStyleCnt="1"/>
      <dgm:spPr>
        <a:solidFill>
          <a:schemeClr val="tx1">
            <a:lumMod val="75000"/>
            <a:lumOff val="25000"/>
          </a:schemeClr>
        </a:solidFill>
      </dgm:spPr>
    </dgm:pt>
    <dgm:pt modelId="{326EDD72-2EE1-4B2A-97A3-6BE1DDEB193A}" type="pres">
      <dgm:prSet presAssocID="{8E8814E6-9A12-426F-84A5-506D9A393D9B}" presName="text" presStyleLbl="revTx" presStyleIdx="0" presStyleCnt="17">
        <dgm:presLayoutVars>
          <dgm:chPref val="3"/>
        </dgm:presLayoutVars>
      </dgm:prSet>
      <dgm:spPr/>
    </dgm:pt>
    <dgm:pt modelId="{00EEA05E-01B0-472B-B156-3C0CE7826270}" type="pres">
      <dgm:prSet presAssocID="{8E8814E6-9A12-426F-84A5-506D9A393D9B}" presName="hierChild2" presStyleCnt="0"/>
      <dgm:spPr/>
    </dgm:pt>
    <dgm:pt modelId="{C59A7A49-8F08-4EF0-9EE7-AF6866F0A406}" type="pres">
      <dgm:prSet presAssocID="{E97DEBD1-E09E-4C3C-A54D-3D59CA42CFF5}" presName="Name10" presStyleLbl="parChTrans1D2" presStyleIdx="0" presStyleCnt="2"/>
      <dgm:spPr/>
    </dgm:pt>
    <dgm:pt modelId="{2DF2EF99-F638-4E37-B7AC-CDD9F02A1CB3}" type="pres">
      <dgm:prSet presAssocID="{5E4D4B08-9183-4CD5-B00B-5B3A30A1DF77}" presName="hierRoot2" presStyleCnt="0"/>
      <dgm:spPr/>
    </dgm:pt>
    <dgm:pt modelId="{6F69377C-4173-4DE7-BA7E-311477DED08C}" type="pres">
      <dgm:prSet presAssocID="{5E4D4B08-9183-4CD5-B00B-5B3A30A1DF77}" presName="composite2" presStyleCnt="0"/>
      <dgm:spPr/>
    </dgm:pt>
    <dgm:pt modelId="{03431357-5093-4D65-A351-0F92DCDB52FE}" type="pres">
      <dgm:prSet presAssocID="{5E4D4B08-9183-4CD5-B00B-5B3A30A1DF77}" presName="image2" presStyleLbl="node2" presStyleIdx="0" presStyleCnt="2"/>
      <dgm:spPr>
        <a:solidFill>
          <a:srgbClr val="FF5050"/>
        </a:solidFill>
      </dgm:spPr>
    </dgm:pt>
    <dgm:pt modelId="{308C23EF-FFDE-4DCF-ACBB-99E8387EE813}" type="pres">
      <dgm:prSet presAssocID="{5E4D4B08-9183-4CD5-B00B-5B3A30A1DF77}" presName="text2" presStyleLbl="revTx" presStyleIdx="1" presStyleCnt="17">
        <dgm:presLayoutVars>
          <dgm:chPref val="3"/>
        </dgm:presLayoutVars>
      </dgm:prSet>
      <dgm:spPr/>
    </dgm:pt>
    <dgm:pt modelId="{FAE4F6C2-3D9F-4D21-BBE8-0F82A4DA9A3F}" type="pres">
      <dgm:prSet presAssocID="{5E4D4B08-9183-4CD5-B00B-5B3A30A1DF77}" presName="hierChild3" presStyleCnt="0"/>
      <dgm:spPr/>
    </dgm:pt>
    <dgm:pt modelId="{1F44E02A-D1CE-4FE9-8F3B-0683CAD70E1D}" type="pres">
      <dgm:prSet presAssocID="{A8E7BE38-17D7-472F-89F0-DC6D1DD72B7A}" presName="Name17" presStyleLbl="parChTrans1D3" presStyleIdx="0" presStyleCnt="4"/>
      <dgm:spPr/>
    </dgm:pt>
    <dgm:pt modelId="{B610E304-6D2B-4EAA-8628-6789B13080F7}" type="pres">
      <dgm:prSet presAssocID="{661284D5-8E54-4BD0-88C0-DC615134DFC8}" presName="hierRoot3" presStyleCnt="0"/>
      <dgm:spPr/>
    </dgm:pt>
    <dgm:pt modelId="{842D3A99-712D-415E-B63B-CF544784AEE7}" type="pres">
      <dgm:prSet presAssocID="{661284D5-8E54-4BD0-88C0-DC615134DFC8}" presName="composite3" presStyleCnt="0"/>
      <dgm:spPr/>
    </dgm:pt>
    <dgm:pt modelId="{D984827E-1AE7-49EA-8650-DB597A1A559F}" type="pres">
      <dgm:prSet presAssocID="{661284D5-8E54-4BD0-88C0-DC615134DFC8}" presName="image3" presStyleLbl="node3" presStyleIdx="0" presStyleCnt="4"/>
      <dgm:spPr>
        <a:solidFill>
          <a:schemeClr val="tx1">
            <a:lumMod val="75000"/>
            <a:lumOff val="25000"/>
          </a:schemeClr>
        </a:solidFill>
      </dgm:spPr>
    </dgm:pt>
    <dgm:pt modelId="{7EE6053A-BF12-4CF8-9987-4FDEFCCA9BC2}" type="pres">
      <dgm:prSet presAssocID="{661284D5-8E54-4BD0-88C0-DC615134DFC8}" presName="text3" presStyleLbl="revTx" presStyleIdx="2" presStyleCnt="17">
        <dgm:presLayoutVars>
          <dgm:chPref val="3"/>
        </dgm:presLayoutVars>
      </dgm:prSet>
      <dgm:spPr/>
    </dgm:pt>
    <dgm:pt modelId="{190FED93-37D0-4DC6-8643-E87FDB8F0FF1}" type="pres">
      <dgm:prSet presAssocID="{661284D5-8E54-4BD0-88C0-DC615134DFC8}" presName="hierChild4" presStyleCnt="0"/>
      <dgm:spPr/>
    </dgm:pt>
    <dgm:pt modelId="{8421F376-2D39-4EC9-BB0E-BAFB30057E41}" type="pres">
      <dgm:prSet presAssocID="{B8C16AEB-06DF-4759-AB39-1AC4F6A52ADF}" presName="Name23" presStyleLbl="parChTrans1D4" presStyleIdx="0" presStyleCnt="10"/>
      <dgm:spPr/>
    </dgm:pt>
    <dgm:pt modelId="{A780DE93-7196-4349-9D36-B460170B899C}" type="pres">
      <dgm:prSet presAssocID="{7FA5B65C-A69D-4F8E-99C7-EB2942A202E1}" presName="hierRoot4" presStyleCnt="0"/>
      <dgm:spPr/>
    </dgm:pt>
    <dgm:pt modelId="{6B094E4F-D6F3-430B-879E-D12E8BAE6144}" type="pres">
      <dgm:prSet presAssocID="{7FA5B65C-A69D-4F8E-99C7-EB2942A202E1}" presName="composite4" presStyleCnt="0"/>
      <dgm:spPr/>
    </dgm:pt>
    <dgm:pt modelId="{526350D3-E3DD-4AEA-B0B0-38A2D2577B30}" type="pres">
      <dgm:prSet presAssocID="{7FA5B65C-A69D-4F8E-99C7-EB2942A202E1}" presName="image4" presStyleLbl="node4" presStyleIdx="0" presStyleCnt="10"/>
      <dgm:spPr>
        <a:solidFill>
          <a:srgbClr val="FF5050"/>
        </a:solidFill>
      </dgm:spPr>
    </dgm:pt>
    <dgm:pt modelId="{5BE7A57F-398F-46E2-8726-9EAE189A8A08}" type="pres">
      <dgm:prSet presAssocID="{7FA5B65C-A69D-4F8E-99C7-EB2942A202E1}" presName="text4" presStyleLbl="revTx" presStyleIdx="3" presStyleCnt="17">
        <dgm:presLayoutVars>
          <dgm:chPref val="3"/>
        </dgm:presLayoutVars>
      </dgm:prSet>
      <dgm:spPr/>
    </dgm:pt>
    <dgm:pt modelId="{26B16F55-6E12-4C80-A624-65FCC4E3CC51}" type="pres">
      <dgm:prSet presAssocID="{7FA5B65C-A69D-4F8E-99C7-EB2942A202E1}" presName="hierChild5" presStyleCnt="0"/>
      <dgm:spPr/>
    </dgm:pt>
    <dgm:pt modelId="{23E7509E-2C34-4195-97B3-1E689CBB849F}" type="pres">
      <dgm:prSet presAssocID="{1277E832-17E1-4BF6-BC9F-5E30926FCF6F}" presName="Name23" presStyleLbl="parChTrans1D4" presStyleIdx="1" presStyleCnt="10"/>
      <dgm:spPr/>
    </dgm:pt>
    <dgm:pt modelId="{7986732A-79E4-4CB7-B636-7E347AD12A01}" type="pres">
      <dgm:prSet presAssocID="{E1CB2FDB-CD15-4098-A606-1142059A961A}" presName="hierRoot4" presStyleCnt="0"/>
      <dgm:spPr/>
    </dgm:pt>
    <dgm:pt modelId="{078F4BA5-CED1-4A22-9DC4-92E6BB2F3AEE}" type="pres">
      <dgm:prSet presAssocID="{E1CB2FDB-CD15-4098-A606-1142059A961A}" presName="composite4" presStyleCnt="0"/>
      <dgm:spPr/>
    </dgm:pt>
    <dgm:pt modelId="{8F230C2C-2F9B-4A33-928F-953AD37FB299}" type="pres">
      <dgm:prSet presAssocID="{E1CB2FDB-CD15-4098-A606-1142059A961A}" presName="image4" presStyleLbl="node4" presStyleIdx="1" presStyleCnt="10"/>
      <dgm:spPr>
        <a:solidFill>
          <a:schemeClr val="tx1">
            <a:lumMod val="75000"/>
            <a:lumOff val="25000"/>
          </a:schemeClr>
        </a:solidFill>
      </dgm:spPr>
    </dgm:pt>
    <dgm:pt modelId="{E6DCBC5D-4E65-425D-8EDD-6ECB93D30895}" type="pres">
      <dgm:prSet presAssocID="{E1CB2FDB-CD15-4098-A606-1142059A961A}" presName="text4" presStyleLbl="revTx" presStyleIdx="4" presStyleCnt="17">
        <dgm:presLayoutVars>
          <dgm:chPref val="3"/>
        </dgm:presLayoutVars>
      </dgm:prSet>
      <dgm:spPr/>
    </dgm:pt>
    <dgm:pt modelId="{61DEFD16-AB4A-4712-8C39-6120953A99DF}" type="pres">
      <dgm:prSet presAssocID="{E1CB2FDB-CD15-4098-A606-1142059A961A}" presName="hierChild5" presStyleCnt="0"/>
      <dgm:spPr/>
    </dgm:pt>
    <dgm:pt modelId="{817B33F5-B7A0-4053-86EB-3C6F06D4F1EE}" type="pres">
      <dgm:prSet presAssocID="{C975A302-8DC1-472A-A9D4-E61C9A11DA76}" presName="Name23" presStyleLbl="parChTrans1D4" presStyleIdx="2" presStyleCnt="10"/>
      <dgm:spPr/>
    </dgm:pt>
    <dgm:pt modelId="{0924A128-3616-4B13-919F-C2CD3C39F713}" type="pres">
      <dgm:prSet presAssocID="{C397C37F-7696-4995-9C77-5F32AB7FBC72}" presName="hierRoot4" presStyleCnt="0"/>
      <dgm:spPr/>
    </dgm:pt>
    <dgm:pt modelId="{A9514E57-D1C6-4965-9233-4AC68D25F279}" type="pres">
      <dgm:prSet presAssocID="{C397C37F-7696-4995-9C77-5F32AB7FBC72}" presName="composite4" presStyleCnt="0"/>
      <dgm:spPr/>
    </dgm:pt>
    <dgm:pt modelId="{A99C6026-5DF5-48F8-BEB0-642BB78D87D2}" type="pres">
      <dgm:prSet presAssocID="{C397C37F-7696-4995-9C77-5F32AB7FBC72}" presName="image4" presStyleLbl="node4" presStyleIdx="2" presStyleCnt="10"/>
      <dgm:spPr>
        <a:solidFill>
          <a:schemeClr val="tx1">
            <a:lumMod val="75000"/>
            <a:lumOff val="25000"/>
          </a:schemeClr>
        </a:solidFill>
      </dgm:spPr>
    </dgm:pt>
    <dgm:pt modelId="{4C39A4B3-0970-4694-9E33-92A174A9D8FB}" type="pres">
      <dgm:prSet presAssocID="{C397C37F-7696-4995-9C77-5F32AB7FBC72}" presName="text4" presStyleLbl="revTx" presStyleIdx="5" presStyleCnt="17">
        <dgm:presLayoutVars>
          <dgm:chPref val="3"/>
        </dgm:presLayoutVars>
      </dgm:prSet>
      <dgm:spPr/>
    </dgm:pt>
    <dgm:pt modelId="{5C225245-68C7-4D06-8714-9E9C3D736D89}" type="pres">
      <dgm:prSet presAssocID="{C397C37F-7696-4995-9C77-5F32AB7FBC72}" presName="hierChild5" presStyleCnt="0"/>
      <dgm:spPr/>
    </dgm:pt>
    <dgm:pt modelId="{DADDD535-5626-4CBB-B782-1E1545C71412}" type="pres">
      <dgm:prSet presAssocID="{58A6AECF-B2E1-4E59-99FE-756A5E012F3D}" presName="Name23" presStyleLbl="parChTrans1D4" presStyleIdx="3" presStyleCnt="10"/>
      <dgm:spPr/>
    </dgm:pt>
    <dgm:pt modelId="{E2AC4C0E-CC28-4068-858C-2FA0E075C7EB}" type="pres">
      <dgm:prSet presAssocID="{AE7CEF54-4B3C-4E73-978D-6AFA88CF2951}" presName="hierRoot4" presStyleCnt="0"/>
      <dgm:spPr/>
    </dgm:pt>
    <dgm:pt modelId="{BAF990E6-DBA7-41C0-AF03-3C2D14382F0F}" type="pres">
      <dgm:prSet presAssocID="{AE7CEF54-4B3C-4E73-978D-6AFA88CF2951}" presName="composite4" presStyleCnt="0"/>
      <dgm:spPr/>
    </dgm:pt>
    <dgm:pt modelId="{77A92378-C32F-4071-9FD6-9B633354EE1E}" type="pres">
      <dgm:prSet presAssocID="{AE7CEF54-4B3C-4E73-978D-6AFA88CF2951}" presName="image4" presStyleLbl="node4" presStyleIdx="3" presStyleCnt="10"/>
      <dgm:spPr>
        <a:solidFill>
          <a:schemeClr val="tx1">
            <a:lumMod val="75000"/>
            <a:lumOff val="25000"/>
          </a:schemeClr>
        </a:solidFill>
      </dgm:spPr>
    </dgm:pt>
    <dgm:pt modelId="{93CE8185-1F59-4099-BA5D-1085D344583C}" type="pres">
      <dgm:prSet presAssocID="{AE7CEF54-4B3C-4E73-978D-6AFA88CF2951}" presName="text4" presStyleLbl="revTx" presStyleIdx="6" presStyleCnt="17">
        <dgm:presLayoutVars>
          <dgm:chPref val="3"/>
        </dgm:presLayoutVars>
      </dgm:prSet>
      <dgm:spPr/>
    </dgm:pt>
    <dgm:pt modelId="{75B0858D-2C15-41F2-8E79-94724D0C3F1B}" type="pres">
      <dgm:prSet presAssocID="{AE7CEF54-4B3C-4E73-978D-6AFA88CF2951}" presName="hierChild5" presStyleCnt="0"/>
      <dgm:spPr/>
    </dgm:pt>
    <dgm:pt modelId="{6493B53C-EF11-4F61-834F-21DE198284A8}" type="pres">
      <dgm:prSet presAssocID="{65113447-27A4-484C-A59F-DD5DB0D685B7}" presName="Name17" presStyleLbl="parChTrans1D3" presStyleIdx="1" presStyleCnt="4"/>
      <dgm:spPr/>
    </dgm:pt>
    <dgm:pt modelId="{A844872C-5667-4969-8024-33BF9CC968CA}" type="pres">
      <dgm:prSet presAssocID="{39AA3421-C0DC-4D99-9B7D-10B51566A1DB}" presName="hierRoot3" presStyleCnt="0"/>
      <dgm:spPr/>
    </dgm:pt>
    <dgm:pt modelId="{ACDEA464-F2BF-4EE4-B7B3-DADE699B0743}" type="pres">
      <dgm:prSet presAssocID="{39AA3421-C0DC-4D99-9B7D-10B51566A1DB}" presName="composite3" presStyleCnt="0"/>
      <dgm:spPr/>
    </dgm:pt>
    <dgm:pt modelId="{28DC169F-5905-48FD-9831-9090E99E72DF}" type="pres">
      <dgm:prSet presAssocID="{39AA3421-C0DC-4D99-9B7D-10B51566A1DB}" presName="image3" presStyleLbl="node3" presStyleIdx="1" presStyleCnt="4"/>
      <dgm:spPr>
        <a:solidFill>
          <a:schemeClr val="tx1">
            <a:lumMod val="75000"/>
            <a:lumOff val="25000"/>
          </a:schemeClr>
        </a:solidFill>
      </dgm:spPr>
    </dgm:pt>
    <dgm:pt modelId="{EC696F9B-C289-4F20-A435-773B785C9936}" type="pres">
      <dgm:prSet presAssocID="{39AA3421-C0DC-4D99-9B7D-10B51566A1DB}" presName="text3" presStyleLbl="revTx" presStyleIdx="7" presStyleCnt="17">
        <dgm:presLayoutVars>
          <dgm:chPref val="3"/>
        </dgm:presLayoutVars>
      </dgm:prSet>
      <dgm:spPr/>
    </dgm:pt>
    <dgm:pt modelId="{9929C594-A590-4D22-94D4-DDF42E9FF673}" type="pres">
      <dgm:prSet presAssocID="{39AA3421-C0DC-4D99-9B7D-10B51566A1DB}" presName="hierChild4" presStyleCnt="0"/>
      <dgm:spPr/>
    </dgm:pt>
    <dgm:pt modelId="{EEAE3D39-5B12-4821-A249-0D67E5266C8C}" type="pres">
      <dgm:prSet presAssocID="{70414FF3-117F-4A49-B3C0-08C74961A8D2}" presName="Name23" presStyleLbl="parChTrans1D4" presStyleIdx="4" presStyleCnt="10"/>
      <dgm:spPr/>
    </dgm:pt>
    <dgm:pt modelId="{B247066C-8057-4C00-9579-71A529C51F44}" type="pres">
      <dgm:prSet presAssocID="{934E1D34-5440-4B16-81F6-40CBD4B18361}" presName="hierRoot4" presStyleCnt="0"/>
      <dgm:spPr/>
    </dgm:pt>
    <dgm:pt modelId="{4C89C1A4-ECDA-41CF-9775-CB43A73A5268}" type="pres">
      <dgm:prSet presAssocID="{934E1D34-5440-4B16-81F6-40CBD4B18361}" presName="composite4" presStyleCnt="0"/>
      <dgm:spPr/>
    </dgm:pt>
    <dgm:pt modelId="{9343E6F5-2495-4C51-A7CF-8DC6B34DD0A4}" type="pres">
      <dgm:prSet presAssocID="{934E1D34-5440-4B16-81F6-40CBD4B18361}" presName="image4" presStyleLbl="node4" presStyleIdx="4" presStyleCnt="10"/>
      <dgm:spPr>
        <a:solidFill>
          <a:schemeClr val="tx1">
            <a:lumMod val="75000"/>
            <a:lumOff val="25000"/>
          </a:schemeClr>
        </a:solidFill>
      </dgm:spPr>
    </dgm:pt>
    <dgm:pt modelId="{24E4450A-3719-45F7-8522-DEB290103854}" type="pres">
      <dgm:prSet presAssocID="{934E1D34-5440-4B16-81F6-40CBD4B18361}" presName="text4" presStyleLbl="revTx" presStyleIdx="8" presStyleCnt="17">
        <dgm:presLayoutVars>
          <dgm:chPref val="3"/>
        </dgm:presLayoutVars>
      </dgm:prSet>
      <dgm:spPr/>
    </dgm:pt>
    <dgm:pt modelId="{59663F4A-A170-4B72-892C-08FFBFC5F98C}" type="pres">
      <dgm:prSet presAssocID="{934E1D34-5440-4B16-81F6-40CBD4B18361}" presName="hierChild5" presStyleCnt="0"/>
      <dgm:spPr/>
    </dgm:pt>
    <dgm:pt modelId="{A889D23E-48C1-490B-A631-7CAEADB5B5A5}" type="pres">
      <dgm:prSet presAssocID="{7205E9BD-651E-4D8D-B5A6-C6AFCC532801}" presName="Name23" presStyleLbl="parChTrans1D4" presStyleIdx="5" presStyleCnt="10"/>
      <dgm:spPr/>
    </dgm:pt>
    <dgm:pt modelId="{FFC1B510-6296-4874-B480-4A612063C52E}" type="pres">
      <dgm:prSet presAssocID="{69B0A73B-FEB9-4436-B0C3-4E1A5D0954EF}" presName="hierRoot4" presStyleCnt="0"/>
      <dgm:spPr/>
    </dgm:pt>
    <dgm:pt modelId="{205992E9-FD15-4DCF-B177-49A618E22863}" type="pres">
      <dgm:prSet presAssocID="{69B0A73B-FEB9-4436-B0C3-4E1A5D0954EF}" presName="composite4" presStyleCnt="0"/>
      <dgm:spPr/>
    </dgm:pt>
    <dgm:pt modelId="{1DFC9276-A77E-4F93-A249-F685D8F5E558}" type="pres">
      <dgm:prSet presAssocID="{69B0A73B-FEB9-4436-B0C3-4E1A5D0954EF}" presName="image4" presStyleLbl="node4" presStyleIdx="5" presStyleCnt="10"/>
      <dgm:spPr>
        <a:solidFill>
          <a:schemeClr val="tx1">
            <a:lumMod val="75000"/>
            <a:lumOff val="25000"/>
          </a:schemeClr>
        </a:solidFill>
      </dgm:spPr>
    </dgm:pt>
    <dgm:pt modelId="{DF5E79E8-56D5-4A6A-8E5D-4FE80498DDF1}" type="pres">
      <dgm:prSet presAssocID="{69B0A73B-FEB9-4436-B0C3-4E1A5D0954EF}" presName="text4" presStyleLbl="revTx" presStyleIdx="9" presStyleCnt="17">
        <dgm:presLayoutVars>
          <dgm:chPref val="3"/>
        </dgm:presLayoutVars>
      </dgm:prSet>
      <dgm:spPr/>
    </dgm:pt>
    <dgm:pt modelId="{7807A825-C75E-452E-A339-C2BBEE190E56}" type="pres">
      <dgm:prSet presAssocID="{69B0A73B-FEB9-4436-B0C3-4E1A5D0954EF}" presName="hierChild5" presStyleCnt="0"/>
      <dgm:spPr/>
    </dgm:pt>
    <dgm:pt modelId="{9310E7CE-AEA6-43B5-B689-9689206CE5FF}" type="pres">
      <dgm:prSet presAssocID="{EEAAB6C2-93B2-4101-A3D1-02AA4F595B86}" presName="Name10" presStyleLbl="parChTrans1D2" presStyleIdx="1" presStyleCnt="2"/>
      <dgm:spPr/>
    </dgm:pt>
    <dgm:pt modelId="{E19F21F7-1EE0-40C1-BAF2-E3D3A4F83331}" type="pres">
      <dgm:prSet presAssocID="{B3432C0E-A593-4DCE-9E53-B6BC8C63B740}" presName="hierRoot2" presStyleCnt="0"/>
      <dgm:spPr/>
    </dgm:pt>
    <dgm:pt modelId="{CF7AD44D-5CFB-45E2-BB5A-F771E2C1D409}" type="pres">
      <dgm:prSet presAssocID="{B3432C0E-A593-4DCE-9E53-B6BC8C63B740}" presName="composite2" presStyleCnt="0"/>
      <dgm:spPr/>
    </dgm:pt>
    <dgm:pt modelId="{99B5BBEB-016A-4B97-B9FB-2AAAF47DB4A6}" type="pres">
      <dgm:prSet presAssocID="{B3432C0E-A593-4DCE-9E53-B6BC8C63B740}" presName="image2" presStyleLbl="node2" presStyleIdx="1" presStyleCnt="2"/>
      <dgm:spPr>
        <a:solidFill>
          <a:srgbClr val="FF5050"/>
        </a:solidFill>
      </dgm:spPr>
    </dgm:pt>
    <dgm:pt modelId="{E9F968BE-5425-46BA-B25C-65E39A30AE23}" type="pres">
      <dgm:prSet presAssocID="{B3432C0E-A593-4DCE-9E53-B6BC8C63B740}" presName="text2" presStyleLbl="revTx" presStyleIdx="10" presStyleCnt="17">
        <dgm:presLayoutVars>
          <dgm:chPref val="3"/>
        </dgm:presLayoutVars>
      </dgm:prSet>
      <dgm:spPr/>
    </dgm:pt>
    <dgm:pt modelId="{9123F9CC-780D-4362-B5C0-1B156DD63620}" type="pres">
      <dgm:prSet presAssocID="{B3432C0E-A593-4DCE-9E53-B6BC8C63B740}" presName="hierChild3" presStyleCnt="0"/>
      <dgm:spPr/>
    </dgm:pt>
    <dgm:pt modelId="{16E53E05-04A9-488B-9C5D-19D931DB2651}" type="pres">
      <dgm:prSet presAssocID="{A81FE5AC-56FD-4D2E-958C-D6ED8CD1F16D}" presName="Name17" presStyleLbl="parChTrans1D3" presStyleIdx="2" presStyleCnt="4"/>
      <dgm:spPr/>
    </dgm:pt>
    <dgm:pt modelId="{B38F59F2-F27F-41B9-B540-058044CCD599}" type="pres">
      <dgm:prSet presAssocID="{03426B6D-DD3F-4C7D-97A6-7E52E7653B7C}" presName="hierRoot3" presStyleCnt="0"/>
      <dgm:spPr/>
    </dgm:pt>
    <dgm:pt modelId="{93FF985E-140F-42F1-8CED-033B68894C81}" type="pres">
      <dgm:prSet presAssocID="{03426B6D-DD3F-4C7D-97A6-7E52E7653B7C}" presName="composite3" presStyleCnt="0"/>
      <dgm:spPr/>
    </dgm:pt>
    <dgm:pt modelId="{13787A9A-66DA-4389-996F-6051E6E2884B}" type="pres">
      <dgm:prSet presAssocID="{03426B6D-DD3F-4C7D-97A6-7E52E7653B7C}" presName="image3" presStyleLbl="node3" presStyleIdx="2" presStyleCnt="4"/>
      <dgm:spPr>
        <a:solidFill>
          <a:schemeClr val="tx1">
            <a:lumMod val="75000"/>
            <a:lumOff val="25000"/>
          </a:schemeClr>
        </a:solidFill>
      </dgm:spPr>
    </dgm:pt>
    <dgm:pt modelId="{856C5031-E444-45C3-AC33-1EA9D501E66A}" type="pres">
      <dgm:prSet presAssocID="{03426B6D-DD3F-4C7D-97A6-7E52E7653B7C}" presName="text3" presStyleLbl="revTx" presStyleIdx="11" presStyleCnt="17">
        <dgm:presLayoutVars>
          <dgm:chPref val="3"/>
        </dgm:presLayoutVars>
      </dgm:prSet>
      <dgm:spPr/>
    </dgm:pt>
    <dgm:pt modelId="{04F35F6F-9676-4DE3-8338-E87963EE82CD}" type="pres">
      <dgm:prSet presAssocID="{03426B6D-DD3F-4C7D-97A6-7E52E7653B7C}" presName="hierChild4" presStyleCnt="0"/>
      <dgm:spPr/>
    </dgm:pt>
    <dgm:pt modelId="{17DFECDD-C760-45D4-8099-FAE66098B3DD}" type="pres">
      <dgm:prSet presAssocID="{115AE8FA-D507-4284-B8AB-7B3F3C3A55E5}" presName="Name23" presStyleLbl="parChTrans1D4" presStyleIdx="6" presStyleCnt="10"/>
      <dgm:spPr/>
    </dgm:pt>
    <dgm:pt modelId="{1205B6F3-DB4D-451B-B29E-AEE5FF2BA29C}" type="pres">
      <dgm:prSet presAssocID="{D44DF4E2-EBF2-4C30-AB02-2623683AF871}" presName="hierRoot4" presStyleCnt="0"/>
      <dgm:spPr/>
    </dgm:pt>
    <dgm:pt modelId="{7857C05F-179A-4EA9-A422-5156A6925FF9}" type="pres">
      <dgm:prSet presAssocID="{D44DF4E2-EBF2-4C30-AB02-2623683AF871}" presName="composite4" presStyleCnt="0"/>
      <dgm:spPr/>
    </dgm:pt>
    <dgm:pt modelId="{656B8800-6F94-4899-BE81-40DDB6164EFB}" type="pres">
      <dgm:prSet presAssocID="{D44DF4E2-EBF2-4C30-AB02-2623683AF871}" presName="image4" presStyleLbl="node4" presStyleIdx="6" presStyleCnt="10"/>
      <dgm:spPr>
        <a:solidFill>
          <a:schemeClr val="tx1">
            <a:lumMod val="75000"/>
            <a:lumOff val="25000"/>
          </a:schemeClr>
        </a:solidFill>
      </dgm:spPr>
    </dgm:pt>
    <dgm:pt modelId="{D8AC2AA4-0A1B-4402-AEAB-55041CC12AF9}" type="pres">
      <dgm:prSet presAssocID="{D44DF4E2-EBF2-4C30-AB02-2623683AF871}" presName="text4" presStyleLbl="revTx" presStyleIdx="12" presStyleCnt="17">
        <dgm:presLayoutVars>
          <dgm:chPref val="3"/>
        </dgm:presLayoutVars>
      </dgm:prSet>
      <dgm:spPr/>
    </dgm:pt>
    <dgm:pt modelId="{D3D81AF5-3E72-4F98-9678-A2AF8F71029D}" type="pres">
      <dgm:prSet presAssocID="{D44DF4E2-EBF2-4C30-AB02-2623683AF871}" presName="hierChild5" presStyleCnt="0"/>
      <dgm:spPr/>
    </dgm:pt>
    <dgm:pt modelId="{CE8929B9-74C2-43D7-ABF4-14F4B1230060}" type="pres">
      <dgm:prSet presAssocID="{DDD8ADCC-3A41-46A4-A910-A350B3CEEB22}" presName="Name23" presStyleLbl="parChTrans1D4" presStyleIdx="7" presStyleCnt="10"/>
      <dgm:spPr/>
    </dgm:pt>
    <dgm:pt modelId="{CDD3B9AB-978D-45A2-A9E8-628C8B271B7C}" type="pres">
      <dgm:prSet presAssocID="{BF14D36C-3689-4505-B622-691FF64D74CF}" presName="hierRoot4" presStyleCnt="0"/>
      <dgm:spPr/>
    </dgm:pt>
    <dgm:pt modelId="{2A258FD1-C754-4270-B0CE-C79379E1C139}" type="pres">
      <dgm:prSet presAssocID="{BF14D36C-3689-4505-B622-691FF64D74CF}" presName="composite4" presStyleCnt="0"/>
      <dgm:spPr/>
    </dgm:pt>
    <dgm:pt modelId="{58AD3598-0109-4A2A-9B78-580350C13861}" type="pres">
      <dgm:prSet presAssocID="{BF14D36C-3689-4505-B622-691FF64D74CF}" presName="image4" presStyleLbl="node4" presStyleIdx="7" presStyleCnt="10"/>
      <dgm:spPr>
        <a:solidFill>
          <a:schemeClr val="tx1">
            <a:lumMod val="75000"/>
            <a:lumOff val="25000"/>
          </a:schemeClr>
        </a:solidFill>
      </dgm:spPr>
    </dgm:pt>
    <dgm:pt modelId="{A2D1DE36-CFE7-48D0-8DD4-A4AB7C54FF20}" type="pres">
      <dgm:prSet presAssocID="{BF14D36C-3689-4505-B622-691FF64D74CF}" presName="text4" presStyleLbl="revTx" presStyleIdx="13" presStyleCnt="17">
        <dgm:presLayoutVars>
          <dgm:chPref val="3"/>
        </dgm:presLayoutVars>
      </dgm:prSet>
      <dgm:spPr/>
    </dgm:pt>
    <dgm:pt modelId="{44D7CADF-6C33-4EA1-99E1-63CE18AD8390}" type="pres">
      <dgm:prSet presAssocID="{BF14D36C-3689-4505-B622-691FF64D74CF}" presName="hierChild5" presStyleCnt="0"/>
      <dgm:spPr/>
    </dgm:pt>
    <dgm:pt modelId="{15F9E14B-C8C4-461A-ABE6-8792F5D7EA54}" type="pres">
      <dgm:prSet presAssocID="{5535B246-E63A-497F-A19A-17333A01EDEF}" presName="Name17" presStyleLbl="parChTrans1D3" presStyleIdx="3" presStyleCnt="4"/>
      <dgm:spPr/>
    </dgm:pt>
    <dgm:pt modelId="{075C4C8C-83C0-414A-AA99-8813241F7007}" type="pres">
      <dgm:prSet presAssocID="{DA4FE8C8-5ADD-40E2-BAE1-C3DC2FCC02E0}" presName="hierRoot3" presStyleCnt="0"/>
      <dgm:spPr/>
    </dgm:pt>
    <dgm:pt modelId="{0173F7BC-9F5D-45CB-8345-0384B8D38D93}" type="pres">
      <dgm:prSet presAssocID="{DA4FE8C8-5ADD-40E2-BAE1-C3DC2FCC02E0}" presName="composite3" presStyleCnt="0"/>
      <dgm:spPr/>
    </dgm:pt>
    <dgm:pt modelId="{0A06118A-99AD-4A0F-86CC-FF29766E2BD3}" type="pres">
      <dgm:prSet presAssocID="{DA4FE8C8-5ADD-40E2-BAE1-C3DC2FCC02E0}" presName="image3" presStyleLbl="node3" presStyleIdx="3" presStyleCnt="4"/>
      <dgm:spPr>
        <a:solidFill>
          <a:schemeClr val="tx1">
            <a:lumMod val="75000"/>
            <a:lumOff val="25000"/>
          </a:schemeClr>
        </a:solidFill>
      </dgm:spPr>
    </dgm:pt>
    <dgm:pt modelId="{39CC9CB7-E58A-4FA4-8F87-7FDB34AE344F}" type="pres">
      <dgm:prSet presAssocID="{DA4FE8C8-5ADD-40E2-BAE1-C3DC2FCC02E0}" presName="text3" presStyleLbl="revTx" presStyleIdx="14" presStyleCnt="17">
        <dgm:presLayoutVars>
          <dgm:chPref val="3"/>
        </dgm:presLayoutVars>
      </dgm:prSet>
      <dgm:spPr/>
    </dgm:pt>
    <dgm:pt modelId="{3DC66C4B-D7B9-4026-AED0-7A3BA9E1334F}" type="pres">
      <dgm:prSet presAssocID="{DA4FE8C8-5ADD-40E2-BAE1-C3DC2FCC02E0}" presName="hierChild4" presStyleCnt="0"/>
      <dgm:spPr/>
    </dgm:pt>
    <dgm:pt modelId="{CEC2B388-C594-407B-809B-C36B72533EA1}" type="pres">
      <dgm:prSet presAssocID="{FC5E1130-4F1C-4193-92BB-8B8D89CE7847}" presName="Name23" presStyleLbl="parChTrans1D4" presStyleIdx="8" presStyleCnt="10"/>
      <dgm:spPr/>
    </dgm:pt>
    <dgm:pt modelId="{903E5C37-FE20-4670-9E43-D5C61C732061}" type="pres">
      <dgm:prSet presAssocID="{7C64A435-3FB5-42DC-A561-0C446047BF87}" presName="hierRoot4" presStyleCnt="0"/>
      <dgm:spPr/>
    </dgm:pt>
    <dgm:pt modelId="{6CF6FCFC-2E67-4949-884A-161778338A4E}" type="pres">
      <dgm:prSet presAssocID="{7C64A435-3FB5-42DC-A561-0C446047BF87}" presName="composite4" presStyleCnt="0"/>
      <dgm:spPr/>
    </dgm:pt>
    <dgm:pt modelId="{F1CB56B5-7B36-4AE2-A056-B1086B5D699A}" type="pres">
      <dgm:prSet presAssocID="{7C64A435-3FB5-42DC-A561-0C446047BF87}" presName="image4" presStyleLbl="node4" presStyleIdx="8" presStyleCnt="10"/>
      <dgm:spPr>
        <a:solidFill>
          <a:schemeClr val="tx1">
            <a:lumMod val="75000"/>
            <a:lumOff val="25000"/>
          </a:schemeClr>
        </a:solidFill>
      </dgm:spPr>
    </dgm:pt>
    <dgm:pt modelId="{936D701A-29C6-48F9-ACCB-ECA74F9A1092}" type="pres">
      <dgm:prSet presAssocID="{7C64A435-3FB5-42DC-A561-0C446047BF87}" presName="text4" presStyleLbl="revTx" presStyleIdx="15" presStyleCnt="17">
        <dgm:presLayoutVars>
          <dgm:chPref val="3"/>
        </dgm:presLayoutVars>
      </dgm:prSet>
      <dgm:spPr/>
    </dgm:pt>
    <dgm:pt modelId="{6EB63604-5520-496F-B8BE-9094A5AFB42A}" type="pres">
      <dgm:prSet presAssocID="{7C64A435-3FB5-42DC-A561-0C446047BF87}" presName="hierChild5" presStyleCnt="0"/>
      <dgm:spPr/>
    </dgm:pt>
    <dgm:pt modelId="{489143C3-170E-4850-AD50-893E5282920C}" type="pres">
      <dgm:prSet presAssocID="{0AD74465-093B-4A06-8EEF-AC2797CE78B9}" presName="Name23" presStyleLbl="parChTrans1D4" presStyleIdx="9" presStyleCnt="10"/>
      <dgm:spPr/>
    </dgm:pt>
    <dgm:pt modelId="{E5758998-2AD7-4E6C-ABF5-392429914E0E}" type="pres">
      <dgm:prSet presAssocID="{074C7C55-087C-4AD7-866B-F4890E0836B8}" presName="hierRoot4" presStyleCnt="0"/>
      <dgm:spPr/>
    </dgm:pt>
    <dgm:pt modelId="{1C4CF046-20AE-4231-B5D7-70BA4011BFFC}" type="pres">
      <dgm:prSet presAssocID="{074C7C55-087C-4AD7-866B-F4890E0836B8}" presName="composite4" presStyleCnt="0"/>
      <dgm:spPr/>
    </dgm:pt>
    <dgm:pt modelId="{51C68E37-6A86-41A0-B5EA-1D9ECF700E48}" type="pres">
      <dgm:prSet presAssocID="{074C7C55-087C-4AD7-866B-F4890E0836B8}" presName="image4" presStyleLbl="node4" presStyleIdx="9" presStyleCnt="10"/>
      <dgm:spPr>
        <a:solidFill>
          <a:schemeClr val="tx1">
            <a:lumMod val="75000"/>
            <a:lumOff val="25000"/>
          </a:schemeClr>
        </a:solidFill>
      </dgm:spPr>
    </dgm:pt>
    <dgm:pt modelId="{05EC3531-D3F1-4D14-9C4A-5A38C68B49AE}" type="pres">
      <dgm:prSet presAssocID="{074C7C55-087C-4AD7-866B-F4890E0836B8}" presName="text4" presStyleLbl="revTx" presStyleIdx="16" presStyleCnt="17">
        <dgm:presLayoutVars>
          <dgm:chPref val="3"/>
        </dgm:presLayoutVars>
      </dgm:prSet>
      <dgm:spPr/>
    </dgm:pt>
    <dgm:pt modelId="{EDE62B6D-4BC4-4756-B3E2-2F48DB019D34}" type="pres">
      <dgm:prSet presAssocID="{074C7C55-087C-4AD7-866B-F4890E0836B8}" presName="hierChild5" presStyleCnt="0"/>
      <dgm:spPr/>
    </dgm:pt>
  </dgm:ptLst>
  <dgm:cxnLst>
    <dgm:cxn modelId="{C823CD12-2040-4770-B53C-4EBEA6833271}" type="presOf" srcId="{E97DEBD1-E09E-4C3C-A54D-3D59CA42CFF5}" destId="{C59A7A49-8F08-4EF0-9EE7-AF6866F0A406}" srcOrd="0" destOrd="0" presId="urn:microsoft.com/office/officeart/2009/layout/CirclePictureHierarchy"/>
    <dgm:cxn modelId="{A891A913-395E-4531-9DEB-752D308D2616}" type="presOf" srcId="{03426B6D-DD3F-4C7D-97A6-7E52E7653B7C}" destId="{856C5031-E444-45C3-AC33-1EA9D501E66A}" srcOrd="0" destOrd="0" presId="urn:microsoft.com/office/officeart/2009/layout/CirclePictureHierarchy"/>
    <dgm:cxn modelId="{863A7817-9B73-4491-94E2-05D8A8E79B1A}" type="presOf" srcId="{E1CB2FDB-CD15-4098-A606-1142059A961A}" destId="{E6DCBC5D-4E65-425D-8EDD-6ECB93D30895}" srcOrd="0" destOrd="0" presId="urn:microsoft.com/office/officeart/2009/layout/CirclePictureHierarchy"/>
    <dgm:cxn modelId="{025DB11B-402A-40AF-A4F7-8B33C0F5FCD0}" type="presOf" srcId="{1277E832-17E1-4BF6-BC9F-5E30926FCF6F}" destId="{23E7509E-2C34-4195-97B3-1E689CBB849F}" srcOrd="0" destOrd="0" presId="urn:microsoft.com/office/officeart/2009/layout/CirclePictureHierarchy"/>
    <dgm:cxn modelId="{6196B324-AE80-4A4C-8490-0818E19A1C04}" type="presOf" srcId="{C397C37F-7696-4995-9C77-5F32AB7FBC72}" destId="{4C39A4B3-0970-4694-9E33-92A174A9D8FB}" srcOrd="0" destOrd="0" presId="urn:microsoft.com/office/officeart/2009/layout/CirclePictureHierarchy"/>
    <dgm:cxn modelId="{3085C624-1BBD-408D-B53E-F4E15248BA85}" srcId="{03426B6D-DD3F-4C7D-97A6-7E52E7653B7C}" destId="{BF14D36C-3689-4505-B622-691FF64D74CF}" srcOrd="1" destOrd="0" parTransId="{DDD8ADCC-3A41-46A4-A910-A350B3CEEB22}" sibTransId="{75EFAC2D-B229-4EA5-9632-34A6D346C3B4}"/>
    <dgm:cxn modelId="{DBC9CC2C-15DF-4BD1-9EA6-071EF796F172}" type="presOf" srcId="{5E4D4B08-9183-4CD5-B00B-5B3A30A1DF77}" destId="{308C23EF-FFDE-4DCF-ACBB-99E8387EE813}" srcOrd="0" destOrd="0" presId="urn:microsoft.com/office/officeart/2009/layout/CirclePictureHierarchy"/>
    <dgm:cxn modelId="{99FED530-B506-41F9-B9A2-8A621350A906}" type="presOf" srcId="{65113447-27A4-484C-A59F-DD5DB0D685B7}" destId="{6493B53C-EF11-4F61-834F-21DE198284A8}" srcOrd="0" destOrd="0" presId="urn:microsoft.com/office/officeart/2009/layout/CirclePictureHierarchy"/>
    <dgm:cxn modelId="{4315D031-E1B8-4FBE-B85E-59E98BC94D2C}" srcId="{7FA5B65C-A69D-4F8E-99C7-EB2942A202E1}" destId="{C397C37F-7696-4995-9C77-5F32AB7FBC72}" srcOrd="1" destOrd="0" parTransId="{C975A302-8DC1-472A-A9D4-E61C9A11DA76}" sibTransId="{D54FE196-172F-49D2-9BEA-FCA8C2A84110}"/>
    <dgm:cxn modelId="{CED8FB35-F257-4E64-8D6F-B2BB99FB19D7}" srcId="{DA4FE8C8-5ADD-40E2-BAE1-C3DC2FCC02E0}" destId="{074C7C55-087C-4AD7-866B-F4890E0836B8}" srcOrd="1" destOrd="0" parTransId="{0AD74465-093B-4A06-8EEF-AC2797CE78B9}" sibTransId="{A87FD586-30A4-4ABE-89FD-9A87A8CAD9D7}"/>
    <dgm:cxn modelId="{B31A7536-41C8-4E89-8ECD-A37BA2030FB9}" type="presOf" srcId="{5535B246-E63A-497F-A19A-17333A01EDEF}" destId="{15F9E14B-C8C4-461A-ABE6-8792F5D7EA54}" srcOrd="0" destOrd="0" presId="urn:microsoft.com/office/officeart/2009/layout/CirclePictureHierarchy"/>
    <dgm:cxn modelId="{E8BCC638-D6E8-4D79-988C-9256B98701D8}" type="presOf" srcId="{69B0A73B-FEB9-4436-B0C3-4E1A5D0954EF}" destId="{DF5E79E8-56D5-4A6A-8E5D-4FE80498DDF1}" srcOrd="0" destOrd="0" presId="urn:microsoft.com/office/officeart/2009/layout/CirclePictureHierarchy"/>
    <dgm:cxn modelId="{CAC24E3A-E778-4DEB-9C44-04DC991DA542}" srcId="{39AA3421-C0DC-4D99-9B7D-10B51566A1DB}" destId="{69B0A73B-FEB9-4436-B0C3-4E1A5D0954EF}" srcOrd="1" destOrd="0" parTransId="{7205E9BD-651E-4D8D-B5A6-C6AFCC532801}" sibTransId="{43A8FAA7-C382-46A0-8E81-0BB041DC7B7A}"/>
    <dgm:cxn modelId="{DD5FB03A-4531-4D20-BB79-FBFA6F69F354}" type="presOf" srcId="{B8C16AEB-06DF-4759-AB39-1AC4F6A52ADF}" destId="{8421F376-2D39-4EC9-BB0E-BAFB30057E41}" srcOrd="0" destOrd="0" presId="urn:microsoft.com/office/officeart/2009/layout/CirclePictureHierarchy"/>
    <dgm:cxn modelId="{3598325B-296F-4FC1-86F1-4820F53F2644}" srcId="{DA4FE8C8-5ADD-40E2-BAE1-C3DC2FCC02E0}" destId="{7C64A435-3FB5-42DC-A561-0C446047BF87}" srcOrd="0" destOrd="0" parTransId="{FC5E1130-4F1C-4193-92BB-8B8D89CE7847}" sibTransId="{6D0EE2D4-4A7F-43E2-969A-017C928E8980}"/>
    <dgm:cxn modelId="{7885835E-4E61-4C18-BA4D-6B98B154C2A9}" srcId="{661284D5-8E54-4BD0-88C0-DC615134DFC8}" destId="{AE7CEF54-4B3C-4E73-978D-6AFA88CF2951}" srcOrd="1" destOrd="0" parTransId="{58A6AECF-B2E1-4E59-99FE-756A5E012F3D}" sibTransId="{B9854820-0752-4422-9270-AC4232E78681}"/>
    <dgm:cxn modelId="{930B5D46-D092-484F-995B-4C06A4221376}" type="presOf" srcId="{074C7C55-087C-4AD7-866B-F4890E0836B8}" destId="{05EC3531-D3F1-4D14-9C4A-5A38C68B49AE}" srcOrd="0" destOrd="0" presId="urn:microsoft.com/office/officeart/2009/layout/CirclePictureHierarchy"/>
    <dgm:cxn modelId="{A4ED9F46-293D-4D95-AA72-56F4D31975AB}" type="presOf" srcId="{FC5E1130-4F1C-4193-92BB-8B8D89CE7847}" destId="{CEC2B388-C594-407B-809B-C36B72533EA1}" srcOrd="0" destOrd="0" presId="urn:microsoft.com/office/officeart/2009/layout/CirclePictureHierarchy"/>
    <dgm:cxn modelId="{7B04DB66-EED5-4B56-9183-5C8203223101}" type="presOf" srcId="{EEAAB6C2-93B2-4101-A3D1-02AA4F595B86}" destId="{9310E7CE-AEA6-43B5-B689-9689206CE5FF}" srcOrd="0" destOrd="0" presId="urn:microsoft.com/office/officeart/2009/layout/CirclePictureHierarchy"/>
    <dgm:cxn modelId="{998EDE46-689A-4FEF-A085-BAFC3E6471EF}" srcId="{B3432C0E-A593-4DCE-9E53-B6BC8C63B740}" destId="{DA4FE8C8-5ADD-40E2-BAE1-C3DC2FCC02E0}" srcOrd="1" destOrd="0" parTransId="{5535B246-E63A-497F-A19A-17333A01EDEF}" sibTransId="{B748B554-F80C-4B2E-9388-109C553B2ADC}"/>
    <dgm:cxn modelId="{C563386B-E6AA-443B-A6B5-8411471E7103}" type="presOf" srcId="{D44DF4E2-EBF2-4C30-AB02-2623683AF871}" destId="{D8AC2AA4-0A1B-4402-AEAB-55041CC12AF9}" srcOrd="0" destOrd="0" presId="urn:microsoft.com/office/officeart/2009/layout/CirclePictureHierarchy"/>
    <dgm:cxn modelId="{1ADAE373-F416-4094-84CF-4CE7A8967409}" type="presOf" srcId="{DA4FE8C8-5ADD-40E2-BAE1-C3DC2FCC02E0}" destId="{39CC9CB7-E58A-4FA4-8F87-7FDB34AE344F}" srcOrd="0" destOrd="0" presId="urn:microsoft.com/office/officeart/2009/layout/CirclePictureHierarchy"/>
    <dgm:cxn modelId="{F5FA5756-7236-4FF9-9C91-50DEC805E752}" type="presOf" srcId="{CF318150-DF67-4B07-B222-30159B28CB4C}" destId="{D7166BEC-F9E8-426C-8650-6C2B6A4E1DF7}" srcOrd="0" destOrd="0" presId="urn:microsoft.com/office/officeart/2009/layout/CirclePictureHierarchy"/>
    <dgm:cxn modelId="{AF9E0087-7F84-4351-A145-96D5681033CE}" type="presOf" srcId="{8E8814E6-9A12-426F-84A5-506D9A393D9B}" destId="{326EDD72-2EE1-4B2A-97A3-6BE1DDEB193A}" srcOrd="0" destOrd="0" presId="urn:microsoft.com/office/officeart/2009/layout/CirclePictureHierarchy"/>
    <dgm:cxn modelId="{EF46A589-A17D-4E99-A955-C65BCC4364D1}" type="presOf" srcId="{7C64A435-3FB5-42DC-A561-0C446047BF87}" destId="{936D701A-29C6-48F9-ACCB-ECA74F9A1092}" srcOrd="0" destOrd="0" presId="urn:microsoft.com/office/officeart/2009/layout/CirclePictureHierarchy"/>
    <dgm:cxn modelId="{E1883A97-523D-4A74-A073-DB29FA9B9BC3}" type="presOf" srcId="{58A6AECF-B2E1-4E59-99FE-756A5E012F3D}" destId="{DADDD535-5626-4CBB-B782-1E1545C71412}" srcOrd="0" destOrd="0" presId="urn:microsoft.com/office/officeart/2009/layout/CirclePictureHierarchy"/>
    <dgm:cxn modelId="{FF2A749A-CF8C-413E-82CB-B3377281E310}" type="presOf" srcId="{BF14D36C-3689-4505-B622-691FF64D74CF}" destId="{A2D1DE36-CFE7-48D0-8DD4-A4AB7C54FF20}" srcOrd="0" destOrd="0" presId="urn:microsoft.com/office/officeart/2009/layout/CirclePictureHierarchy"/>
    <dgm:cxn modelId="{E44AD99B-2B5C-4286-9876-AF9703B8F866}" srcId="{B3432C0E-A593-4DCE-9E53-B6BC8C63B740}" destId="{03426B6D-DD3F-4C7D-97A6-7E52E7653B7C}" srcOrd="0" destOrd="0" parTransId="{A81FE5AC-56FD-4D2E-958C-D6ED8CD1F16D}" sibTransId="{99A89022-8B63-462F-9C6A-252FE88388A3}"/>
    <dgm:cxn modelId="{DE96809F-43DA-489F-8EDF-32FA4AFB30C4}" srcId="{5E4D4B08-9183-4CD5-B00B-5B3A30A1DF77}" destId="{661284D5-8E54-4BD0-88C0-DC615134DFC8}" srcOrd="0" destOrd="0" parTransId="{A8E7BE38-17D7-472F-89F0-DC6D1DD72B7A}" sibTransId="{BEFA4269-471F-4DC3-A250-2FE8C5C84ED3}"/>
    <dgm:cxn modelId="{23E864A2-A982-4CBD-8CCD-3BCB680BA5E9}" type="presOf" srcId="{661284D5-8E54-4BD0-88C0-DC615134DFC8}" destId="{7EE6053A-BF12-4CF8-9987-4FDEFCCA9BC2}" srcOrd="0" destOrd="0" presId="urn:microsoft.com/office/officeart/2009/layout/CirclePictureHierarchy"/>
    <dgm:cxn modelId="{851C4EA5-5A2D-4F78-83EC-526B7A721F8F}" srcId="{03426B6D-DD3F-4C7D-97A6-7E52E7653B7C}" destId="{D44DF4E2-EBF2-4C30-AB02-2623683AF871}" srcOrd="0" destOrd="0" parTransId="{115AE8FA-D507-4284-B8AB-7B3F3C3A55E5}" sibTransId="{4AD10986-1EC0-49A9-83E7-F2CD843CB279}"/>
    <dgm:cxn modelId="{82E052A7-83BD-4455-A098-E378C87685CD}" srcId="{8E8814E6-9A12-426F-84A5-506D9A393D9B}" destId="{5E4D4B08-9183-4CD5-B00B-5B3A30A1DF77}" srcOrd="0" destOrd="0" parTransId="{E97DEBD1-E09E-4C3C-A54D-3D59CA42CFF5}" sibTransId="{1807C1DA-76F8-497F-A837-97BF8231EF56}"/>
    <dgm:cxn modelId="{11D3C7A7-C9DC-419C-97B5-6EC3C368E739}" srcId="{661284D5-8E54-4BD0-88C0-DC615134DFC8}" destId="{7FA5B65C-A69D-4F8E-99C7-EB2942A202E1}" srcOrd="0" destOrd="0" parTransId="{B8C16AEB-06DF-4759-AB39-1AC4F6A52ADF}" sibTransId="{E6F945EA-9602-4BCB-B032-2D7F286FB196}"/>
    <dgm:cxn modelId="{E9B091B2-9052-4F87-851D-B2B650E884C8}" srcId="{8E8814E6-9A12-426F-84A5-506D9A393D9B}" destId="{B3432C0E-A593-4DCE-9E53-B6BC8C63B740}" srcOrd="1" destOrd="0" parTransId="{EEAAB6C2-93B2-4101-A3D1-02AA4F595B86}" sibTransId="{F17919BC-FDC6-4844-B3A3-E897003AF160}"/>
    <dgm:cxn modelId="{5116C2B7-9243-47E2-817E-C03F68720233}" srcId="{7FA5B65C-A69D-4F8E-99C7-EB2942A202E1}" destId="{E1CB2FDB-CD15-4098-A606-1142059A961A}" srcOrd="0" destOrd="0" parTransId="{1277E832-17E1-4BF6-BC9F-5E30926FCF6F}" sibTransId="{058DF0D8-2622-497B-95C6-FDCDF0CB3342}"/>
    <dgm:cxn modelId="{7E4281C0-3619-4B13-A8AA-FEF98F4551F5}" type="presOf" srcId="{B3432C0E-A593-4DCE-9E53-B6BC8C63B740}" destId="{E9F968BE-5425-46BA-B25C-65E39A30AE23}" srcOrd="0" destOrd="0" presId="urn:microsoft.com/office/officeart/2009/layout/CirclePictureHierarchy"/>
    <dgm:cxn modelId="{A590B0C8-47F8-4D1B-9EA3-76D40DC1DDBC}" type="presOf" srcId="{7FA5B65C-A69D-4F8E-99C7-EB2942A202E1}" destId="{5BE7A57F-398F-46E2-8726-9EAE189A8A08}" srcOrd="0" destOrd="0" presId="urn:microsoft.com/office/officeart/2009/layout/CirclePictureHierarchy"/>
    <dgm:cxn modelId="{22A669D1-373C-4B5B-9E8C-2E8B0D83398F}" type="presOf" srcId="{7205E9BD-651E-4D8D-B5A6-C6AFCC532801}" destId="{A889D23E-48C1-490B-A631-7CAEADB5B5A5}" srcOrd="0" destOrd="0" presId="urn:microsoft.com/office/officeart/2009/layout/CirclePictureHierarchy"/>
    <dgm:cxn modelId="{F89B48D9-7DE9-48D2-98C4-D27617FA53C6}" type="presOf" srcId="{0AD74465-093B-4A06-8EEF-AC2797CE78B9}" destId="{489143C3-170E-4850-AD50-893E5282920C}" srcOrd="0" destOrd="0" presId="urn:microsoft.com/office/officeart/2009/layout/CirclePictureHierarchy"/>
    <dgm:cxn modelId="{03D4D3D9-64F1-4D40-8204-D32F5734095A}" srcId="{39AA3421-C0DC-4D99-9B7D-10B51566A1DB}" destId="{934E1D34-5440-4B16-81F6-40CBD4B18361}" srcOrd="0" destOrd="0" parTransId="{70414FF3-117F-4A49-B3C0-08C74961A8D2}" sibTransId="{29DC4D67-5DED-47A7-8348-69F41AE5FD6A}"/>
    <dgm:cxn modelId="{75656CDA-27D4-4A84-AF84-A0E165A13806}" type="presOf" srcId="{C975A302-8DC1-472A-A9D4-E61C9A11DA76}" destId="{817B33F5-B7A0-4053-86EB-3C6F06D4F1EE}" srcOrd="0" destOrd="0" presId="urn:microsoft.com/office/officeart/2009/layout/CirclePictureHierarchy"/>
    <dgm:cxn modelId="{28E7C2DA-C5DB-4EB1-91EA-89F85AEA529A}" type="presOf" srcId="{AE7CEF54-4B3C-4E73-978D-6AFA88CF2951}" destId="{93CE8185-1F59-4099-BA5D-1085D344583C}" srcOrd="0" destOrd="0" presId="urn:microsoft.com/office/officeart/2009/layout/CirclePictureHierarchy"/>
    <dgm:cxn modelId="{3AA6B0DB-3755-46EA-A8F7-D6A377DC9701}" type="presOf" srcId="{A81FE5AC-56FD-4D2E-958C-D6ED8CD1F16D}" destId="{16E53E05-04A9-488B-9C5D-19D931DB2651}" srcOrd="0" destOrd="0" presId="urn:microsoft.com/office/officeart/2009/layout/CirclePictureHierarchy"/>
    <dgm:cxn modelId="{AF49CDDE-F0AA-4ECB-ABB3-FCFC1A18B4A7}" type="presOf" srcId="{DDD8ADCC-3A41-46A4-A910-A350B3CEEB22}" destId="{CE8929B9-74C2-43D7-ABF4-14F4B1230060}" srcOrd="0" destOrd="0" presId="urn:microsoft.com/office/officeart/2009/layout/CirclePictureHierarchy"/>
    <dgm:cxn modelId="{CF5666E2-5455-440C-BD51-15491E67ACDB}" type="presOf" srcId="{934E1D34-5440-4B16-81F6-40CBD4B18361}" destId="{24E4450A-3719-45F7-8522-DEB290103854}" srcOrd="0" destOrd="0" presId="urn:microsoft.com/office/officeart/2009/layout/CirclePictureHierarchy"/>
    <dgm:cxn modelId="{7D7524E3-E112-4E49-9140-1F3B1EC34D87}" srcId="{CF318150-DF67-4B07-B222-30159B28CB4C}" destId="{8E8814E6-9A12-426F-84A5-506D9A393D9B}" srcOrd="0" destOrd="0" parTransId="{F97D71DB-9EE0-4821-B5E2-96221CF6F480}" sibTransId="{295DE82E-2F8F-4F66-83D1-9F1A25FEB52C}"/>
    <dgm:cxn modelId="{11BA2DE3-3AF4-4623-B952-8790CBE1A424}" type="presOf" srcId="{39AA3421-C0DC-4D99-9B7D-10B51566A1DB}" destId="{EC696F9B-C289-4F20-A435-773B785C9936}" srcOrd="0" destOrd="0" presId="urn:microsoft.com/office/officeart/2009/layout/CirclePictureHierarchy"/>
    <dgm:cxn modelId="{CCBC05E7-8035-4B38-B727-05B10628D8AA}" type="presOf" srcId="{70414FF3-117F-4A49-B3C0-08C74961A8D2}" destId="{EEAE3D39-5B12-4821-A249-0D67E5266C8C}" srcOrd="0" destOrd="0" presId="urn:microsoft.com/office/officeart/2009/layout/CirclePictureHierarchy"/>
    <dgm:cxn modelId="{9E0F3AED-0DCC-47C2-9DA3-BA3B603C9DD5}" type="presOf" srcId="{A8E7BE38-17D7-472F-89F0-DC6D1DD72B7A}" destId="{1F44E02A-D1CE-4FE9-8F3B-0683CAD70E1D}" srcOrd="0" destOrd="0" presId="urn:microsoft.com/office/officeart/2009/layout/CirclePictureHierarchy"/>
    <dgm:cxn modelId="{89AE9BF3-9C0D-41AA-9CE4-81487EC34647}" type="presOf" srcId="{115AE8FA-D507-4284-B8AB-7B3F3C3A55E5}" destId="{17DFECDD-C760-45D4-8099-FAE66098B3DD}" srcOrd="0" destOrd="0" presId="urn:microsoft.com/office/officeart/2009/layout/CirclePictureHierarchy"/>
    <dgm:cxn modelId="{9608FEFC-D1E4-4D32-9E3F-18D4A71AC39D}" srcId="{5E4D4B08-9183-4CD5-B00B-5B3A30A1DF77}" destId="{39AA3421-C0DC-4D99-9B7D-10B51566A1DB}" srcOrd="1" destOrd="0" parTransId="{65113447-27A4-484C-A59F-DD5DB0D685B7}" sibTransId="{EE51E7B4-69B4-4982-9B85-055BC8CE5F42}"/>
    <dgm:cxn modelId="{DDF16943-4657-4D78-980E-48CD6E98BA12}" type="presParOf" srcId="{D7166BEC-F9E8-426C-8650-6C2B6A4E1DF7}" destId="{80ADBFA0-FFD7-45D3-BEDE-737D6AE23659}" srcOrd="0" destOrd="0" presId="urn:microsoft.com/office/officeart/2009/layout/CirclePictureHierarchy"/>
    <dgm:cxn modelId="{A16428D3-EBB5-4D89-AA1C-6746E1C7423A}" type="presParOf" srcId="{80ADBFA0-FFD7-45D3-BEDE-737D6AE23659}" destId="{B8F8D1D1-95FA-4CB3-BBB8-AD18AC4B9B6F}" srcOrd="0" destOrd="0" presId="urn:microsoft.com/office/officeart/2009/layout/CirclePictureHierarchy"/>
    <dgm:cxn modelId="{39DCF42A-9E76-40BA-86DA-07A3C0C8F8C8}" type="presParOf" srcId="{B8F8D1D1-95FA-4CB3-BBB8-AD18AC4B9B6F}" destId="{BA180955-933F-4238-AF2C-85D970BCAC4E}" srcOrd="0" destOrd="0" presId="urn:microsoft.com/office/officeart/2009/layout/CirclePictureHierarchy"/>
    <dgm:cxn modelId="{FE584CDB-DD5A-4757-BDC3-64B595E3E4BE}" type="presParOf" srcId="{B8F8D1D1-95FA-4CB3-BBB8-AD18AC4B9B6F}" destId="{326EDD72-2EE1-4B2A-97A3-6BE1DDEB193A}" srcOrd="1" destOrd="0" presId="urn:microsoft.com/office/officeart/2009/layout/CirclePictureHierarchy"/>
    <dgm:cxn modelId="{2D08B29A-44F1-4F51-B95A-4BEC85636823}" type="presParOf" srcId="{80ADBFA0-FFD7-45D3-BEDE-737D6AE23659}" destId="{00EEA05E-01B0-472B-B156-3C0CE7826270}" srcOrd="1" destOrd="0" presId="urn:microsoft.com/office/officeart/2009/layout/CirclePictureHierarchy"/>
    <dgm:cxn modelId="{67946177-0D03-4E50-959E-1ABE780FF427}" type="presParOf" srcId="{00EEA05E-01B0-472B-B156-3C0CE7826270}" destId="{C59A7A49-8F08-4EF0-9EE7-AF6866F0A406}" srcOrd="0" destOrd="0" presId="urn:microsoft.com/office/officeart/2009/layout/CirclePictureHierarchy"/>
    <dgm:cxn modelId="{1185CCC7-F737-4F32-A6DC-3DC8912C90D5}" type="presParOf" srcId="{00EEA05E-01B0-472B-B156-3C0CE7826270}" destId="{2DF2EF99-F638-4E37-B7AC-CDD9F02A1CB3}" srcOrd="1" destOrd="0" presId="urn:microsoft.com/office/officeart/2009/layout/CirclePictureHierarchy"/>
    <dgm:cxn modelId="{26975A33-462D-422F-9041-AE3EF55D82D7}" type="presParOf" srcId="{2DF2EF99-F638-4E37-B7AC-CDD9F02A1CB3}" destId="{6F69377C-4173-4DE7-BA7E-311477DED08C}" srcOrd="0" destOrd="0" presId="urn:microsoft.com/office/officeart/2009/layout/CirclePictureHierarchy"/>
    <dgm:cxn modelId="{892DFF90-5474-46C6-B881-11A00A5CF939}" type="presParOf" srcId="{6F69377C-4173-4DE7-BA7E-311477DED08C}" destId="{03431357-5093-4D65-A351-0F92DCDB52FE}" srcOrd="0" destOrd="0" presId="urn:microsoft.com/office/officeart/2009/layout/CirclePictureHierarchy"/>
    <dgm:cxn modelId="{CEA71CBF-3B92-4EC6-9612-469582597928}" type="presParOf" srcId="{6F69377C-4173-4DE7-BA7E-311477DED08C}" destId="{308C23EF-FFDE-4DCF-ACBB-99E8387EE813}" srcOrd="1" destOrd="0" presId="urn:microsoft.com/office/officeart/2009/layout/CirclePictureHierarchy"/>
    <dgm:cxn modelId="{34BA5E8A-2584-4147-8EFC-8432568E7B99}" type="presParOf" srcId="{2DF2EF99-F638-4E37-B7AC-CDD9F02A1CB3}" destId="{FAE4F6C2-3D9F-4D21-BBE8-0F82A4DA9A3F}" srcOrd="1" destOrd="0" presId="urn:microsoft.com/office/officeart/2009/layout/CirclePictureHierarchy"/>
    <dgm:cxn modelId="{84440A0B-FAEE-4B02-9E70-D918D708E5DA}" type="presParOf" srcId="{FAE4F6C2-3D9F-4D21-BBE8-0F82A4DA9A3F}" destId="{1F44E02A-D1CE-4FE9-8F3B-0683CAD70E1D}" srcOrd="0" destOrd="0" presId="urn:microsoft.com/office/officeart/2009/layout/CirclePictureHierarchy"/>
    <dgm:cxn modelId="{342142E8-0115-43CA-8323-C13C676BFFEB}" type="presParOf" srcId="{FAE4F6C2-3D9F-4D21-BBE8-0F82A4DA9A3F}" destId="{B610E304-6D2B-4EAA-8628-6789B13080F7}" srcOrd="1" destOrd="0" presId="urn:microsoft.com/office/officeart/2009/layout/CirclePictureHierarchy"/>
    <dgm:cxn modelId="{CA2672EF-CC8B-4FAF-909F-DC353A6E08C0}" type="presParOf" srcId="{B610E304-6D2B-4EAA-8628-6789B13080F7}" destId="{842D3A99-712D-415E-B63B-CF544784AEE7}" srcOrd="0" destOrd="0" presId="urn:microsoft.com/office/officeart/2009/layout/CirclePictureHierarchy"/>
    <dgm:cxn modelId="{E1F67040-B559-433A-A67E-C691D6E52ADC}" type="presParOf" srcId="{842D3A99-712D-415E-B63B-CF544784AEE7}" destId="{D984827E-1AE7-49EA-8650-DB597A1A559F}" srcOrd="0" destOrd="0" presId="urn:microsoft.com/office/officeart/2009/layout/CirclePictureHierarchy"/>
    <dgm:cxn modelId="{066D69E5-C6F1-4FE4-B685-2BD3FC3E780A}" type="presParOf" srcId="{842D3A99-712D-415E-B63B-CF544784AEE7}" destId="{7EE6053A-BF12-4CF8-9987-4FDEFCCA9BC2}" srcOrd="1" destOrd="0" presId="urn:microsoft.com/office/officeart/2009/layout/CirclePictureHierarchy"/>
    <dgm:cxn modelId="{113A76D9-D7E1-4FDB-A45B-D3ECC3343516}" type="presParOf" srcId="{B610E304-6D2B-4EAA-8628-6789B13080F7}" destId="{190FED93-37D0-4DC6-8643-E87FDB8F0FF1}" srcOrd="1" destOrd="0" presId="urn:microsoft.com/office/officeart/2009/layout/CirclePictureHierarchy"/>
    <dgm:cxn modelId="{8C25EFE9-0866-4E80-A72B-2817F61664CC}" type="presParOf" srcId="{190FED93-37D0-4DC6-8643-E87FDB8F0FF1}" destId="{8421F376-2D39-4EC9-BB0E-BAFB30057E41}" srcOrd="0" destOrd="0" presId="urn:microsoft.com/office/officeart/2009/layout/CirclePictureHierarchy"/>
    <dgm:cxn modelId="{A2C1F5CE-9C97-40E3-B7CD-3D76F8DE53B9}" type="presParOf" srcId="{190FED93-37D0-4DC6-8643-E87FDB8F0FF1}" destId="{A780DE93-7196-4349-9D36-B460170B899C}" srcOrd="1" destOrd="0" presId="urn:microsoft.com/office/officeart/2009/layout/CirclePictureHierarchy"/>
    <dgm:cxn modelId="{2173FD3E-70D6-46DF-BFB3-BFCD0F8C8EF4}" type="presParOf" srcId="{A780DE93-7196-4349-9D36-B460170B899C}" destId="{6B094E4F-D6F3-430B-879E-D12E8BAE6144}" srcOrd="0" destOrd="0" presId="urn:microsoft.com/office/officeart/2009/layout/CirclePictureHierarchy"/>
    <dgm:cxn modelId="{5D55568C-F73B-436E-88E5-8C79C7D3639D}" type="presParOf" srcId="{6B094E4F-D6F3-430B-879E-D12E8BAE6144}" destId="{526350D3-E3DD-4AEA-B0B0-38A2D2577B30}" srcOrd="0" destOrd="0" presId="urn:microsoft.com/office/officeart/2009/layout/CirclePictureHierarchy"/>
    <dgm:cxn modelId="{DBDB6FF0-D065-4B11-9F4F-8605CE48B5D4}" type="presParOf" srcId="{6B094E4F-D6F3-430B-879E-D12E8BAE6144}" destId="{5BE7A57F-398F-46E2-8726-9EAE189A8A08}" srcOrd="1" destOrd="0" presId="urn:microsoft.com/office/officeart/2009/layout/CirclePictureHierarchy"/>
    <dgm:cxn modelId="{5B9B8FA6-5B03-4261-BD23-28ED2F118774}" type="presParOf" srcId="{A780DE93-7196-4349-9D36-B460170B899C}" destId="{26B16F55-6E12-4C80-A624-65FCC4E3CC51}" srcOrd="1" destOrd="0" presId="urn:microsoft.com/office/officeart/2009/layout/CirclePictureHierarchy"/>
    <dgm:cxn modelId="{0FA5C4D0-CFCF-4181-A503-8CE48F5C1BCD}" type="presParOf" srcId="{26B16F55-6E12-4C80-A624-65FCC4E3CC51}" destId="{23E7509E-2C34-4195-97B3-1E689CBB849F}" srcOrd="0" destOrd="0" presId="urn:microsoft.com/office/officeart/2009/layout/CirclePictureHierarchy"/>
    <dgm:cxn modelId="{F59AA7D9-40A6-4CCB-819C-8DD21A683B3C}" type="presParOf" srcId="{26B16F55-6E12-4C80-A624-65FCC4E3CC51}" destId="{7986732A-79E4-4CB7-B636-7E347AD12A01}" srcOrd="1" destOrd="0" presId="urn:microsoft.com/office/officeart/2009/layout/CirclePictureHierarchy"/>
    <dgm:cxn modelId="{A2DD86C5-4E67-44BC-B3DF-6FA9456456A1}" type="presParOf" srcId="{7986732A-79E4-4CB7-B636-7E347AD12A01}" destId="{078F4BA5-CED1-4A22-9DC4-92E6BB2F3AEE}" srcOrd="0" destOrd="0" presId="urn:microsoft.com/office/officeart/2009/layout/CirclePictureHierarchy"/>
    <dgm:cxn modelId="{94B8C865-8B54-4D65-86E5-469A64C80494}" type="presParOf" srcId="{078F4BA5-CED1-4A22-9DC4-92E6BB2F3AEE}" destId="{8F230C2C-2F9B-4A33-928F-953AD37FB299}" srcOrd="0" destOrd="0" presId="urn:microsoft.com/office/officeart/2009/layout/CirclePictureHierarchy"/>
    <dgm:cxn modelId="{47450FE5-C05B-491C-8D17-D4950758E5CD}" type="presParOf" srcId="{078F4BA5-CED1-4A22-9DC4-92E6BB2F3AEE}" destId="{E6DCBC5D-4E65-425D-8EDD-6ECB93D30895}" srcOrd="1" destOrd="0" presId="urn:microsoft.com/office/officeart/2009/layout/CirclePictureHierarchy"/>
    <dgm:cxn modelId="{A741A5A7-DC8B-4C0B-896C-051440022BA5}" type="presParOf" srcId="{7986732A-79E4-4CB7-B636-7E347AD12A01}" destId="{61DEFD16-AB4A-4712-8C39-6120953A99DF}" srcOrd="1" destOrd="0" presId="urn:microsoft.com/office/officeart/2009/layout/CirclePictureHierarchy"/>
    <dgm:cxn modelId="{23926B86-9FE2-404B-94AF-F23485674CB2}" type="presParOf" srcId="{26B16F55-6E12-4C80-A624-65FCC4E3CC51}" destId="{817B33F5-B7A0-4053-86EB-3C6F06D4F1EE}" srcOrd="2" destOrd="0" presId="urn:microsoft.com/office/officeart/2009/layout/CirclePictureHierarchy"/>
    <dgm:cxn modelId="{4FBC07C1-E80A-49F9-BF1A-A7EC3FA520BA}" type="presParOf" srcId="{26B16F55-6E12-4C80-A624-65FCC4E3CC51}" destId="{0924A128-3616-4B13-919F-C2CD3C39F713}" srcOrd="3" destOrd="0" presId="urn:microsoft.com/office/officeart/2009/layout/CirclePictureHierarchy"/>
    <dgm:cxn modelId="{D1C4451D-F391-42DD-B2E9-B2A012C447FC}" type="presParOf" srcId="{0924A128-3616-4B13-919F-C2CD3C39F713}" destId="{A9514E57-D1C6-4965-9233-4AC68D25F279}" srcOrd="0" destOrd="0" presId="urn:microsoft.com/office/officeart/2009/layout/CirclePictureHierarchy"/>
    <dgm:cxn modelId="{0DE640C6-5D05-4135-9B2F-15B3371D75F3}" type="presParOf" srcId="{A9514E57-D1C6-4965-9233-4AC68D25F279}" destId="{A99C6026-5DF5-48F8-BEB0-642BB78D87D2}" srcOrd="0" destOrd="0" presId="urn:microsoft.com/office/officeart/2009/layout/CirclePictureHierarchy"/>
    <dgm:cxn modelId="{66822343-786E-477C-A83C-479D8C328F16}" type="presParOf" srcId="{A9514E57-D1C6-4965-9233-4AC68D25F279}" destId="{4C39A4B3-0970-4694-9E33-92A174A9D8FB}" srcOrd="1" destOrd="0" presId="urn:microsoft.com/office/officeart/2009/layout/CirclePictureHierarchy"/>
    <dgm:cxn modelId="{C9ED31FD-F2D5-4527-8A52-1599E9F82726}" type="presParOf" srcId="{0924A128-3616-4B13-919F-C2CD3C39F713}" destId="{5C225245-68C7-4D06-8714-9E9C3D736D89}" srcOrd="1" destOrd="0" presId="urn:microsoft.com/office/officeart/2009/layout/CirclePictureHierarchy"/>
    <dgm:cxn modelId="{A95B6BC1-A122-4016-BABA-7E64674F162E}" type="presParOf" srcId="{190FED93-37D0-4DC6-8643-E87FDB8F0FF1}" destId="{DADDD535-5626-4CBB-B782-1E1545C71412}" srcOrd="2" destOrd="0" presId="urn:microsoft.com/office/officeart/2009/layout/CirclePictureHierarchy"/>
    <dgm:cxn modelId="{E2FE87F6-884E-4543-94B6-48CC6C0B1108}" type="presParOf" srcId="{190FED93-37D0-4DC6-8643-E87FDB8F0FF1}" destId="{E2AC4C0E-CC28-4068-858C-2FA0E075C7EB}" srcOrd="3" destOrd="0" presId="urn:microsoft.com/office/officeart/2009/layout/CirclePictureHierarchy"/>
    <dgm:cxn modelId="{560AA480-2780-4B35-B9EC-70E7D5F57EC3}" type="presParOf" srcId="{E2AC4C0E-CC28-4068-858C-2FA0E075C7EB}" destId="{BAF990E6-DBA7-41C0-AF03-3C2D14382F0F}" srcOrd="0" destOrd="0" presId="urn:microsoft.com/office/officeart/2009/layout/CirclePictureHierarchy"/>
    <dgm:cxn modelId="{C4C87D30-BF97-4738-9B41-88DB7FFFFCE1}" type="presParOf" srcId="{BAF990E6-DBA7-41C0-AF03-3C2D14382F0F}" destId="{77A92378-C32F-4071-9FD6-9B633354EE1E}" srcOrd="0" destOrd="0" presId="urn:microsoft.com/office/officeart/2009/layout/CirclePictureHierarchy"/>
    <dgm:cxn modelId="{4C14D02A-3C70-4906-9D72-169BB57B4862}" type="presParOf" srcId="{BAF990E6-DBA7-41C0-AF03-3C2D14382F0F}" destId="{93CE8185-1F59-4099-BA5D-1085D344583C}" srcOrd="1" destOrd="0" presId="urn:microsoft.com/office/officeart/2009/layout/CirclePictureHierarchy"/>
    <dgm:cxn modelId="{0560CB19-ACC7-4B90-8CBF-5522D3E66585}" type="presParOf" srcId="{E2AC4C0E-CC28-4068-858C-2FA0E075C7EB}" destId="{75B0858D-2C15-41F2-8E79-94724D0C3F1B}" srcOrd="1" destOrd="0" presId="urn:microsoft.com/office/officeart/2009/layout/CirclePictureHierarchy"/>
    <dgm:cxn modelId="{C59F8737-8C12-44B0-9B92-0025BB36F581}" type="presParOf" srcId="{FAE4F6C2-3D9F-4D21-BBE8-0F82A4DA9A3F}" destId="{6493B53C-EF11-4F61-834F-21DE198284A8}" srcOrd="2" destOrd="0" presId="urn:microsoft.com/office/officeart/2009/layout/CirclePictureHierarchy"/>
    <dgm:cxn modelId="{D662AC1A-132C-46E3-8AD5-541C0401C607}" type="presParOf" srcId="{FAE4F6C2-3D9F-4D21-BBE8-0F82A4DA9A3F}" destId="{A844872C-5667-4969-8024-33BF9CC968CA}" srcOrd="3" destOrd="0" presId="urn:microsoft.com/office/officeart/2009/layout/CirclePictureHierarchy"/>
    <dgm:cxn modelId="{BC774796-B862-486D-8E8D-63B63DF5ADEF}" type="presParOf" srcId="{A844872C-5667-4969-8024-33BF9CC968CA}" destId="{ACDEA464-F2BF-4EE4-B7B3-DADE699B0743}" srcOrd="0" destOrd="0" presId="urn:microsoft.com/office/officeart/2009/layout/CirclePictureHierarchy"/>
    <dgm:cxn modelId="{8AD45B55-5434-4277-85DC-C763CF9AB7B6}" type="presParOf" srcId="{ACDEA464-F2BF-4EE4-B7B3-DADE699B0743}" destId="{28DC169F-5905-48FD-9831-9090E99E72DF}" srcOrd="0" destOrd="0" presId="urn:microsoft.com/office/officeart/2009/layout/CirclePictureHierarchy"/>
    <dgm:cxn modelId="{DF1C81CF-CACD-4C1C-B88D-FD8DBD77F49F}" type="presParOf" srcId="{ACDEA464-F2BF-4EE4-B7B3-DADE699B0743}" destId="{EC696F9B-C289-4F20-A435-773B785C9936}" srcOrd="1" destOrd="0" presId="urn:microsoft.com/office/officeart/2009/layout/CirclePictureHierarchy"/>
    <dgm:cxn modelId="{35624547-8642-4CE2-AF5B-3DC942F56B8F}" type="presParOf" srcId="{A844872C-5667-4969-8024-33BF9CC968CA}" destId="{9929C594-A590-4D22-94D4-DDF42E9FF673}" srcOrd="1" destOrd="0" presId="urn:microsoft.com/office/officeart/2009/layout/CirclePictureHierarchy"/>
    <dgm:cxn modelId="{396282CC-957F-4AAA-BB42-C091EA43609F}" type="presParOf" srcId="{9929C594-A590-4D22-94D4-DDF42E9FF673}" destId="{EEAE3D39-5B12-4821-A249-0D67E5266C8C}" srcOrd="0" destOrd="0" presId="urn:microsoft.com/office/officeart/2009/layout/CirclePictureHierarchy"/>
    <dgm:cxn modelId="{63F6C993-5C90-4CF3-90D1-330C5353AC59}" type="presParOf" srcId="{9929C594-A590-4D22-94D4-DDF42E9FF673}" destId="{B247066C-8057-4C00-9579-71A529C51F44}" srcOrd="1" destOrd="0" presId="urn:microsoft.com/office/officeart/2009/layout/CirclePictureHierarchy"/>
    <dgm:cxn modelId="{AF7E9395-0DFB-4F95-99A2-A23AF5DEF983}" type="presParOf" srcId="{B247066C-8057-4C00-9579-71A529C51F44}" destId="{4C89C1A4-ECDA-41CF-9775-CB43A73A5268}" srcOrd="0" destOrd="0" presId="urn:microsoft.com/office/officeart/2009/layout/CirclePictureHierarchy"/>
    <dgm:cxn modelId="{6764C4B9-AE28-4EA7-B989-F3F359E59C32}" type="presParOf" srcId="{4C89C1A4-ECDA-41CF-9775-CB43A73A5268}" destId="{9343E6F5-2495-4C51-A7CF-8DC6B34DD0A4}" srcOrd="0" destOrd="0" presId="urn:microsoft.com/office/officeart/2009/layout/CirclePictureHierarchy"/>
    <dgm:cxn modelId="{2902E6EC-8698-4270-B598-AFD8D6749D5D}" type="presParOf" srcId="{4C89C1A4-ECDA-41CF-9775-CB43A73A5268}" destId="{24E4450A-3719-45F7-8522-DEB290103854}" srcOrd="1" destOrd="0" presId="urn:microsoft.com/office/officeart/2009/layout/CirclePictureHierarchy"/>
    <dgm:cxn modelId="{3AD4B43C-525E-4BDD-A110-C81445395D25}" type="presParOf" srcId="{B247066C-8057-4C00-9579-71A529C51F44}" destId="{59663F4A-A170-4B72-892C-08FFBFC5F98C}" srcOrd="1" destOrd="0" presId="urn:microsoft.com/office/officeart/2009/layout/CirclePictureHierarchy"/>
    <dgm:cxn modelId="{873DD990-F7DA-4279-AE43-B73117F9696D}" type="presParOf" srcId="{9929C594-A590-4D22-94D4-DDF42E9FF673}" destId="{A889D23E-48C1-490B-A631-7CAEADB5B5A5}" srcOrd="2" destOrd="0" presId="urn:microsoft.com/office/officeart/2009/layout/CirclePictureHierarchy"/>
    <dgm:cxn modelId="{84508EA8-E35B-4BD1-9BC5-01E8EBDF2F73}" type="presParOf" srcId="{9929C594-A590-4D22-94D4-DDF42E9FF673}" destId="{FFC1B510-6296-4874-B480-4A612063C52E}" srcOrd="3" destOrd="0" presId="urn:microsoft.com/office/officeart/2009/layout/CirclePictureHierarchy"/>
    <dgm:cxn modelId="{85C3CF67-B9A4-43C8-9F52-FB7E79288E1F}" type="presParOf" srcId="{FFC1B510-6296-4874-B480-4A612063C52E}" destId="{205992E9-FD15-4DCF-B177-49A618E22863}" srcOrd="0" destOrd="0" presId="urn:microsoft.com/office/officeart/2009/layout/CirclePictureHierarchy"/>
    <dgm:cxn modelId="{28F36C6F-B35D-47A9-BF73-3D3C25D7A239}" type="presParOf" srcId="{205992E9-FD15-4DCF-B177-49A618E22863}" destId="{1DFC9276-A77E-4F93-A249-F685D8F5E558}" srcOrd="0" destOrd="0" presId="urn:microsoft.com/office/officeart/2009/layout/CirclePictureHierarchy"/>
    <dgm:cxn modelId="{17139E55-E613-4C22-A5FA-6E18AF0AE4C1}" type="presParOf" srcId="{205992E9-FD15-4DCF-B177-49A618E22863}" destId="{DF5E79E8-56D5-4A6A-8E5D-4FE80498DDF1}" srcOrd="1" destOrd="0" presId="urn:microsoft.com/office/officeart/2009/layout/CirclePictureHierarchy"/>
    <dgm:cxn modelId="{F782A882-C4FD-41D7-8C5D-C316D1E14754}" type="presParOf" srcId="{FFC1B510-6296-4874-B480-4A612063C52E}" destId="{7807A825-C75E-452E-A339-C2BBEE190E56}" srcOrd="1" destOrd="0" presId="urn:microsoft.com/office/officeart/2009/layout/CirclePictureHierarchy"/>
    <dgm:cxn modelId="{84115567-CA5E-4237-A3ED-2700245A15AD}" type="presParOf" srcId="{00EEA05E-01B0-472B-B156-3C0CE7826270}" destId="{9310E7CE-AEA6-43B5-B689-9689206CE5FF}" srcOrd="2" destOrd="0" presId="urn:microsoft.com/office/officeart/2009/layout/CirclePictureHierarchy"/>
    <dgm:cxn modelId="{76CA5F8F-C54A-4023-BE8D-78B6263D2884}" type="presParOf" srcId="{00EEA05E-01B0-472B-B156-3C0CE7826270}" destId="{E19F21F7-1EE0-40C1-BAF2-E3D3A4F83331}" srcOrd="3" destOrd="0" presId="urn:microsoft.com/office/officeart/2009/layout/CirclePictureHierarchy"/>
    <dgm:cxn modelId="{1CDC89D4-70A2-42FD-85FA-ECA3E28D36F0}" type="presParOf" srcId="{E19F21F7-1EE0-40C1-BAF2-E3D3A4F83331}" destId="{CF7AD44D-5CFB-45E2-BB5A-F771E2C1D409}" srcOrd="0" destOrd="0" presId="urn:microsoft.com/office/officeart/2009/layout/CirclePictureHierarchy"/>
    <dgm:cxn modelId="{59084B63-ADE3-42D9-9BD7-7101F2782A80}" type="presParOf" srcId="{CF7AD44D-5CFB-45E2-BB5A-F771E2C1D409}" destId="{99B5BBEB-016A-4B97-B9FB-2AAAF47DB4A6}" srcOrd="0" destOrd="0" presId="urn:microsoft.com/office/officeart/2009/layout/CirclePictureHierarchy"/>
    <dgm:cxn modelId="{79D63183-91CC-44F8-9044-4F08812635A5}" type="presParOf" srcId="{CF7AD44D-5CFB-45E2-BB5A-F771E2C1D409}" destId="{E9F968BE-5425-46BA-B25C-65E39A30AE23}" srcOrd="1" destOrd="0" presId="urn:microsoft.com/office/officeart/2009/layout/CirclePictureHierarchy"/>
    <dgm:cxn modelId="{D77CBCB0-C6A4-49B6-B5FF-C0D33280BE55}" type="presParOf" srcId="{E19F21F7-1EE0-40C1-BAF2-E3D3A4F83331}" destId="{9123F9CC-780D-4362-B5C0-1B156DD63620}" srcOrd="1" destOrd="0" presId="urn:microsoft.com/office/officeart/2009/layout/CirclePictureHierarchy"/>
    <dgm:cxn modelId="{2E1F34B8-DFBE-4339-950F-B1A3E93E7FAD}" type="presParOf" srcId="{9123F9CC-780D-4362-B5C0-1B156DD63620}" destId="{16E53E05-04A9-488B-9C5D-19D931DB2651}" srcOrd="0" destOrd="0" presId="urn:microsoft.com/office/officeart/2009/layout/CirclePictureHierarchy"/>
    <dgm:cxn modelId="{B6258730-E294-496A-8668-1041C1188351}" type="presParOf" srcId="{9123F9CC-780D-4362-B5C0-1B156DD63620}" destId="{B38F59F2-F27F-41B9-B540-058044CCD599}" srcOrd="1" destOrd="0" presId="urn:microsoft.com/office/officeart/2009/layout/CirclePictureHierarchy"/>
    <dgm:cxn modelId="{02AB97AC-E424-4221-A305-F85A7327A4E8}" type="presParOf" srcId="{B38F59F2-F27F-41B9-B540-058044CCD599}" destId="{93FF985E-140F-42F1-8CED-033B68894C81}" srcOrd="0" destOrd="0" presId="urn:microsoft.com/office/officeart/2009/layout/CirclePictureHierarchy"/>
    <dgm:cxn modelId="{77D2831D-CE4D-429F-B111-5B573170E4E0}" type="presParOf" srcId="{93FF985E-140F-42F1-8CED-033B68894C81}" destId="{13787A9A-66DA-4389-996F-6051E6E2884B}" srcOrd="0" destOrd="0" presId="urn:microsoft.com/office/officeart/2009/layout/CirclePictureHierarchy"/>
    <dgm:cxn modelId="{A5ABC368-44EF-4CE2-A961-809C8F85D37C}" type="presParOf" srcId="{93FF985E-140F-42F1-8CED-033B68894C81}" destId="{856C5031-E444-45C3-AC33-1EA9D501E66A}" srcOrd="1" destOrd="0" presId="urn:microsoft.com/office/officeart/2009/layout/CirclePictureHierarchy"/>
    <dgm:cxn modelId="{D2C37A24-7C97-47CC-B883-C088F972FD48}" type="presParOf" srcId="{B38F59F2-F27F-41B9-B540-058044CCD599}" destId="{04F35F6F-9676-4DE3-8338-E87963EE82CD}" srcOrd="1" destOrd="0" presId="urn:microsoft.com/office/officeart/2009/layout/CirclePictureHierarchy"/>
    <dgm:cxn modelId="{749C5280-1FC4-490C-A36A-6518B7AF7DB5}" type="presParOf" srcId="{04F35F6F-9676-4DE3-8338-E87963EE82CD}" destId="{17DFECDD-C760-45D4-8099-FAE66098B3DD}" srcOrd="0" destOrd="0" presId="urn:microsoft.com/office/officeart/2009/layout/CirclePictureHierarchy"/>
    <dgm:cxn modelId="{4C12BFFA-E18D-4728-B380-C6CC87C4254A}" type="presParOf" srcId="{04F35F6F-9676-4DE3-8338-E87963EE82CD}" destId="{1205B6F3-DB4D-451B-B29E-AEE5FF2BA29C}" srcOrd="1" destOrd="0" presId="urn:microsoft.com/office/officeart/2009/layout/CirclePictureHierarchy"/>
    <dgm:cxn modelId="{10B0D2BA-F6B6-4247-8FAC-638B9332EE41}" type="presParOf" srcId="{1205B6F3-DB4D-451B-B29E-AEE5FF2BA29C}" destId="{7857C05F-179A-4EA9-A422-5156A6925FF9}" srcOrd="0" destOrd="0" presId="urn:microsoft.com/office/officeart/2009/layout/CirclePictureHierarchy"/>
    <dgm:cxn modelId="{B9512850-9B6E-4851-A613-A8073BF9D37F}" type="presParOf" srcId="{7857C05F-179A-4EA9-A422-5156A6925FF9}" destId="{656B8800-6F94-4899-BE81-40DDB6164EFB}" srcOrd="0" destOrd="0" presId="urn:microsoft.com/office/officeart/2009/layout/CirclePictureHierarchy"/>
    <dgm:cxn modelId="{489FD013-2EB5-489B-BB79-DC6B575C38F9}" type="presParOf" srcId="{7857C05F-179A-4EA9-A422-5156A6925FF9}" destId="{D8AC2AA4-0A1B-4402-AEAB-55041CC12AF9}" srcOrd="1" destOrd="0" presId="urn:microsoft.com/office/officeart/2009/layout/CirclePictureHierarchy"/>
    <dgm:cxn modelId="{3940AA09-609E-40A8-8D10-696CCF012628}" type="presParOf" srcId="{1205B6F3-DB4D-451B-B29E-AEE5FF2BA29C}" destId="{D3D81AF5-3E72-4F98-9678-A2AF8F71029D}" srcOrd="1" destOrd="0" presId="urn:microsoft.com/office/officeart/2009/layout/CirclePictureHierarchy"/>
    <dgm:cxn modelId="{C1FA02A9-BB53-4CE4-B74E-619197AFEB09}" type="presParOf" srcId="{04F35F6F-9676-4DE3-8338-E87963EE82CD}" destId="{CE8929B9-74C2-43D7-ABF4-14F4B1230060}" srcOrd="2" destOrd="0" presId="urn:microsoft.com/office/officeart/2009/layout/CirclePictureHierarchy"/>
    <dgm:cxn modelId="{DF1F60FF-2FFF-4A49-960A-A8E7EF9EE963}" type="presParOf" srcId="{04F35F6F-9676-4DE3-8338-E87963EE82CD}" destId="{CDD3B9AB-978D-45A2-A9E8-628C8B271B7C}" srcOrd="3" destOrd="0" presId="urn:microsoft.com/office/officeart/2009/layout/CirclePictureHierarchy"/>
    <dgm:cxn modelId="{86A0EAB4-7D1F-46F5-9EF6-C451768E9FAC}" type="presParOf" srcId="{CDD3B9AB-978D-45A2-A9E8-628C8B271B7C}" destId="{2A258FD1-C754-4270-B0CE-C79379E1C139}" srcOrd="0" destOrd="0" presId="urn:microsoft.com/office/officeart/2009/layout/CirclePictureHierarchy"/>
    <dgm:cxn modelId="{B8F18A81-945E-465C-B207-0EE699ADFFBD}" type="presParOf" srcId="{2A258FD1-C754-4270-B0CE-C79379E1C139}" destId="{58AD3598-0109-4A2A-9B78-580350C13861}" srcOrd="0" destOrd="0" presId="urn:microsoft.com/office/officeart/2009/layout/CirclePictureHierarchy"/>
    <dgm:cxn modelId="{06E04A5A-D032-4E82-A506-9BDE52F63378}" type="presParOf" srcId="{2A258FD1-C754-4270-B0CE-C79379E1C139}" destId="{A2D1DE36-CFE7-48D0-8DD4-A4AB7C54FF20}" srcOrd="1" destOrd="0" presId="urn:microsoft.com/office/officeart/2009/layout/CirclePictureHierarchy"/>
    <dgm:cxn modelId="{4EE6C08F-CC46-4023-BB7B-993E4F75C0C7}" type="presParOf" srcId="{CDD3B9AB-978D-45A2-A9E8-628C8B271B7C}" destId="{44D7CADF-6C33-4EA1-99E1-63CE18AD8390}" srcOrd="1" destOrd="0" presId="urn:microsoft.com/office/officeart/2009/layout/CirclePictureHierarchy"/>
    <dgm:cxn modelId="{04AED53B-8D90-465D-B7C5-11CD691319A5}" type="presParOf" srcId="{9123F9CC-780D-4362-B5C0-1B156DD63620}" destId="{15F9E14B-C8C4-461A-ABE6-8792F5D7EA54}" srcOrd="2" destOrd="0" presId="urn:microsoft.com/office/officeart/2009/layout/CirclePictureHierarchy"/>
    <dgm:cxn modelId="{F250C447-894C-4D7A-B8CA-1376CE28E70C}" type="presParOf" srcId="{9123F9CC-780D-4362-B5C0-1B156DD63620}" destId="{075C4C8C-83C0-414A-AA99-8813241F7007}" srcOrd="3" destOrd="0" presId="urn:microsoft.com/office/officeart/2009/layout/CirclePictureHierarchy"/>
    <dgm:cxn modelId="{C13D5244-3851-43EF-86D2-8C9A23C94720}" type="presParOf" srcId="{075C4C8C-83C0-414A-AA99-8813241F7007}" destId="{0173F7BC-9F5D-45CB-8345-0384B8D38D93}" srcOrd="0" destOrd="0" presId="urn:microsoft.com/office/officeart/2009/layout/CirclePictureHierarchy"/>
    <dgm:cxn modelId="{F26796D8-9059-45C4-9201-EBBFCF5CA090}" type="presParOf" srcId="{0173F7BC-9F5D-45CB-8345-0384B8D38D93}" destId="{0A06118A-99AD-4A0F-86CC-FF29766E2BD3}" srcOrd="0" destOrd="0" presId="urn:microsoft.com/office/officeart/2009/layout/CirclePictureHierarchy"/>
    <dgm:cxn modelId="{77DD9BF6-E24F-49C5-A790-99E2554838C7}" type="presParOf" srcId="{0173F7BC-9F5D-45CB-8345-0384B8D38D93}" destId="{39CC9CB7-E58A-4FA4-8F87-7FDB34AE344F}" srcOrd="1" destOrd="0" presId="urn:microsoft.com/office/officeart/2009/layout/CirclePictureHierarchy"/>
    <dgm:cxn modelId="{B02C811E-5AC6-458A-81D0-693F391C2048}" type="presParOf" srcId="{075C4C8C-83C0-414A-AA99-8813241F7007}" destId="{3DC66C4B-D7B9-4026-AED0-7A3BA9E1334F}" srcOrd="1" destOrd="0" presId="urn:microsoft.com/office/officeart/2009/layout/CirclePictureHierarchy"/>
    <dgm:cxn modelId="{752D89CA-B6C5-49EC-AD67-1C9BA0895191}" type="presParOf" srcId="{3DC66C4B-D7B9-4026-AED0-7A3BA9E1334F}" destId="{CEC2B388-C594-407B-809B-C36B72533EA1}" srcOrd="0" destOrd="0" presId="urn:microsoft.com/office/officeart/2009/layout/CirclePictureHierarchy"/>
    <dgm:cxn modelId="{6A6ECB90-995B-4399-9E07-175F6855A753}" type="presParOf" srcId="{3DC66C4B-D7B9-4026-AED0-7A3BA9E1334F}" destId="{903E5C37-FE20-4670-9E43-D5C61C732061}" srcOrd="1" destOrd="0" presId="urn:microsoft.com/office/officeart/2009/layout/CirclePictureHierarchy"/>
    <dgm:cxn modelId="{22692505-9F82-44CE-81F7-8017D5ED8DAB}" type="presParOf" srcId="{903E5C37-FE20-4670-9E43-D5C61C732061}" destId="{6CF6FCFC-2E67-4949-884A-161778338A4E}" srcOrd="0" destOrd="0" presId="urn:microsoft.com/office/officeart/2009/layout/CirclePictureHierarchy"/>
    <dgm:cxn modelId="{3135415E-BC80-4293-97D4-2E0B9A820CAD}" type="presParOf" srcId="{6CF6FCFC-2E67-4949-884A-161778338A4E}" destId="{F1CB56B5-7B36-4AE2-A056-B1086B5D699A}" srcOrd="0" destOrd="0" presId="urn:microsoft.com/office/officeart/2009/layout/CirclePictureHierarchy"/>
    <dgm:cxn modelId="{B88F149A-5361-439C-8598-D5E3D5079F85}" type="presParOf" srcId="{6CF6FCFC-2E67-4949-884A-161778338A4E}" destId="{936D701A-29C6-48F9-ACCB-ECA74F9A1092}" srcOrd="1" destOrd="0" presId="urn:microsoft.com/office/officeart/2009/layout/CirclePictureHierarchy"/>
    <dgm:cxn modelId="{F6128E9D-3AE5-4AE9-AD5E-4A4C2343EA39}" type="presParOf" srcId="{903E5C37-FE20-4670-9E43-D5C61C732061}" destId="{6EB63604-5520-496F-B8BE-9094A5AFB42A}" srcOrd="1" destOrd="0" presId="urn:microsoft.com/office/officeart/2009/layout/CirclePictureHierarchy"/>
    <dgm:cxn modelId="{08464948-5C9C-4F4B-B631-677EA94FFA69}" type="presParOf" srcId="{3DC66C4B-D7B9-4026-AED0-7A3BA9E1334F}" destId="{489143C3-170E-4850-AD50-893E5282920C}" srcOrd="2" destOrd="0" presId="urn:microsoft.com/office/officeart/2009/layout/CirclePictureHierarchy"/>
    <dgm:cxn modelId="{A8BF5D13-2813-4379-8E12-5CDCBB36FAD1}" type="presParOf" srcId="{3DC66C4B-D7B9-4026-AED0-7A3BA9E1334F}" destId="{E5758998-2AD7-4E6C-ABF5-392429914E0E}" srcOrd="3" destOrd="0" presId="urn:microsoft.com/office/officeart/2009/layout/CirclePictureHierarchy"/>
    <dgm:cxn modelId="{2FCE079D-4B8C-4699-B30C-3ACA90096E50}" type="presParOf" srcId="{E5758998-2AD7-4E6C-ABF5-392429914E0E}" destId="{1C4CF046-20AE-4231-B5D7-70BA4011BFFC}" srcOrd="0" destOrd="0" presId="urn:microsoft.com/office/officeart/2009/layout/CirclePictureHierarchy"/>
    <dgm:cxn modelId="{95C38862-0FE7-461C-B25C-EBF7197891A2}" type="presParOf" srcId="{1C4CF046-20AE-4231-B5D7-70BA4011BFFC}" destId="{51C68E37-6A86-41A0-B5EA-1D9ECF700E48}" srcOrd="0" destOrd="0" presId="urn:microsoft.com/office/officeart/2009/layout/CirclePictureHierarchy"/>
    <dgm:cxn modelId="{09552ABF-5E07-4831-843F-D5EF4E1445AA}" type="presParOf" srcId="{1C4CF046-20AE-4231-B5D7-70BA4011BFFC}" destId="{05EC3531-D3F1-4D14-9C4A-5A38C68B49AE}" srcOrd="1" destOrd="0" presId="urn:microsoft.com/office/officeart/2009/layout/CirclePictureHierarchy"/>
    <dgm:cxn modelId="{36EBBB9F-0603-44E3-8286-F8BC59F1F1E6}" type="presParOf" srcId="{E5758998-2AD7-4E6C-ABF5-392429914E0E}" destId="{EDE62B6D-4BC4-4756-B3E2-2F48DB019D34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F318150-DF67-4B07-B222-30159B28CB4C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E8814E6-9A12-426F-84A5-506D9A393D9B}">
      <dgm:prSet phldrT="[Text]"/>
      <dgm:spPr/>
      <dgm:t>
        <a:bodyPr/>
        <a:lstStyle/>
        <a:p>
          <a:r>
            <a:rPr lang="en-US" dirty="0"/>
            <a:t>5</a:t>
          </a:r>
          <a:endParaRPr lang="id-ID" dirty="0"/>
        </a:p>
      </dgm:t>
    </dgm:pt>
    <dgm:pt modelId="{F97D71DB-9EE0-4821-B5E2-96221CF6F480}" type="parTrans" cxnId="{7D7524E3-E112-4E49-9140-1F3B1EC34D87}">
      <dgm:prSet/>
      <dgm:spPr/>
      <dgm:t>
        <a:bodyPr/>
        <a:lstStyle/>
        <a:p>
          <a:endParaRPr lang="id-ID"/>
        </a:p>
      </dgm:t>
    </dgm:pt>
    <dgm:pt modelId="{295DE82E-2F8F-4F66-83D1-9F1A25FEB52C}" type="sibTrans" cxnId="{7D7524E3-E112-4E49-9140-1F3B1EC34D87}">
      <dgm:prSet/>
      <dgm:spPr/>
      <dgm:t>
        <a:bodyPr/>
        <a:lstStyle/>
        <a:p>
          <a:endParaRPr lang="id-ID"/>
        </a:p>
      </dgm:t>
    </dgm:pt>
    <dgm:pt modelId="{5E4D4B08-9183-4CD5-B00B-5B3A30A1DF77}">
      <dgm:prSet phldrT="[Text]"/>
      <dgm:spPr/>
      <dgm:t>
        <a:bodyPr/>
        <a:lstStyle/>
        <a:p>
          <a:r>
            <a:rPr lang="en-US" dirty="0"/>
            <a:t>3</a:t>
          </a:r>
          <a:endParaRPr lang="id-ID" dirty="0"/>
        </a:p>
      </dgm:t>
    </dgm:pt>
    <dgm:pt modelId="{E97DEBD1-E09E-4C3C-A54D-3D59CA42CFF5}" type="parTrans" cxnId="{82E052A7-83BD-4455-A098-E378C87685CD}">
      <dgm:prSet/>
      <dgm:spPr/>
      <dgm:t>
        <a:bodyPr/>
        <a:lstStyle/>
        <a:p>
          <a:endParaRPr lang="id-ID"/>
        </a:p>
      </dgm:t>
    </dgm:pt>
    <dgm:pt modelId="{1807C1DA-76F8-497F-A837-97BF8231EF56}" type="sibTrans" cxnId="{82E052A7-83BD-4455-A098-E378C87685CD}">
      <dgm:prSet/>
      <dgm:spPr/>
      <dgm:t>
        <a:bodyPr/>
        <a:lstStyle/>
        <a:p>
          <a:endParaRPr lang="id-ID"/>
        </a:p>
      </dgm:t>
    </dgm:pt>
    <dgm:pt modelId="{AE7CEF54-4B3C-4E73-978D-6AFA88CF2951}">
      <dgm:prSet phldrT="[Text]"/>
      <dgm:spPr/>
      <dgm:t>
        <a:bodyPr/>
        <a:lstStyle/>
        <a:p>
          <a:endParaRPr lang="id-ID" dirty="0"/>
        </a:p>
      </dgm:t>
    </dgm:pt>
    <dgm:pt modelId="{58A6AECF-B2E1-4E59-99FE-756A5E012F3D}" type="parTrans" cxnId="{7885835E-4E61-4C18-BA4D-6B98B154C2A9}">
      <dgm:prSet/>
      <dgm:spPr/>
      <dgm:t>
        <a:bodyPr/>
        <a:lstStyle/>
        <a:p>
          <a:endParaRPr lang="id-ID"/>
        </a:p>
      </dgm:t>
    </dgm:pt>
    <dgm:pt modelId="{B9854820-0752-4422-9270-AC4232E78681}" type="sibTrans" cxnId="{7885835E-4E61-4C18-BA4D-6B98B154C2A9}">
      <dgm:prSet/>
      <dgm:spPr/>
      <dgm:t>
        <a:bodyPr/>
        <a:lstStyle/>
        <a:p>
          <a:endParaRPr lang="id-ID"/>
        </a:p>
      </dgm:t>
    </dgm:pt>
    <dgm:pt modelId="{661284D5-8E54-4BD0-88C0-DC615134DFC8}">
      <dgm:prSet phldrT="[Text]"/>
      <dgm:spPr/>
      <dgm:t>
        <a:bodyPr/>
        <a:lstStyle/>
        <a:p>
          <a:r>
            <a:rPr lang="en-US" dirty="0"/>
            <a:t>2</a:t>
          </a:r>
          <a:endParaRPr lang="id-ID" dirty="0"/>
        </a:p>
      </dgm:t>
    </dgm:pt>
    <dgm:pt modelId="{A8E7BE38-17D7-472F-89F0-DC6D1DD72B7A}" type="parTrans" cxnId="{DE96809F-43DA-489F-8EDF-32FA4AFB30C4}">
      <dgm:prSet/>
      <dgm:spPr/>
      <dgm:t>
        <a:bodyPr/>
        <a:lstStyle/>
        <a:p>
          <a:endParaRPr lang="id-ID"/>
        </a:p>
      </dgm:t>
    </dgm:pt>
    <dgm:pt modelId="{BEFA4269-471F-4DC3-A250-2FE8C5C84ED3}" type="sibTrans" cxnId="{DE96809F-43DA-489F-8EDF-32FA4AFB30C4}">
      <dgm:prSet/>
      <dgm:spPr/>
      <dgm:t>
        <a:bodyPr/>
        <a:lstStyle/>
        <a:p>
          <a:endParaRPr lang="id-ID"/>
        </a:p>
      </dgm:t>
    </dgm:pt>
    <dgm:pt modelId="{C397C37F-7696-4995-9C77-5F32AB7FBC72}">
      <dgm:prSet phldrT="[Text]"/>
      <dgm:spPr/>
      <dgm:t>
        <a:bodyPr/>
        <a:lstStyle/>
        <a:p>
          <a:endParaRPr lang="id-ID" dirty="0"/>
        </a:p>
      </dgm:t>
    </dgm:pt>
    <dgm:pt modelId="{C975A302-8DC1-472A-A9D4-E61C9A11DA76}" type="parTrans" cxnId="{4315D031-E1B8-4FBE-B85E-59E98BC94D2C}">
      <dgm:prSet/>
      <dgm:spPr/>
      <dgm:t>
        <a:bodyPr/>
        <a:lstStyle/>
        <a:p>
          <a:endParaRPr lang="id-ID"/>
        </a:p>
      </dgm:t>
    </dgm:pt>
    <dgm:pt modelId="{D54FE196-172F-49D2-9BEA-FCA8C2A84110}" type="sibTrans" cxnId="{4315D031-E1B8-4FBE-B85E-59E98BC94D2C}">
      <dgm:prSet/>
      <dgm:spPr/>
      <dgm:t>
        <a:bodyPr/>
        <a:lstStyle/>
        <a:p>
          <a:endParaRPr lang="id-ID"/>
        </a:p>
      </dgm:t>
    </dgm:pt>
    <dgm:pt modelId="{39AA3421-C0DC-4D99-9B7D-10B51566A1DB}">
      <dgm:prSet phldrT="[Text]"/>
      <dgm:spPr/>
      <dgm:t>
        <a:bodyPr/>
        <a:lstStyle/>
        <a:p>
          <a:endParaRPr lang="id-ID" dirty="0"/>
        </a:p>
      </dgm:t>
    </dgm:pt>
    <dgm:pt modelId="{65113447-27A4-484C-A59F-DD5DB0D685B7}" type="parTrans" cxnId="{9608FEFC-D1E4-4D32-9E3F-18D4A71AC39D}">
      <dgm:prSet/>
      <dgm:spPr/>
      <dgm:t>
        <a:bodyPr/>
        <a:lstStyle/>
        <a:p>
          <a:endParaRPr lang="id-ID"/>
        </a:p>
      </dgm:t>
    </dgm:pt>
    <dgm:pt modelId="{EE51E7B4-69B4-4982-9B85-055BC8CE5F42}" type="sibTrans" cxnId="{9608FEFC-D1E4-4D32-9E3F-18D4A71AC39D}">
      <dgm:prSet/>
      <dgm:spPr/>
      <dgm:t>
        <a:bodyPr/>
        <a:lstStyle/>
        <a:p>
          <a:endParaRPr lang="id-ID"/>
        </a:p>
      </dgm:t>
    </dgm:pt>
    <dgm:pt modelId="{7FA5B65C-A69D-4F8E-99C7-EB2942A202E1}">
      <dgm:prSet phldrT="[Text]"/>
      <dgm:spPr/>
      <dgm:t>
        <a:bodyPr/>
        <a:lstStyle/>
        <a:p>
          <a:r>
            <a:rPr lang="en-US" dirty="0"/>
            <a:t>1</a:t>
          </a:r>
          <a:endParaRPr lang="id-ID" dirty="0"/>
        </a:p>
      </dgm:t>
    </dgm:pt>
    <dgm:pt modelId="{B8C16AEB-06DF-4759-AB39-1AC4F6A52ADF}" type="parTrans" cxnId="{11D3C7A7-C9DC-419C-97B5-6EC3C368E739}">
      <dgm:prSet/>
      <dgm:spPr/>
      <dgm:t>
        <a:bodyPr/>
        <a:lstStyle/>
        <a:p>
          <a:endParaRPr lang="id-ID"/>
        </a:p>
      </dgm:t>
    </dgm:pt>
    <dgm:pt modelId="{E6F945EA-9602-4BCB-B032-2D7F286FB196}" type="sibTrans" cxnId="{11D3C7A7-C9DC-419C-97B5-6EC3C368E739}">
      <dgm:prSet/>
      <dgm:spPr/>
      <dgm:t>
        <a:bodyPr/>
        <a:lstStyle/>
        <a:p>
          <a:endParaRPr lang="id-ID"/>
        </a:p>
      </dgm:t>
    </dgm:pt>
    <dgm:pt modelId="{E1CB2FDB-CD15-4098-A606-1142059A961A}">
      <dgm:prSet phldrT="[Text]"/>
      <dgm:spPr/>
      <dgm:t>
        <a:bodyPr/>
        <a:lstStyle/>
        <a:p>
          <a:endParaRPr lang="id-ID" dirty="0"/>
        </a:p>
      </dgm:t>
    </dgm:pt>
    <dgm:pt modelId="{1277E832-17E1-4BF6-BC9F-5E30926FCF6F}" type="parTrans" cxnId="{5116C2B7-9243-47E2-817E-C03F68720233}">
      <dgm:prSet/>
      <dgm:spPr/>
      <dgm:t>
        <a:bodyPr/>
        <a:lstStyle/>
        <a:p>
          <a:endParaRPr lang="id-ID"/>
        </a:p>
      </dgm:t>
    </dgm:pt>
    <dgm:pt modelId="{058DF0D8-2622-497B-95C6-FDCDF0CB3342}" type="sibTrans" cxnId="{5116C2B7-9243-47E2-817E-C03F68720233}">
      <dgm:prSet/>
      <dgm:spPr/>
      <dgm:t>
        <a:bodyPr/>
        <a:lstStyle/>
        <a:p>
          <a:endParaRPr lang="id-ID"/>
        </a:p>
      </dgm:t>
    </dgm:pt>
    <dgm:pt modelId="{03426B6D-DD3F-4C7D-97A6-7E52E7653B7C}">
      <dgm:prSet/>
      <dgm:spPr/>
      <dgm:t>
        <a:bodyPr/>
        <a:lstStyle/>
        <a:p>
          <a:r>
            <a:rPr lang="en-US" dirty="0"/>
            <a:t>6</a:t>
          </a:r>
          <a:endParaRPr lang="id-ID" dirty="0"/>
        </a:p>
      </dgm:t>
    </dgm:pt>
    <dgm:pt modelId="{A81FE5AC-56FD-4D2E-958C-D6ED8CD1F16D}" type="parTrans" cxnId="{E44AD99B-2B5C-4286-9876-AF9703B8F866}">
      <dgm:prSet/>
      <dgm:spPr/>
      <dgm:t>
        <a:bodyPr/>
        <a:lstStyle/>
        <a:p>
          <a:endParaRPr lang="id-ID"/>
        </a:p>
      </dgm:t>
    </dgm:pt>
    <dgm:pt modelId="{99A89022-8B63-462F-9C6A-252FE88388A3}" type="sibTrans" cxnId="{E44AD99B-2B5C-4286-9876-AF9703B8F866}">
      <dgm:prSet/>
      <dgm:spPr/>
      <dgm:t>
        <a:bodyPr/>
        <a:lstStyle/>
        <a:p>
          <a:endParaRPr lang="id-ID"/>
        </a:p>
      </dgm:t>
    </dgm:pt>
    <dgm:pt modelId="{D44DF4E2-EBF2-4C30-AB02-2623683AF871}">
      <dgm:prSet/>
      <dgm:spPr/>
      <dgm:t>
        <a:bodyPr/>
        <a:lstStyle/>
        <a:p>
          <a:endParaRPr lang="id-ID" dirty="0"/>
        </a:p>
      </dgm:t>
    </dgm:pt>
    <dgm:pt modelId="{115AE8FA-D507-4284-B8AB-7B3F3C3A55E5}" type="parTrans" cxnId="{851C4EA5-5A2D-4F78-83EC-526B7A721F8F}">
      <dgm:prSet/>
      <dgm:spPr/>
      <dgm:t>
        <a:bodyPr/>
        <a:lstStyle/>
        <a:p>
          <a:endParaRPr lang="id-ID"/>
        </a:p>
      </dgm:t>
    </dgm:pt>
    <dgm:pt modelId="{4AD10986-1EC0-49A9-83E7-F2CD843CB279}" type="sibTrans" cxnId="{851C4EA5-5A2D-4F78-83EC-526B7A721F8F}">
      <dgm:prSet/>
      <dgm:spPr/>
      <dgm:t>
        <a:bodyPr/>
        <a:lstStyle/>
        <a:p>
          <a:endParaRPr lang="id-ID"/>
        </a:p>
      </dgm:t>
    </dgm:pt>
    <dgm:pt modelId="{BF14D36C-3689-4505-B622-691FF64D74CF}">
      <dgm:prSet/>
      <dgm:spPr/>
      <dgm:t>
        <a:bodyPr/>
        <a:lstStyle/>
        <a:p>
          <a:endParaRPr lang="id-ID" dirty="0"/>
        </a:p>
      </dgm:t>
    </dgm:pt>
    <dgm:pt modelId="{DDD8ADCC-3A41-46A4-A910-A350B3CEEB22}" type="parTrans" cxnId="{3085C624-1BBD-408D-B53E-F4E15248BA85}">
      <dgm:prSet/>
      <dgm:spPr/>
      <dgm:t>
        <a:bodyPr/>
        <a:lstStyle/>
        <a:p>
          <a:endParaRPr lang="id-ID"/>
        </a:p>
      </dgm:t>
    </dgm:pt>
    <dgm:pt modelId="{75EFAC2D-B229-4EA5-9632-34A6D346C3B4}" type="sibTrans" cxnId="{3085C624-1BBD-408D-B53E-F4E15248BA85}">
      <dgm:prSet/>
      <dgm:spPr/>
      <dgm:t>
        <a:bodyPr/>
        <a:lstStyle/>
        <a:p>
          <a:endParaRPr lang="id-ID"/>
        </a:p>
      </dgm:t>
    </dgm:pt>
    <dgm:pt modelId="{DA4FE8C8-5ADD-40E2-BAE1-C3DC2FCC02E0}">
      <dgm:prSet/>
      <dgm:spPr/>
      <dgm:t>
        <a:bodyPr/>
        <a:lstStyle/>
        <a:p>
          <a:r>
            <a:rPr lang="en-US" dirty="0"/>
            <a:t>8</a:t>
          </a:r>
          <a:endParaRPr lang="id-ID" dirty="0"/>
        </a:p>
      </dgm:t>
    </dgm:pt>
    <dgm:pt modelId="{5535B246-E63A-497F-A19A-17333A01EDEF}" type="parTrans" cxnId="{998EDE46-689A-4FEF-A085-BAFC3E6471EF}">
      <dgm:prSet/>
      <dgm:spPr/>
      <dgm:t>
        <a:bodyPr/>
        <a:lstStyle/>
        <a:p>
          <a:endParaRPr lang="id-ID"/>
        </a:p>
      </dgm:t>
    </dgm:pt>
    <dgm:pt modelId="{B748B554-F80C-4B2E-9388-109C553B2ADC}" type="sibTrans" cxnId="{998EDE46-689A-4FEF-A085-BAFC3E6471EF}">
      <dgm:prSet/>
      <dgm:spPr/>
      <dgm:t>
        <a:bodyPr/>
        <a:lstStyle/>
        <a:p>
          <a:endParaRPr lang="id-ID"/>
        </a:p>
      </dgm:t>
    </dgm:pt>
    <dgm:pt modelId="{7C64A435-3FB5-42DC-A561-0C446047BF87}">
      <dgm:prSet/>
      <dgm:spPr/>
      <dgm:t>
        <a:bodyPr/>
        <a:lstStyle/>
        <a:p>
          <a:endParaRPr lang="id-ID" dirty="0"/>
        </a:p>
      </dgm:t>
    </dgm:pt>
    <dgm:pt modelId="{FC5E1130-4F1C-4193-92BB-8B8D89CE7847}" type="parTrans" cxnId="{3598325B-296F-4FC1-86F1-4820F53F2644}">
      <dgm:prSet/>
      <dgm:spPr/>
      <dgm:t>
        <a:bodyPr/>
        <a:lstStyle/>
        <a:p>
          <a:endParaRPr lang="id-ID"/>
        </a:p>
      </dgm:t>
    </dgm:pt>
    <dgm:pt modelId="{6D0EE2D4-4A7F-43E2-969A-017C928E8980}" type="sibTrans" cxnId="{3598325B-296F-4FC1-86F1-4820F53F2644}">
      <dgm:prSet/>
      <dgm:spPr/>
      <dgm:t>
        <a:bodyPr/>
        <a:lstStyle/>
        <a:p>
          <a:endParaRPr lang="id-ID"/>
        </a:p>
      </dgm:t>
    </dgm:pt>
    <dgm:pt modelId="{074C7C55-087C-4AD7-866B-F4890E0836B8}">
      <dgm:prSet/>
      <dgm:spPr/>
      <dgm:t>
        <a:bodyPr/>
        <a:lstStyle/>
        <a:p>
          <a:endParaRPr lang="id-ID" dirty="0"/>
        </a:p>
      </dgm:t>
    </dgm:pt>
    <dgm:pt modelId="{0AD74465-093B-4A06-8EEF-AC2797CE78B9}" type="parTrans" cxnId="{CED8FB35-F257-4E64-8D6F-B2BB99FB19D7}">
      <dgm:prSet/>
      <dgm:spPr/>
      <dgm:t>
        <a:bodyPr/>
        <a:lstStyle/>
        <a:p>
          <a:endParaRPr lang="id-ID"/>
        </a:p>
      </dgm:t>
    </dgm:pt>
    <dgm:pt modelId="{A87FD586-30A4-4ABE-89FD-9A87A8CAD9D7}" type="sibTrans" cxnId="{CED8FB35-F257-4E64-8D6F-B2BB99FB19D7}">
      <dgm:prSet/>
      <dgm:spPr/>
      <dgm:t>
        <a:bodyPr/>
        <a:lstStyle/>
        <a:p>
          <a:endParaRPr lang="id-ID"/>
        </a:p>
      </dgm:t>
    </dgm:pt>
    <dgm:pt modelId="{B3432C0E-A593-4DCE-9E53-B6BC8C63B740}">
      <dgm:prSet phldrT="[Text]"/>
      <dgm:spPr/>
      <dgm:t>
        <a:bodyPr/>
        <a:lstStyle/>
        <a:p>
          <a:r>
            <a:rPr lang="en-US" dirty="0"/>
            <a:t>7</a:t>
          </a:r>
          <a:endParaRPr lang="id-ID" dirty="0"/>
        </a:p>
      </dgm:t>
    </dgm:pt>
    <dgm:pt modelId="{F17919BC-FDC6-4844-B3A3-E897003AF160}" type="sibTrans" cxnId="{E9B091B2-9052-4F87-851D-B2B650E884C8}">
      <dgm:prSet/>
      <dgm:spPr/>
      <dgm:t>
        <a:bodyPr/>
        <a:lstStyle/>
        <a:p>
          <a:endParaRPr lang="id-ID"/>
        </a:p>
      </dgm:t>
    </dgm:pt>
    <dgm:pt modelId="{EEAAB6C2-93B2-4101-A3D1-02AA4F595B86}" type="parTrans" cxnId="{E9B091B2-9052-4F87-851D-B2B650E884C8}">
      <dgm:prSet/>
      <dgm:spPr/>
      <dgm:t>
        <a:bodyPr/>
        <a:lstStyle/>
        <a:p>
          <a:endParaRPr lang="id-ID"/>
        </a:p>
      </dgm:t>
    </dgm:pt>
    <dgm:pt modelId="{D7166BEC-F9E8-426C-8650-6C2B6A4E1DF7}" type="pres">
      <dgm:prSet presAssocID="{CF318150-DF67-4B07-B222-30159B28CB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ADBFA0-FFD7-45D3-BEDE-737D6AE23659}" type="pres">
      <dgm:prSet presAssocID="{8E8814E6-9A12-426F-84A5-506D9A393D9B}" presName="hierRoot1" presStyleCnt="0"/>
      <dgm:spPr/>
    </dgm:pt>
    <dgm:pt modelId="{B8F8D1D1-95FA-4CB3-BBB8-AD18AC4B9B6F}" type="pres">
      <dgm:prSet presAssocID="{8E8814E6-9A12-426F-84A5-506D9A393D9B}" presName="composite" presStyleCnt="0"/>
      <dgm:spPr/>
    </dgm:pt>
    <dgm:pt modelId="{BA180955-933F-4238-AF2C-85D970BCAC4E}" type="pres">
      <dgm:prSet presAssocID="{8E8814E6-9A12-426F-84A5-506D9A393D9B}" presName="image" presStyleLbl="node0" presStyleIdx="0" presStyleCnt="1"/>
      <dgm:spPr>
        <a:solidFill>
          <a:schemeClr val="tx1">
            <a:lumMod val="75000"/>
            <a:lumOff val="25000"/>
          </a:schemeClr>
        </a:solidFill>
      </dgm:spPr>
    </dgm:pt>
    <dgm:pt modelId="{326EDD72-2EE1-4B2A-97A3-6BE1DDEB193A}" type="pres">
      <dgm:prSet presAssocID="{8E8814E6-9A12-426F-84A5-506D9A393D9B}" presName="text" presStyleLbl="revTx" presStyleIdx="0" presStyleCnt="15">
        <dgm:presLayoutVars>
          <dgm:chPref val="3"/>
        </dgm:presLayoutVars>
      </dgm:prSet>
      <dgm:spPr/>
    </dgm:pt>
    <dgm:pt modelId="{00EEA05E-01B0-472B-B156-3C0CE7826270}" type="pres">
      <dgm:prSet presAssocID="{8E8814E6-9A12-426F-84A5-506D9A393D9B}" presName="hierChild2" presStyleCnt="0"/>
      <dgm:spPr/>
    </dgm:pt>
    <dgm:pt modelId="{C59A7A49-8F08-4EF0-9EE7-AF6866F0A406}" type="pres">
      <dgm:prSet presAssocID="{E97DEBD1-E09E-4C3C-A54D-3D59CA42CFF5}" presName="Name10" presStyleLbl="parChTrans1D2" presStyleIdx="0" presStyleCnt="2"/>
      <dgm:spPr/>
    </dgm:pt>
    <dgm:pt modelId="{2DF2EF99-F638-4E37-B7AC-CDD9F02A1CB3}" type="pres">
      <dgm:prSet presAssocID="{5E4D4B08-9183-4CD5-B00B-5B3A30A1DF77}" presName="hierRoot2" presStyleCnt="0"/>
      <dgm:spPr/>
    </dgm:pt>
    <dgm:pt modelId="{6F69377C-4173-4DE7-BA7E-311477DED08C}" type="pres">
      <dgm:prSet presAssocID="{5E4D4B08-9183-4CD5-B00B-5B3A30A1DF77}" presName="composite2" presStyleCnt="0"/>
      <dgm:spPr/>
    </dgm:pt>
    <dgm:pt modelId="{03431357-5093-4D65-A351-0F92DCDB52FE}" type="pres">
      <dgm:prSet presAssocID="{5E4D4B08-9183-4CD5-B00B-5B3A30A1DF77}" presName="image2" presStyleLbl="node2" presStyleIdx="0" presStyleCnt="2"/>
      <dgm:spPr>
        <a:solidFill>
          <a:srgbClr val="FF5050"/>
        </a:solidFill>
      </dgm:spPr>
    </dgm:pt>
    <dgm:pt modelId="{308C23EF-FFDE-4DCF-ACBB-99E8387EE813}" type="pres">
      <dgm:prSet presAssocID="{5E4D4B08-9183-4CD5-B00B-5B3A30A1DF77}" presName="text2" presStyleLbl="revTx" presStyleIdx="1" presStyleCnt="15">
        <dgm:presLayoutVars>
          <dgm:chPref val="3"/>
        </dgm:presLayoutVars>
      </dgm:prSet>
      <dgm:spPr/>
    </dgm:pt>
    <dgm:pt modelId="{FAE4F6C2-3D9F-4D21-BBE8-0F82A4DA9A3F}" type="pres">
      <dgm:prSet presAssocID="{5E4D4B08-9183-4CD5-B00B-5B3A30A1DF77}" presName="hierChild3" presStyleCnt="0"/>
      <dgm:spPr/>
    </dgm:pt>
    <dgm:pt modelId="{1F44E02A-D1CE-4FE9-8F3B-0683CAD70E1D}" type="pres">
      <dgm:prSet presAssocID="{A8E7BE38-17D7-472F-89F0-DC6D1DD72B7A}" presName="Name17" presStyleLbl="parChTrans1D3" presStyleIdx="0" presStyleCnt="4"/>
      <dgm:spPr/>
    </dgm:pt>
    <dgm:pt modelId="{B610E304-6D2B-4EAA-8628-6789B13080F7}" type="pres">
      <dgm:prSet presAssocID="{661284D5-8E54-4BD0-88C0-DC615134DFC8}" presName="hierRoot3" presStyleCnt="0"/>
      <dgm:spPr/>
    </dgm:pt>
    <dgm:pt modelId="{842D3A99-712D-415E-B63B-CF544784AEE7}" type="pres">
      <dgm:prSet presAssocID="{661284D5-8E54-4BD0-88C0-DC615134DFC8}" presName="composite3" presStyleCnt="0"/>
      <dgm:spPr/>
    </dgm:pt>
    <dgm:pt modelId="{D984827E-1AE7-49EA-8650-DB597A1A559F}" type="pres">
      <dgm:prSet presAssocID="{661284D5-8E54-4BD0-88C0-DC615134DFC8}" presName="image3" presStyleLbl="node3" presStyleIdx="0" presStyleCnt="4"/>
      <dgm:spPr>
        <a:solidFill>
          <a:schemeClr val="tx1">
            <a:lumMod val="75000"/>
            <a:lumOff val="25000"/>
          </a:schemeClr>
        </a:solidFill>
      </dgm:spPr>
    </dgm:pt>
    <dgm:pt modelId="{7EE6053A-BF12-4CF8-9987-4FDEFCCA9BC2}" type="pres">
      <dgm:prSet presAssocID="{661284D5-8E54-4BD0-88C0-DC615134DFC8}" presName="text3" presStyleLbl="revTx" presStyleIdx="2" presStyleCnt="15">
        <dgm:presLayoutVars>
          <dgm:chPref val="3"/>
        </dgm:presLayoutVars>
      </dgm:prSet>
      <dgm:spPr/>
    </dgm:pt>
    <dgm:pt modelId="{190FED93-37D0-4DC6-8643-E87FDB8F0FF1}" type="pres">
      <dgm:prSet presAssocID="{661284D5-8E54-4BD0-88C0-DC615134DFC8}" presName="hierChild4" presStyleCnt="0"/>
      <dgm:spPr/>
    </dgm:pt>
    <dgm:pt modelId="{8421F376-2D39-4EC9-BB0E-BAFB30057E41}" type="pres">
      <dgm:prSet presAssocID="{B8C16AEB-06DF-4759-AB39-1AC4F6A52ADF}" presName="Name23" presStyleLbl="parChTrans1D4" presStyleIdx="0" presStyleCnt="8"/>
      <dgm:spPr/>
    </dgm:pt>
    <dgm:pt modelId="{A780DE93-7196-4349-9D36-B460170B899C}" type="pres">
      <dgm:prSet presAssocID="{7FA5B65C-A69D-4F8E-99C7-EB2942A202E1}" presName="hierRoot4" presStyleCnt="0"/>
      <dgm:spPr/>
    </dgm:pt>
    <dgm:pt modelId="{6B094E4F-D6F3-430B-879E-D12E8BAE6144}" type="pres">
      <dgm:prSet presAssocID="{7FA5B65C-A69D-4F8E-99C7-EB2942A202E1}" presName="composite4" presStyleCnt="0"/>
      <dgm:spPr/>
    </dgm:pt>
    <dgm:pt modelId="{526350D3-E3DD-4AEA-B0B0-38A2D2577B30}" type="pres">
      <dgm:prSet presAssocID="{7FA5B65C-A69D-4F8E-99C7-EB2942A202E1}" presName="image4" presStyleLbl="node4" presStyleIdx="0" presStyleCnt="8"/>
      <dgm:spPr>
        <a:solidFill>
          <a:srgbClr val="FF5050"/>
        </a:solidFill>
      </dgm:spPr>
    </dgm:pt>
    <dgm:pt modelId="{5BE7A57F-398F-46E2-8726-9EAE189A8A08}" type="pres">
      <dgm:prSet presAssocID="{7FA5B65C-A69D-4F8E-99C7-EB2942A202E1}" presName="text4" presStyleLbl="revTx" presStyleIdx="3" presStyleCnt="15">
        <dgm:presLayoutVars>
          <dgm:chPref val="3"/>
        </dgm:presLayoutVars>
      </dgm:prSet>
      <dgm:spPr/>
    </dgm:pt>
    <dgm:pt modelId="{26B16F55-6E12-4C80-A624-65FCC4E3CC51}" type="pres">
      <dgm:prSet presAssocID="{7FA5B65C-A69D-4F8E-99C7-EB2942A202E1}" presName="hierChild5" presStyleCnt="0"/>
      <dgm:spPr/>
    </dgm:pt>
    <dgm:pt modelId="{23E7509E-2C34-4195-97B3-1E689CBB849F}" type="pres">
      <dgm:prSet presAssocID="{1277E832-17E1-4BF6-BC9F-5E30926FCF6F}" presName="Name23" presStyleLbl="parChTrans1D4" presStyleIdx="1" presStyleCnt="8"/>
      <dgm:spPr/>
    </dgm:pt>
    <dgm:pt modelId="{7986732A-79E4-4CB7-B636-7E347AD12A01}" type="pres">
      <dgm:prSet presAssocID="{E1CB2FDB-CD15-4098-A606-1142059A961A}" presName="hierRoot4" presStyleCnt="0"/>
      <dgm:spPr/>
    </dgm:pt>
    <dgm:pt modelId="{078F4BA5-CED1-4A22-9DC4-92E6BB2F3AEE}" type="pres">
      <dgm:prSet presAssocID="{E1CB2FDB-CD15-4098-A606-1142059A961A}" presName="composite4" presStyleCnt="0"/>
      <dgm:spPr/>
    </dgm:pt>
    <dgm:pt modelId="{8F230C2C-2F9B-4A33-928F-953AD37FB299}" type="pres">
      <dgm:prSet presAssocID="{E1CB2FDB-CD15-4098-A606-1142059A961A}" presName="image4" presStyleLbl="node4" presStyleIdx="1" presStyleCnt="8"/>
      <dgm:spPr>
        <a:solidFill>
          <a:schemeClr val="tx1">
            <a:lumMod val="75000"/>
            <a:lumOff val="25000"/>
          </a:schemeClr>
        </a:solidFill>
      </dgm:spPr>
    </dgm:pt>
    <dgm:pt modelId="{E6DCBC5D-4E65-425D-8EDD-6ECB93D30895}" type="pres">
      <dgm:prSet presAssocID="{E1CB2FDB-CD15-4098-A606-1142059A961A}" presName="text4" presStyleLbl="revTx" presStyleIdx="4" presStyleCnt="15">
        <dgm:presLayoutVars>
          <dgm:chPref val="3"/>
        </dgm:presLayoutVars>
      </dgm:prSet>
      <dgm:spPr/>
    </dgm:pt>
    <dgm:pt modelId="{61DEFD16-AB4A-4712-8C39-6120953A99DF}" type="pres">
      <dgm:prSet presAssocID="{E1CB2FDB-CD15-4098-A606-1142059A961A}" presName="hierChild5" presStyleCnt="0"/>
      <dgm:spPr/>
    </dgm:pt>
    <dgm:pt modelId="{817B33F5-B7A0-4053-86EB-3C6F06D4F1EE}" type="pres">
      <dgm:prSet presAssocID="{C975A302-8DC1-472A-A9D4-E61C9A11DA76}" presName="Name23" presStyleLbl="parChTrans1D4" presStyleIdx="2" presStyleCnt="8"/>
      <dgm:spPr/>
    </dgm:pt>
    <dgm:pt modelId="{0924A128-3616-4B13-919F-C2CD3C39F713}" type="pres">
      <dgm:prSet presAssocID="{C397C37F-7696-4995-9C77-5F32AB7FBC72}" presName="hierRoot4" presStyleCnt="0"/>
      <dgm:spPr/>
    </dgm:pt>
    <dgm:pt modelId="{A9514E57-D1C6-4965-9233-4AC68D25F279}" type="pres">
      <dgm:prSet presAssocID="{C397C37F-7696-4995-9C77-5F32AB7FBC72}" presName="composite4" presStyleCnt="0"/>
      <dgm:spPr/>
    </dgm:pt>
    <dgm:pt modelId="{A99C6026-5DF5-48F8-BEB0-642BB78D87D2}" type="pres">
      <dgm:prSet presAssocID="{C397C37F-7696-4995-9C77-5F32AB7FBC72}" presName="image4" presStyleLbl="node4" presStyleIdx="2" presStyleCnt="8"/>
      <dgm:spPr>
        <a:solidFill>
          <a:schemeClr val="tx1">
            <a:lumMod val="75000"/>
            <a:lumOff val="25000"/>
          </a:schemeClr>
        </a:solidFill>
      </dgm:spPr>
    </dgm:pt>
    <dgm:pt modelId="{4C39A4B3-0970-4694-9E33-92A174A9D8FB}" type="pres">
      <dgm:prSet presAssocID="{C397C37F-7696-4995-9C77-5F32AB7FBC72}" presName="text4" presStyleLbl="revTx" presStyleIdx="5" presStyleCnt="15">
        <dgm:presLayoutVars>
          <dgm:chPref val="3"/>
        </dgm:presLayoutVars>
      </dgm:prSet>
      <dgm:spPr/>
    </dgm:pt>
    <dgm:pt modelId="{5C225245-68C7-4D06-8714-9E9C3D736D89}" type="pres">
      <dgm:prSet presAssocID="{C397C37F-7696-4995-9C77-5F32AB7FBC72}" presName="hierChild5" presStyleCnt="0"/>
      <dgm:spPr/>
    </dgm:pt>
    <dgm:pt modelId="{DADDD535-5626-4CBB-B782-1E1545C71412}" type="pres">
      <dgm:prSet presAssocID="{58A6AECF-B2E1-4E59-99FE-756A5E012F3D}" presName="Name23" presStyleLbl="parChTrans1D4" presStyleIdx="3" presStyleCnt="8"/>
      <dgm:spPr/>
    </dgm:pt>
    <dgm:pt modelId="{E2AC4C0E-CC28-4068-858C-2FA0E075C7EB}" type="pres">
      <dgm:prSet presAssocID="{AE7CEF54-4B3C-4E73-978D-6AFA88CF2951}" presName="hierRoot4" presStyleCnt="0"/>
      <dgm:spPr/>
    </dgm:pt>
    <dgm:pt modelId="{BAF990E6-DBA7-41C0-AF03-3C2D14382F0F}" type="pres">
      <dgm:prSet presAssocID="{AE7CEF54-4B3C-4E73-978D-6AFA88CF2951}" presName="composite4" presStyleCnt="0"/>
      <dgm:spPr/>
    </dgm:pt>
    <dgm:pt modelId="{77A92378-C32F-4071-9FD6-9B633354EE1E}" type="pres">
      <dgm:prSet presAssocID="{AE7CEF54-4B3C-4E73-978D-6AFA88CF2951}" presName="image4" presStyleLbl="node4" presStyleIdx="3" presStyleCnt="8"/>
      <dgm:spPr>
        <a:solidFill>
          <a:schemeClr val="tx1">
            <a:lumMod val="75000"/>
            <a:lumOff val="25000"/>
          </a:schemeClr>
        </a:solidFill>
      </dgm:spPr>
    </dgm:pt>
    <dgm:pt modelId="{93CE8185-1F59-4099-BA5D-1085D344583C}" type="pres">
      <dgm:prSet presAssocID="{AE7CEF54-4B3C-4E73-978D-6AFA88CF2951}" presName="text4" presStyleLbl="revTx" presStyleIdx="6" presStyleCnt="15">
        <dgm:presLayoutVars>
          <dgm:chPref val="3"/>
        </dgm:presLayoutVars>
      </dgm:prSet>
      <dgm:spPr/>
    </dgm:pt>
    <dgm:pt modelId="{75B0858D-2C15-41F2-8E79-94724D0C3F1B}" type="pres">
      <dgm:prSet presAssocID="{AE7CEF54-4B3C-4E73-978D-6AFA88CF2951}" presName="hierChild5" presStyleCnt="0"/>
      <dgm:spPr/>
    </dgm:pt>
    <dgm:pt modelId="{6493B53C-EF11-4F61-834F-21DE198284A8}" type="pres">
      <dgm:prSet presAssocID="{65113447-27A4-484C-A59F-DD5DB0D685B7}" presName="Name17" presStyleLbl="parChTrans1D3" presStyleIdx="1" presStyleCnt="4"/>
      <dgm:spPr/>
    </dgm:pt>
    <dgm:pt modelId="{A844872C-5667-4969-8024-33BF9CC968CA}" type="pres">
      <dgm:prSet presAssocID="{39AA3421-C0DC-4D99-9B7D-10B51566A1DB}" presName="hierRoot3" presStyleCnt="0"/>
      <dgm:spPr/>
    </dgm:pt>
    <dgm:pt modelId="{ACDEA464-F2BF-4EE4-B7B3-DADE699B0743}" type="pres">
      <dgm:prSet presAssocID="{39AA3421-C0DC-4D99-9B7D-10B51566A1DB}" presName="composite3" presStyleCnt="0"/>
      <dgm:spPr/>
    </dgm:pt>
    <dgm:pt modelId="{28DC169F-5905-48FD-9831-9090E99E72DF}" type="pres">
      <dgm:prSet presAssocID="{39AA3421-C0DC-4D99-9B7D-10B51566A1DB}" presName="image3" presStyleLbl="node3" presStyleIdx="1" presStyleCnt="4"/>
      <dgm:spPr>
        <a:solidFill>
          <a:schemeClr val="tx1">
            <a:lumMod val="75000"/>
            <a:lumOff val="25000"/>
          </a:schemeClr>
        </a:solidFill>
      </dgm:spPr>
    </dgm:pt>
    <dgm:pt modelId="{EC696F9B-C289-4F20-A435-773B785C9936}" type="pres">
      <dgm:prSet presAssocID="{39AA3421-C0DC-4D99-9B7D-10B51566A1DB}" presName="text3" presStyleLbl="revTx" presStyleIdx="7" presStyleCnt="15">
        <dgm:presLayoutVars>
          <dgm:chPref val="3"/>
        </dgm:presLayoutVars>
      </dgm:prSet>
      <dgm:spPr/>
    </dgm:pt>
    <dgm:pt modelId="{9929C594-A590-4D22-94D4-DDF42E9FF673}" type="pres">
      <dgm:prSet presAssocID="{39AA3421-C0DC-4D99-9B7D-10B51566A1DB}" presName="hierChild4" presStyleCnt="0"/>
      <dgm:spPr/>
    </dgm:pt>
    <dgm:pt modelId="{9310E7CE-AEA6-43B5-B689-9689206CE5FF}" type="pres">
      <dgm:prSet presAssocID="{EEAAB6C2-93B2-4101-A3D1-02AA4F595B86}" presName="Name10" presStyleLbl="parChTrans1D2" presStyleIdx="1" presStyleCnt="2"/>
      <dgm:spPr/>
    </dgm:pt>
    <dgm:pt modelId="{E19F21F7-1EE0-40C1-BAF2-E3D3A4F83331}" type="pres">
      <dgm:prSet presAssocID="{B3432C0E-A593-4DCE-9E53-B6BC8C63B740}" presName="hierRoot2" presStyleCnt="0"/>
      <dgm:spPr/>
    </dgm:pt>
    <dgm:pt modelId="{CF7AD44D-5CFB-45E2-BB5A-F771E2C1D409}" type="pres">
      <dgm:prSet presAssocID="{B3432C0E-A593-4DCE-9E53-B6BC8C63B740}" presName="composite2" presStyleCnt="0"/>
      <dgm:spPr/>
    </dgm:pt>
    <dgm:pt modelId="{99B5BBEB-016A-4B97-B9FB-2AAAF47DB4A6}" type="pres">
      <dgm:prSet presAssocID="{B3432C0E-A593-4DCE-9E53-B6BC8C63B740}" presName="image2" presStyleLbl="node2" presStyleIdx="1" presStyleCnt="2"/>
      <dgm:spPr>
        <a:solidFill>
          <a:srgbClr val="FF5050"/>
        </a:solidFill>
      </dgm:spPr>
    </dgm:pt>
    <dgm:pt modelId="{E9F968BE-5425-46BA-B25C-65E39A30AE23}" type="pres">
      <dgm:prSet presAssocID="{B3432C0E-A593-4DCE-9E53-B6BC8C63B740}" presName="text2" presStyleLbl="revTx" presStyleIdx="8" presStyleCnt="15">
        <dgm:presLayoutVars>
          <dgm:chPref val="3"/>
        </dgm:presLayoutVars>
      </dgm:prSet>
      <dgm:spPr/>
    </dgm:pt>
    <dgm:pt modelId="{9123F9CC-780D-4362-B5C0-1B156DD63620}" type="pres">
      <dgm:prSet presAssocID="{B3432C0E-A593-4DCE-9E53-B6BC8C63B740}" presName="hierChild3" presStyleCnt="0"/>
      <dgm:spPr/>
    </dgm:pt>
    <dgm:pt modelId="{16E53E05-04A9-488B-9C5D-19D931DB2651}" type="pres">
      <dgm:prSet presAssocID="{A81FE5AC-56FD-4D2E-958C-D6ED8CD1F16D}" presName="Name17" presStyleLbl="parChTrans1D3" presStyleIdx="2" presStyleCnt="4"/>
      <dgm:spPr/>
    </dgm:pt>
    <dgm:pt modelId="{B38F59F2-F27F-41B9-B540-058044CCD599}" type="pres">
      <dgm:prSet presAssocID="{03426B6D-DD3F-4C7D-97A6-7E52E7653B7C}" presName="hierRoot3" presStyleCnt="0"/>
      <dgm:spPr/>
    </dgm:pt>
    <dgm:pt modelId="{93FF985E-140F-42F1-8CED-033B68894C81}" type="pres">
      <dgm:prSet presAssocID="{03426B6D-DD3F-4C7D-97A6-7E52E7653B7C}" presName="composite3" presStyleCnt="0"/>
      <dgm:spPr/>
    </dgm:pt>
    <dgm:pt modelId="{13787A9A-66DA-4389-996F-6051E6E2884B}" type="pres">
      <dgm:prSet presAssocID="{03426B6D-DD3F-4C7D-97A6-7E52E7653B7C}" presName="image3" presStyleLbl="node3" presStyleIdx="2" presStyleCnt="4"/>
      <dgm:spPr>
        <a:solidFill>
          <a:schemeClr val="tx1">
            <a:lumMod val="75000"/>
            <a:lumOff val="25000"/>
          </a:schemeClr>
        </a:solidFill>
      </dgm:spPr>
    </dgm:pt>
    <dgm:pt modelId="{856C5031-E444-45C3-AC33-1EA9D501E66A}" type="pres">
      <dgm:prSet presAssocID="{03426B6D-DD3F-4C7D-97A6-7E52E7653B7C}" presName="text3" presStyleLbl="revTx" presStyleIdx="9" presStyleCnt="15">
        <dgm:presLayoutVars>
          <dgm:chPref val="3"/>
        </dgm:presLayoutVars>
      </dgm:prSet>
      <dgm:spPr/>
    </dgm:pt>
    <dgm:pt modelId="{04F35F6F-9676-4DE3-8338-E87963EE82CD}" type="pres">
      <dgm:prSet presAssocID="{03426B6D-DD3F-4C7D-97A6-7E52E7653B7C}" presName="hierChild4" presStyleCnt="0"/>
      <dgm:spPr/>
    </dgm:pt>
    <dgm:pt modelId="{17DFECDD-C760-45D4-8099-FAE66098B3DD}" type="pres">
      <dgm:prSet presAssocID="{115AE8FA-D507-4284-B8AB-7B3F3C3A55E5}" presName="Name23" presStyleLbl="parChTrans1D4" presStyleIdx="4" presStyleCnt="8"/>
      <dgm:spPr/>
    </dgm:pt>
    <dgm:pt modelId="{1205B6F3-DB4D-451B-B29E-AEE5FF2BA29C}" type="pres">
      <dgm:prSet presAssocID="{D44DF4E2-EBF2-4C30-AB02-2623683AF871}" presName="hierRoot4" presStyleCnt="0"/>
      <dgm:spPr/>
    </dgm:pt>
    <dgm:pt modelId="{7857C05F-179A-4EA9-A422-5156A6925FF9}" type="pres">
      <dgm:prSet presAssocID="{D44DF4E2-EBF2-4C30-AB02-2623683AF871}" presName="composite4" presStyleCnt="0"/>
      <dgm:spPr/>
    </dgm:pt>
    <dgm:pt modelId="{656B8800-6F94-4899-BE81-40DDB6164EFB}" type="pres">
      <dgm:prSet presAssocID="{D44DF4E2-EBF2-4C30-AB02-2623683AF871}" presName="image4" presStyleLbl="node4" presStyleIdx="4" presStyleCnt="8"/>
      <dgm:spPr>
        <a:solidFill>
          <a:schemeClr val="tx1">
            <a:lumMod val="75000"/>
            <a:lumOff val="25000"/>
          </a:schemeClr>
        </a:solidFill>
      </dgm:spPr>
    </dgm:pt>
    <dgm:pt modelId="{D8AC2AA4-0A1B-4402-AEAB-55041CC12AF9}" type="pres">
      <dgm:prSet presAssocID="{D44DF4E2-EBF2-4C30-AB02-2623683AF871}" presName="text4" presStyleLbl="revTx" presStyleIdx="10" presStyleCnt="15">
        <dgm:presLayoutVars>
          <dgm:chPref val="3"/>
        </dgm:presLayoutVars>
      </dgm:prSet>
      <dgm:spPr/>
    </dgm:pt>
    <dgm:pt modelId="{D3D81AF5-3E72-4F98-9678-A2AF8F71029D}" type="pres">
      <dgm:prSet presAssocID="{D44DF4E2-EBF2-4C30-AB02-2623683AF871}" presName="hierChild5" presStyleCnt="0"/>
      <dgm:spPr/>
    </dgm:pt>
    <dgm:pt modelId="{CE8929B9-74C2-43D7-ABF4-14F4B1230060}" type="pres">
      <dgm:prSet presAssocID="{DDD8ADCC-3A41-46A4-A910-A350B3CEEB22}" presName="Name23" presStyleLbl="parChTrans1D4" presStyleIdx="5" presStyleCnt="8"/>
      <dgm:spPr/>
    </dgm:pt>
    <dgm:pt modelId="{CDD3B9AB-978D-45A2-A9E8-628C8B271B7C}" type="pres">
      <dgm:prSet presAssocID="{BF14D36C-3689-4505-B622-691FF64D74CF}" presName="hierRoot4" presStyleCnt="0"/>
      <dgm:spPr/>
    </dgm:pt>
    <dgm:pt modelId="{2A258FD1-C754-4270-B0CE-C79379E1C139}" type="pres">
      <dgm:prSet presAssocID="{BF14D36C-3689-4505-B622-691FF64D74CF}" presName="composite4" presStyleCnt="0"/>
      <dgm:spPr/>
    </dgm:pt>
    <dgm:pt modelId="{58AD3598-0109-4A2A-9B78-580350C13861}" type="pres">
      <dgm:prSet presAssocID="{BF14D36C-3689-4505-B622-691FF64D74CF}" presName="image4" presStyleLbl="node4" presStyleIdx="5" presStyleCnt="8"/>
      <dgm:spPr>
        <a:solidFill>
          <a:schemeClr val="tx1">
            <a:lumMod val="75000"/>
            <a:lumOff val="25000"/>
          </a:schemeClr>
        </a:solidFill>
      </dgm:spPr>
    </dgm:pt>
    <dgm:pt modelId="{A2D1DE36-CFE7-48D0-8DD4-A4AB7C54FF20}" type="pres">
      <dgm:prSet presAssocID="{BF14D36C-3689-4505-B622-691FF64D74CF}" presName="text4" presStyleLbl="revTx" presStyleIdx="11" presStyleCnt="15">
        <dgm:presLayoutVars>
          <dgm:chPref val="3"/>
        </dgm:presLayoutVars>
      </dgm:prSet>
      <dgm:spPr/>
    </dgm:pt>
    <dgm:pt modelId="{44D7CADF-6C33-4EA1-99E1-63CE18AD8390}" type="pres">
      <dgm:prSet presAssocID="{BF14D36C-3689-4505-B622-691FF64D74CF}" presName="hierChild5" presStyleCnt="0"/>
      <dgm:spPr/>
    </dgm:pt>
    <dgm:pt modelId="{15F9E14B-C8C4-461A-ABE6-8792F5D7EA54}" type="pres">
      <dgm:prSet presAssocID="{5535B246-E63A-497F-A19A-17333A01EDEF}" presName="Name17" presStyleLbl="parChTrans1D3" presStyleIdx="3" presStyleCnt="4"/>
      <dgm:spPr/>
    </dgm:pt>
    <dgm:pt modelId="{075C4C8C-83C0-414A-AA99-8813241F7007}" type="pres">
      <dgm:prSet presAssocID="{DA4FE8C8-5ADD-40E2-BAE1-C3DC2FCC02E0}" presName="hierRoot3" presStyleCnt="0"/>
      <dgm:spPr/>
    </dgm:pt>
    <dgm:pt modelId="{0173F7BC-9F5D-45CB-8345-0384B8D38D93}" type="pres">
      <dgm:prSet presAssocID="{DA4FE8C8-5ADD-40E2-BAE1-C3DC2FCC02E0}" presName="composite3" presStyleCnt="0"/>
      <dgm:spPr/>
    </dgm:pt>
    <dgm:pt modelId="{0A06118A-99AD-4A0F-86CC-FF29766E2BD3}" type="pres">
      <dgm:prSet presAssocID="{DA4FE8C8-5ADD-40E2-BAE1-C3DC2FCC02E0}" presName="image3" presStyleLbl="node3" presStyleIdx="3" presStyleCnt="4"/>
      <dgm:spPr>
        <a:solidFill>
          <a:schemeClr val="tx1">
            <a:lumMod val="75000"/>
            <a:lumOff val="25000"/>
          </a:schemeClr>
        </a:solidFill>
      </dgm:spPr>
    </dgm:pt>
    <dgm:pt modelId="{39CC9CB7-E58A-4FA4-8F87-7FDB34AE344F}" type="pres">
      <dgm:prSet presAssocID="{DA4FE8C8-5ADD-40E2-BAE1-C3DC2FCC02E0}" presName="text3" presStyleLbl="revTx" presStyleIdx="12" presStyleCnt="15">
        <dgm:presLayoutVars>
          <dgm:chPref val="3"/>
        </dgm:presLayoutVars>
      </dgm:prSet>
      <dgm:spPr/>
    </dgm:pt>
    <dgm:pt modelId="{3DC66C4B-D7B9-4026-AED0-7A3BA9E1334F}" type="pres">
      <dgm:prSet presAssocID="{DA4FE8C8-5ADD-40E2-BAE1-C3DC2FCC02E0}" presName="hierChild4" presStyleCnt="0"/>
      <dgm:spPr/>
    </dgm:pt>
    <dgm:pt modelId="{CEC2B388-C594-407B-809B-C36B72533EA1}" type="pres">
      <dgm:prSet presAssocID="{FC5E1130-4F1C-4193-92BB-8B8D89CE7847}" presName="Name23" presStyleLbl="parChTrans1D4" presStyleIdx="6" presStyleCnt="8"/>
      <dgm:spPr/>
    </dgm:pt>
    <dgm:pt modelId="{903E5C37-FE20-4670-9E43-D5C61C732061}" type="pres">
      <dgm:prSet presAssocID="{7C64A435-3FB5-42DC-A561-0C446047BF87}" presName="hierRoot4" presStyleCnt="0"/>
      <dgm:spPr/>
    </dgm:pt>
    <dgm:pt modelId="{6CF6FCFC-2E67-4949-884A-161778338A4E}" type="pres">
      <dgm:prSet presAssocID="{7C64A435-3FB5-42DC-A561-0C446047BF87}" presName="composite4" presStyleCnt="0"/>
      <dgm:spPr/>
    </dgm:pt>
    <dgm:pt modelId="{F1CB56B5-7B36-4AE2-A056-B1086B5D699A}" type="pres">
      <dgm:prSet presAssocID="{7C64A435-3FB5-42DC-A561-0C446047BF87}" presName="image4" presStyleLbl="node4" presStyleIdx="6" presStyleCnt="8"/>
      <dgm:spPr>
        <a:solidFill>
          <a:schemeClr val="tx1">
            <a:lumMod val="75000"/>
            <a:lumOff val="25000"/>
          </a:schemeClr>
        </a:solidFill>
      </dgm:spPr>
    </dgm:pt>
    <dgm:pt modelId="{936D701A-29C6-48F9-ACCB-ECA74F9A1092}" type="pres">
      <dgm:prSet presAssocID="{7C64A435-3FB5-42DC-A561-0C446047BF87}" presName="text4" presStyleLbl="revTx" presStyleIdx="13" presStyleCnt="15">
        <dgm:presLayoutVars>
          <dgm:chPref val="3"/>
        </dgm:presLayoutVars>
      </dgm:prSet>
      <dgm:spPr/>
    </dgm:pt>
    <dgm:pt modelId="{6EB63604-5520-496F-B8BE-9094A5AFB42A}" type="pres">
      <dgm:prSet presAssocID="{7C64A435-3FB5-42DC-A561-0C446047BF87}" presName="hierChild5" presStyleCnt="0"/>
      <dgm:spPr/>
    </dgm:pt>
    <dgm:pt modelId="{489143C3-170E-4850-AD50-893E5282920C}" type="pres">
      <dgm:prSet presAssocID="{0AD74465-093B-4A06-8EEF-AC2797CE78B9}" presName="Name23" presStyleLbl="parChTrans1D4" presStyleIdx="7" presStyleCnt="8"/>
      <dgm:spPr/>
    </dgm:pt>
    <dgm:pt modelId="{E5758998-2AD7-4E6C-ABF5-392429914E0E}" type="pres">
      <dgm:prSet presAssocID="{074C7C55-087C-4AD7-866B-F4890E0836B8}" presName="hierRoot4" presStyleCnt="0"/>
      <dgm:spPr/>
    </dgm:pt>
    <dgm:pt modelId="{1C4CF046-20AE-4231-B5D7-70BA4011BFFC}" type="pres">
      <dgm:prSet presAssocID="{074C7C55-087C-4AD7-866B-F4890E0836B8}" presName="composite4" presStyleCnt="0"/>
      <dgm:spPr/>
    </dgm:pt>
    <dgm:pt modelId="{51C68E37-6A86-41A0-B5EA-1D9ECF700E48}" type="pres">
      <dgm:prSet presAssocID="{074C7C55-087C-4AD7-866B-F4890E0836B8}" presName="image4" presStyleLbl="node4" presStyleIdx="7" presStyleCnt="8"/>
      <dgm:spPr>
        <a:solidFill>
          <a:schemeClr val="tx1">
            <a:lumMod val="75000"/>
            <a:lumOff val="25000"/>
          </a:schemeClr>
        </a:solidFill>
      </dgm:spPr>
    </dgm:pt>
    <dgm:pt modelId="{05EC3531-D3F1-4D14-9C4A-5A38C68B49AE}" type="pres">
      <dgm:prSet presAssocID="{074C7C55-087C-4AD7-866B-F4890E0836B8}" presName="text4" presStyleLbl="revTx" presStyleIdx="14" presStyleCnt="15">
        <dgm:presLayoutVars>
          <dgm:chPref val="3"/>
        </dgm:presLayoutVars>
      </dgm:prSet>
      <dgm:spPr/>
    </dgm:pt>
    <dgm:pt modelId="{EDE62B6D-4BC4-4756-B3E2-2F48DB019D34}" type="pres">
      <dgm:prSet presAssocID="{074C7C55-087C-4AD7-866B-F4890E0836B8}" presName="hierChild5" presStyleCnt="0"/>
      <dgm:spPr/>
    </dgm:pt>
  </dgm:ptLst>
  <dgm:cxnLst>
    <dgm:cxn modelId="{C823CD12-2040-4770-B53C-4EBEA6833271}" type="presOf" srcId="{E97DEBD1-E09E-4C3C-A54D-3D59CA42CFF5}" destId="{C59A7A49-8F08-4EF0-9EE7-AF6866F0A406}" srcOrd="0" destOrd="0" presId="urn:microsoft.com/office/officeart/2009/layout/CirclePictureHierarchy"/>
    <dgm:cxn modelId="{A891A913-395E-4531-9DEB-752D308D2616}" type="presOf" srcId="{03426B6D-DD3F-4C7D-97A6-7E52E7653B7C}" destId="{856C5031-E444-45C3-AC33-1EA9D501E66A}" srcOrd="0" destOrd="0" presId="urn:microsoft.com/office/officeart/2009/layout/CirclePictureHierarchy"/>
    <dgm:cxn modelId="{863A7817-9B73-4491-94E2-05D8A8E79B1A}" type="presOf" srcId="{E1CB2FDB-CD15-4098-A606-1142059A961A}" destId="{E6DCBC5D-4E65-425D-8EDD-6ECB93D30895}" srcOrd="0" destOrd="0" presId="urn:microsoft.com/office/officeart/2009/layout/CirclePictureHierarchy"/>
    <dgm:cxn modelId="{025DB11B-402A-40AF-A4F7-8B33C0F5FCD0}" type="presOf" srcId="{1277E832-17E1-4BF6-BC9F-5E30926FCF6F}" destId="{23E7509E-2C34-4195-97B3-1E689CBB849F}" srcOrd="0" destOrd="0" presId="urn:microsoft.com/office/officeart/2009/layout/CirclePictureHierarchy"/>
    <dgm:cxn modelId="{6196B324-AE80-4A4C-8490-0818E19A1C04}" type="presOf" srcId="{C397C37F-7696-4995-9C77-5F32AB7FBC72}" destId="{4C39A4B3-0970-4694-9E33-92A174A9D8FB}" srcOrd="0" destOrd="0" presId="urn:microsoft.com/office/officeart/2009/layout/CirclePictureHierarchy"/>
    <dgm:cxn modelId="{3085C624-1BBD-408D-B53E-F4E15248BA85}" srcId="{03426B6D-DD3F-4C7D-97A6-7E52E7653B7C}" destId="{BF14D36C-3689-4505-B622-691FF64D74CF}" srcOrd="1" destOrd="0" parTransId="{DDD8ADCC-3A41-46A4-A910-A350B3CEEB22}" sibTransId="{75EFAC2D-B229-4EA5-9632-34A6D346C3B4}"/>
    <dgm:cxn modelId="{DBC9CC2C-15DF-4BD1-9EA6-071EF796F172}" type="presOf" srcId="{5E4D4B08-9183-4CD5-B00B-5B3A30A1DF77}" destId="{308C23EF-FFDE-4DCF-ACBB-99E8387EE813}" srcOrd="0" destOrd="0" presId="urn:microsoft.com/office/officeart/2009/layout/CirclePictureHierarchy"/>
    <dgm:cxn modelId="{99FED530-B506-41F9-B9A2-8A621350A906}" type="presOf" srcId="{65113447-27A4-484C-A59F-DD5DB0D685B7}" destId="{6493B53C-EF11-4F61-834F-21DE198284A8}" srcOrd="0" destOrd="0" presId="urn:microsoft.com/office/officeart/2009/layout/CirclePictureHierarchy"/>
    <dgm:cxn modelId="{4315D031-E1B8-4FBE-B85E-59E98BC94D2C}" srcId="{7FA5B65C-A69D-4F8E-99C7-EB2942A202E1}" destId="{C397C37F-7696-4995-9C77-5F32AB7FBC72}" srcOrd="1" destOrd="0" parTransId="{C975A302-8DC1-472A-A9D4-E61C9A11DA76}" sibTransId="{D54FE196-172F-49D2-9BEA-FCA8C2A84110}"/>
    <dgm:cxn modelId="{CED8FB35-F257-4E64-8D6F-B2BB99FB19D7}" srcId="{DA4FE8C8-5ADD-40E2-BAE1-C3DC2FCC02E0}" destId="{074C7C55-087C-4AD7-866B-F4890E0836B8}" srcOrd="1" destOrd="0" parTransId="{0AD74465-093B-4A06-8EEF-AC2797CE78B9}" sibTransId="{A87FD586-30A4-4ABE-89FD-9A87A8CAD9D7}"/>
    <dgm:cxn modelId="{B31A7536-41C8-4E89-8ECD-A37BA2030FB9}" type="presOf" srcId="{5535B246-E63A-497F-A19A-17333A01EDEF}" destId="{15F9E14B-C8C4-461A-ABE6-8792F5D7EA54}" srcOrd="0" destOrd="0" presId="urn:microsoft.com/office/officeart/2009/layout/CirclePictureHierarchy"/>
    <dgm:cxn modelId="{DD5FB03A-4531-4D20-BB79-FBFA6F69F354}" type="presOf" srcId="{B8C16AEB-06DF-4759-AB39-1AC4F6A52ADF}" destId="{8421F376-2D39-4EC9-BB0E-BAFB30057E41}" srcOrd="0" destOrd="0" presId="urn:microsoft.com/office/officeart/2009/layout/CirclePictureHierarchy"/>
    <dgm:cxn modelId="{3598325B-296F-4FC1-86F1-4820F53F2644}" srcId="{DA4FE8C8-5ADD-40E2-BAE1-C3DC2FCC02E0}" destId="{7C64A435-3FB5-42DC-A561-0C446047BF87}" srcOrd="0" destOrd="0" parTransId="{FC5E1130-4F1C-4193-92BB-8B8D89CE7847}" sibTransId="{6D0EE2D4-4A7F-43E2-969A-017C928E8980}"/>
    <dgm:cxn modelId="{7885835E-4E61-4C18-BA4D-6B98B154C2A9}" srcId="{661284D5-8E54-4BD0-88C0-DC615134DFC8}" destId="{AE7CEF54-4B3C-4E73-978D-6AFA88CF2951}" srcOrd="1" destOrd="0" parTransId="{58A6AECF-B2E1-4E59-99FE-756A5E012F3D}" sibTransId="{B9854820-0752-4422-9270-AC4232E78681}"/>
    <dgm:cxn modelId="{930B5D46-D092-484F-995B-4C06A4221376}" type="presOf" srcId="{074C7C55-087C-4AD7-866B-F4890E0836B8}" destId="{05EC3531-D3F1-4D14-9C4A-5A38C68B49AE}" srcOrd="0" destOrd="0" presId="urn:microsoft.com/office/officeart/2009/layout/CirclePictureHierarchy"/>
    <dgm:cxn modelId="{A4ED9F46-293D-4D95-AA72-56F4D31975AB}" type="presOf" srcId="{FC5E1130-4F1C-4193-92BB-8B8D89CE7847}" destId="{CEC2B388-C594-407B-809B-C36B72533EA1}" srcOrd="0" destOrd="0" presId="urn:microsoft.com/office/officeart/2009/layout/CirclePictureHierarchy"/>
    <dgm:cxn modelId="{7B04DB66-EED5-4B56-9183-5C8203223101}" type="presOf" srcId="{EEAAB6C2-93B2-4101-A3D1-02AA4F595B86}" destId="{9310E7CE-AEA6-43B5-B689-9689206CE5FF}" srcOrd="0" destOrd="0" presId="urn:microsoft.com/office/officeart/2009/layout/CirclePictureHierarchy"/>
    <dgm:cxn modelId="{998EDE46-689A-4FEF-A085-BAFC3E6471EF}" srcId="{B3432C0E-A593-4DCE-9E53-B6BC8C63B740}" destId="{DA4FE8C8-5ADD-40E2-BAE1-C3DC2FCC02E0}" srcOrd="1" destOrd="0" parTransId="{5535B246-E63A-497F-A19A-17333A01EDEF}" sibTransId="{B748B554-F80C-4B2E-9388-109C553B2ADC}"/>
    <dgm:cxn modelId="{C563386B-E6AA-443B-A6B5-8411471E7103}" type="presOf" srcId="{D44DF4E2-EBF2-4C30-AB02-2623683AF871}" destId="{D8AC2AA4-0A1B-4402-AEAB-55041CC12AF9}" srcOrd="0" destOrd="0" presId="urn:microsoft.com/office/officeart/2009/layout/CirclePictureHierarchy"/>
    <dgm:cxn modelId="{1ADAE373-F416-4094-84CF-4CE7A8967409}" type="presOf" srcId="{DA4FE8C8-5ADD-40E2-BAE1-C3DC2FCC02E0}" destId="{39CC9CB7-E58A-4FA4-8F87-7FDB34AE344F}" srcOrd="0" destOrd="0" presId="urn:microsoft.com/office/officeart/2009/layout/CirclePictureHierarchy"/>
    <dgm:cxn modelId="{F5FA5756-7236-4FF9-9C91-50DEC805E752}" type="presOf" srcId="{CF318150-DF67-4B07-B222-30159B28CB4C}" destId="{D7166BEC-F9E8-426C-8650-6C2B6A4E1DF7}" srcOrd="0" destOrd="0" presId="urn:microsoft.com/office/officeart/2009/layout/CirclePictureHierarchy"/>
    <dgm:cxn modelId="{AF9E0087-7F84-4351-A145-96D5681033CE}" type="presOf" srcId="{8E8814E6-9A12-426F-84A5-506D9A393D9B}" destId="{326EDD72-2EE1-4B2A-97A3-6BE1DDEB193A}" srcOrd="0" destOrd="0" presId="urn:microsoft.com/office/officeart/2009/layout/CirclePictureHierarchy"/>
    <dgm:cxn modelId="{EF46A589-A17D-4E99-A955-C65BCC4364D1}" type="presOf" srcId="{7C64A435-3FB5-42DC-A561-0C446047BF87}" destId="{936D701A-29C6-48F9-ACCB-ECA74F9A1092}" srcOrd="0" destOrd="0" presId="urn:microsoft.com/office/officeart/2009/layout/CirclePictureHierarchy"/>
    <dgm:cxn modelId="{E1883A97-523D-4A74-A073-DB29FA9B9BC3}" type="presOf" srcId="{58A6AECF-B2E1-4E59-99FE-756A5E012F3D}" destId="{DADDD535-5626-4CBB-B782-1E1545C71412}" srcOrd="0" destOrd="0" presId="urn:microsoft.com/office/officeart/2009/layout/CirclePictureHierarchy"/>
    <dgm:cxn modelId="{FF2A749A-CF8C-413E-82CB-B3377281E310}" type="presOf" srcId="{BF14D36C-3689-4505-B622-691FF64D74CF}" destId="{A2D1DE36-CFE7-48D0-8DD4-A4AB7C54FF20}" srcOrd="0" destOrd="0" presId="urn:microsoft.com/office/officeart/2009/layout/CirclePictureHierarchy"/>
    <dgm:cxn modelId="{E44AD99B-2B5C-4286-9876-AF9703B8F866}" srcId="{B3432C0E-A593-4DCE-9E53-B6BC8C63B740}" destId="{03426B6D-DD3F-4C7D-97A6-7E52E7653B7C}" srcOrd="0" destOrd="0" parTransId="{A81FE5AC-56FD-4D2E-958C-D6ED8CD1F16D}" sibTransId="{99A89022-8B63-462F-9C6A-252FE88388A3}"/>
    <dgm:cxn modelId="{DE96809F-43DA-489F-8EDF-32FA4AFB30C4}" srcId="{5E4D4B08-9183-4CD5-B00B-5B3A30A1DF77}" destId="{661284D5-8E54-4BD0-88C0-DC615134DFC8}" srcOrd="0" destOrd="0" parTransId="{A8E7BE38-17D7-472F-89F0-DC6D1DD72B7A}" sibTransId="{BEFA4269-471F-4DC3-A250-2FE8C5C84ED3}"/>
    <dgm:cxn modelId="{23E864A2-A982-4CBD-8CCD-3BCB680BA5E9}" type="presOf" srcId="{661284D5-8E54-4BD0-88C0-DC615134DFC8}" destId="{7EE6053A-BF12-4CF8-9987-4FDEFCCA9BC2}" srcOrd="0" destOrd="0" presId="urn:microsoft.com/office/officeart/2009/layout/CirclePictureHierarchy"/>
    <dgm:cxn modelId="{851C4EA5-5A2D-4F78-83EC-526B7A721F8F}" srcId="{03426B6D-DD3F-4C7D-97A6-7E52E7653B7C}" destId="{D44DF4E2-EBF2-4C30-AB02-2623683AF871}" srcOrd="0" destOrd="0" parTransId="{115AE8FA-D507-4284-B8AB-7B3F3C3A55E5}" sibTransId="{4AD10986-1EC0-49A9-83E7-F2CD843CB279}"/>
    <dgm:cxn modelId="{82E052A7-83BD-4455-A098-E378C87685CD}" srcId="{8E8814E6-9A12-426F-84A5-506D9A393D9B}" destId="{5E4D4B08-9183-4CD5-B00B-5B3A30A1DF77}" srcOrd="0" destOrd="0" parTransId="{E97DEBD1-E09E-4C3C-A54D-3D59CA42CFF5}" sibTransId="{1807C1DA-76F8-497F-A837-97BF8231EF56}"/>
    <dgm:cxn modelId="{11D3C7A7-C9DC-419C-97B5-6EC3C368E739}" srcId="{661284D5-8E54-4BD0-88C0-DC615134DFC8}" destId="{7FA5B65C-A69D-4F8E-99C7-EB2942A202E1}" srcOrd="0" destOrd="0" parTransId="{B8C16AEB-06DF-4759-AB39-1AC4F6A52ADF}" sibTransId="{E6F945EA-9602-4BCB-B032-2D7F286FB196}"/>
    <dgm:cxn modelId="{E9B091B2-9052-4F87-851D-B2B650E884C8}" srcId="{8E8814E6-9A12-426F-84A5-506D9A393D9B}" destId="{B3432C0E-A593-4DCE-9E53-B6BC8C63B740}" srcOrd="1" destOrd="0" parTransId="{EEAAB6C2-93B2-4101-A3D1-02AA4F595B86}" sibTransId="{F17919BC-FDC6-4844-B3A3-E897003AF160}"/>
    <dgm:cxn modelId="{5116C2B7-9243-47E2-817E-C03F68720233}" srcId="{7FA5B65C-A69D-4F8E-99C7-EB2942A202E1}" destId="{E1CB2FDB-CD15-4098-A606-1142059A961A}" srcOrd="0" destOrd="0" parTransId="{1277E832-17E1-4BF6-BC9F-5E30926FCF6F}" sibTransId="{058DF0D8-2622-497B-95C6-FDCDF0CB3342}"/>
    <dgm:cxn modelId="{7E4281C0-3619-4B13-A8AA-FEF98F4551F5}" type="presOf" srcId="{B3432C0E-A593-4DCE-9E53-B6BC8C63B740}" destId="{E9F968BE-5425-46BA-B25C-65E39A30AE23}" srcOrd="0" destOrd="0" presId="urn:microsoft.com/office/officeart/2009/layout/CirclePictureHierarchy"/>
    <dgm:cxn modelId="{A590B0C8-47F8-4D1B-9EA3-76D40DC1DDBC}" type="presOf" srcId="{7FA5B65C-A69D-4F8E-99C7-EB2942A202E1}" destId="{5BE7A57F-398F-46E2-8726-9EAE189A8A08}" srcOrd="0" destOrd="0" presId="urn:microsoft.com/office/officeart/2009/layout/CirclePictureHierarchy"/>
    <dgm:cxn modelId="{F89B48D9-7DE9-48D2-98C4-D27617FA53C6}" type="presOf" srcId="{0AD74465-093B-4A06-8EEF-AC2797CE78B9}" destId="{489143C3-170E-4850-AD50-893E5282920C}" srcOrd="0" destOrd="0" presId="urn:microsoft.com/office/officeart/2009/layout/CirclePictureHierarchy"/>
    <dgm:cxn modelId="{75656CDA-27D4-4A84-AF84-A0E165A13806}" type="presOf" srcId="{C975A302-8DC1-472A-A9D4-E61C9A11DA76}" destId="{817B33F5-B7A0-4053-86EB-3C6F06D4F1EE}" srcOrd="0" destOrd="0" presId="urn:microsoft.com/office/officeart/2009/layout/CirclePictureHierarchy"/>
    <dgm:cxn modelId="{28E7C2DA-C5DB-4EB1-91EA-89F85AEA529A}" type="presOf" srcId="{AE7CEF54-4B3C-4E73-978D-6AFA88CF2951}" destId="{93CE8185-1F59-4099-BA5D-1085D344583C}" srcOrd="0" destOrd="0" presId="urn:microsoft.com/office/officeart/2009/layout/CirclePictureHierarchy"/>
    <dgm:cxn modelId="{3AA6B0DB-3755-46EA-A8F7-D6A377DC9701}" type="presOf" srcId="{A81FE5AC-56FD-4D2E-958C-D6ED8CD1F16D}" destId="{16E53E05-04A9-488B-9C5D-19D931DB2651}" srcOrd="0" destOrd="0" presId="urn:microsoft.com/office/officeart/2009/layout/CirclePictureHierarchy"/>
    <dgm:cxn modelId="{AF49CDDE-F0AA-4ECB-ABB3-FCFC1A18B4A7}" type="presOf" srcId="{DDD8ADCC-3A41-46A4-A910-A350B3CEEB22}" destId="{CE8929B9-74C2-43D7-ABF4-14F4B1230060}" srcOrd="0" destOrd="0" presId="urn:microsoft.com/office/officeart/2009/layout/CirclePictureHierarchy"/>
    <dgm:cxn modelId="{7D7524E3-E112-4E49-9140-1F3B1EC34D87}" srcId="{CF318150-DF67-4B07-B222-30159B28CB4C}" destId="{8E8814E6-9A12-426F-84A5-506D9A393D9B}" srcOrd="0" destOrd="0" parTransId="{F97D71DB-9EE0-4821-B5E2-96221CF6F480}" sibTransId="{295DE82E-2F8F-4F66-83D1-9F1A25FEB52C}"/>
    <dgm:cxn modelId="{11BA2DE3-3AF4-4623-B952-8790CBE1A424}" type="presOf" srcId="{39AA3421-C0DC-4D99-9B7D-10B51566A1DB}" destId="{EC696F9B-C289-4F20-A435-773B785C9936}" srcOrd="0" destOrd="0" presId="urn:microsoft.com/office/officeart/2009/layout/CirclePictureHierarchy"/>
    <dgm:cxn modelId="{9E0F3AED-0DCC-47C2-9DA3-BA3B603C9DD5}" type="presOf" srcId="{A8E7BE38-17D7-472F-89F0-DC6D1DD72B7A}" destId="{1F44E02A-D1CE-4FE9-8F3B-0683CAD70E1D}" srcOrd="0" destOrd="0" presId="urn:microsoft.com/office/officeart/2009/layout/CirclePictureHierarchy"/>
    <dgm:cxn modelId="{89AE9BF3-9C0D-41AA-9CE4-81487EC34647}" type="presOf" srcId="{115AE8FA-D507-4284-B8AB-7B3F3C3A55E5}" destId="{17DFECDD-C760-45D4-8099-FAE66098B3DD}" srcOrd="0" destOrd="0" presId="urn:microsoft.com/office/officeart/2009/layout/CirclePictureHierarchy"/>
    <dgm:cxn modelId="{9608FEFC-D1E4-4D32-9E3F-18D4A71AC39D}" srcId="{5E4D4B08-9183-4CD5-B00B-5B3A30A1DF77}" destId="{39AA3421-C0DC-4D99-9B7D-10B51566A1DB}" srcOrd="1" destOrd="0" parTransId="{65113447-27A4-484C-A59F-DD5DB0D685B7}" sibTransId="{EE51E7B4-69B4-4982-9B85-055BC8CE5F42}"/>
    <dgm:cxn modelId="{DDF16943-4657-4D78-980E-48CD6E98BA12}" type="presParOf" srcId="{D7166BEC-F9E8-426C-8650-6C2B6A4E1DF7}" destId="{80ADBFA0-FFD7-45D3-BEDE-737D6AE23659}" srcOrd="0" destOrd="0" presId="urn:microsoft.com/office/officeart/2009/layout/CirclePictureHierarchy"/>
    <dgm:cxn modelId="{A16428D3-EBB5-4D89-AA1C-6746E1C7423A}" type="presParOf" srcId="{80ADBFA0-FFD7-45D3-BEDE-737D6AE23659}" destId="{B8F8D1D1-95FA-4CB3-BBB8-AD18AC4B9B6F}" srcOrd="0" destOrd="0" presId="urn:microsoft.com/office/officeart/2009/layout/CirclePictureHierarchy"/>
    <dgm:cxn modelId="{39DCF42A-9E76-40BA-86DA-07A3C0C8F8C8}" type="presParOf" srcId="{B8F8D1D1-95FA-4CB3-BBB8-AD18AC4B9B6F}" destId="{BA180955-933F-4238-AF2C-85D970BCAC4E}" srcOrd="0" destOrd="0" presId="urn:microsoft.com/office/officeart/2009/layout/CirclePictureHierarchy"/>
    <dgm:cxn modelId="{FE584CDB-DD5A-4757-BDC3-64B595E3E4BE}" type="presParOf" srcId="{B8F8D1D1-95FA-4CB3-BBB8-AD18AC4B9B6F}" destId="{326EDD72-2EE1-4B2A-97A3-6BE1DDEB193A}" srcOrd="1" destOrd="0" presId="urn:microsoft.com/office/officeart/2009/layout/CirclePictureHierarchy"/>
    <dgm:cxn modelId="{2D08B29A-44F1-4F51-B95A-4BEC85636823}" type="presParOf" srcId="{80ADBFA0-FFD7-45D3-BEDE-737D6AE23659}" destId="{00EEA05E-01B0-472B-B156-3C0CE7826270}" srcOrd="1" destOrd="0" presId="urn:microsoft.com/office/officeart/2009/layout/CirclePictureHierarchy"/>
    <dgm:cxn modelId="{67946177-0D03-4E50-959E-1ABE780FF427}" type="presParOf" srcId="{00EEA05E-01B0-472B-B156-3C0CE7826270}" destId="{C59A7A49-8F08-4EF0-9EE7-AF6866F0A406}" srcOrd="0" destOrd="0" presId="urn:microsoft.com/office/officeart/2009/layout/CirclePictureHierarchy"/>
    <dgm:cxn modelId="{1185CCC7-F737-4F32-A6DC-3DC8912C90D5}" type="presParOf" srcId="{00EEA05E-01B0-472B-B156-3C0CE7826270}" destId="{2DF2EF99-F638-4E37-B7AC-CDD9F02A1CB3}" srcOrd="1" destOrd="0" presId="urn:microsoft.com/office/officeart/2009/layout/CirclePictureHierarchy"/>
    <dgm:cxn modelId="{26975A33-462D-422F-9041-AE3EF55D82D7}" type="presParOf" srcId="{2DF2EF99-F638-4E37-B7AC-CDD9F02A1CB3}" destId="{6F69377C-4173-4DE7-BA7E-311477DED08C}" srcOrd="0" destOrd="0" presId="urn:microsoft.com/office/officeart/2009/layout/CirclePictureHierarchy"/>
    <dgm:cxn modelId="{892DFF90-5474-46C6-B881-11A00A5CF939}" type="presParOf" srcId="{6F69377C-4173-4DE7-BA7E-311477DED08C}" destId="{03431357-5093-4D65-A351-0F92DCDB52FE}" srcOrd="0" destOrd="0" presId="urn:microsoft.com/office/officeart/2009/layout/CirclePictureHierarchy"/>
    <dgm:cxn modelId="{CEA71CBF-3B92-4EC6-9612-469582597928}" type="presParOf" srcId="{6F69377C-4173-4DE7-BA7E-311477DED08C}" destId="{308C23EF-FFDE-4DCF-ACBB-99E8387EE813}" srcOrd="1" destOrd="0" presId="urn:microsoft.com/office/officeart/2009/layout/CirclePictureHierarchy"/>
    <dgm:cxn modelId="{34BA5E8A-2584-4147-8EFC-8432568E7B99}" type="presParOf" srcId="{2DF2EF99-F638-4E37-B7AC-CDD9F02A1CB3}" destId="{FAE4F6C2-3D9F-4D21-BBE8-0F82A4DA9A3F}" srcOrd="1" destOrd="0" presId="urn:microsoft.com/office/officeart/2009/layout/CirclePictureHierarchy"/>
    <dgm:cxn modelId="{84440A0B-FAEE-4B02-9E70-D918D708E5DA}" type="presParOf" srcId="{FAE4F6C2-3D9F-4D21-BBE8-0F82A4DA9A3F}" destId="{1F44E02A-D1CE-4FE9-8F3B-0683CAD70E1D}" srcOrd="0" destOrd="0" presId="urn:microsoft.com/office/officeart/2009/layout/CirclePictureHierarchy"/>
    <dgm:cxn modelId="{342142E8-0115-43CA-8323-C13C676BFFEB}" type="presParOf" srcId="{FAE4F6C2-3D9F-4D21-BBE8-0F82A4DA9A3F}" destId="{B610E304-6D2B-4EAA-8628-6789B13080F7}" srcOrd="1" destOrd="0" presId="urn:microsoft.com/office/officeart/2009/layout/CirclePictureHierarchy"/>
    <dgm:cxn modelId="{CA2672EF-CC8B-4FAF-909F-DC353A6E08C0}" type="presParOf" srcId="{B610E304-6D2B-4EAA-8628-6789B13080F7}" destId="{842D3A99-712D-415E-B63B-CF544784AEE7}" srcOrd="0" destOrd="0" presId="urn:microsoft.com/office/officeart/2009/layout/CirclePictureHierarchy"/>
    <dgm:cxn modelId="{E1F67040-B559-433A-A67E-C691D6E52ADC}" type="presParOf" srcId="{842D3A99-712D-415E-B63B-CF544784AEE7}" destId="{D984827E-1AE7-49EA-8650-DB597A1A559F}" srcOrd="0" destOrd="0" presId="urn:microsoft.com/office/officeart/2009/layout/CirclePictureHierarchy"/>
    <dgm:cxn modelId="{066D69E5-C6F1-4FE4-B685-2BD3FC3E780A}" type="presParOf" srcId="{842D3A99-712D-415E-B63B-CF544784AEE7}" destId="{7EE6053A-BF12-4CF8-9987-4FDEFCCA9BC2}" srcOrd="1" destOrd="0" presId="urn:microsoft.com/office/officeart/2009/layout/CirclePictureHierarchy"/>
    <dgm:cxn modelId="{113A76D9-D7E1-4FDB-A45B-D3ECC3343516}" type="presParOf" srcId="{B610E304-6D2B-4EAA-8628-6789B13080F7}" destId="{190FED93-37D0-4DC6-8643-E87FDB8F0FF1}" srcOrd="1" destOrd="0" presId="urn:microsoft.com/office/officeart/2009/layout/CirclePictureHierarchy"/>
    <dgm:cxn modelId="{8C25EFE9-0866-4E80-A72B-2817F61664CC}" type="presParOf" srcId="{190FED93-37D0-4DC6-8643-E87FDB8F0FF1}" destId="{8421F376-2D39-4EC9-BB0E-BAFB30057E41}" srcOrd="0" destOrd="0" presId="urn:microsoft.com/office/officeart/2009/layout/CirclePictureHierarchy"/>
    <dgm:cxn modelId="{A2C1F5CE-9C97-40E3-B7CD-3D76F8DE53B9}" type="presParOf" srcId="{190FED93-37D0-4DC6-8643-E87FDB8F0FF1}" destId="{A780DE93-7196-4349-9D36-B460170B899C}" srcOrd="1" destOrd="0" presId="urn:microsoft.com/office/officeart/2009/layout/CirclePictureHierarchy"/>
    <dgm:cxn modelId="{2173FD3E-70D6-46DF-BFB3-BFCD0F8C8EF4}" type="presParOf" srcId="{A780DE93-7196-4349-9D36-B460170B899C}" destId="{6B094E4F-D6F3-430B-879E-D12E8BAE6144}" srcOrd="0" destOrd="0" presId="urn:microsoft.com/office/officeart/2009/layout/CirclePictureHierarchy"/>
    <dgm:cxn modelId="{5D55568C-F73B-436E-88E5-8C79C7D3639D}" type="presParOf" srcId="{6B094E4F-D6F3-430B-879E-D12E8BAE6144}" destId="{526350D3-E3DD-4AEA-B0B0-38A2D2577B30}" srcOrd="0" destOrd="0" presId="urn:microsoft.com/office/officeart/2009/layout/CirclePictureHierarchy"/>
    <dgm:cxn modelId="{DBDB6FF0-D065-4B11-9F4F-8605CE48B5D4}" type="presParOf" srcId="{6B094E4F-D6F3-430B-879E-D12E8BAE6144}" destId="{5BE7A57F-398F-46E2-8726-9EAE189A8A08}" srcOrd="1" destOrd="0" presId="urn:microsoft.com/office/officeart/2009/layout/CirclePictureHierarchy"/>
    <dgm:cxn modelId="{5B9B8FA6-5B03-4261-BD23-28ED2F118774}" type="presParOf" srcId="{A780DE93-7196-4349-9D36-B460170B899C}" destId="{26B16F55-6E12-4C80-A624-65FCC4E3CC51}" srcOrd="1" destOrd="0" presId="urn:microsoft.com/office/officeart/2009/layout/CirclePictureHierarchy"/>
    <dgm:cxn modelId="{0FA5C4D0-CFCF-4181-A503-8CE48F5C1BCD}" type="presParOf" srcId="{26B16F55-6E12-4C80-A624-65FCC4E3CC51}" destId="{23E7509E-2C34-4195-97B3-1E689CBB849F}" srcOrd="0" destOrd="0" presId="urn:microsoft.com/office/officeart/2009/layout/CirclePictureHierarchy"/>
    <dgm:cxn modelId="{F59AA7D9-40A6-4CCB-819C-8DD21A683B3C}" type="presParOf" srcId="{26B16F55-6E12-4C80-A624-65FCC4E3CC51}" destId="{7986732A-79E4-4CB7-B636-7E347AD12A01}" srcOrd="1" destOrd="0" presId="urn:microsoft.com/office/officeart/2009/layout/CirclePictureHierarchy"/>
    <dgm:cxn modelId="{A2DD86C5-4E67-44BC-B3DF-6FA9456456A1}" type="presParOf" srcId="{7986732A-79E4-4CB7-B636-7E347AD12A01}" destId="{078F4BA5-CED1-4A22-9DC4-92E6BB2F3AEE}" srcOrd="0" destOrd="0" presId="urn:microsoft.com/office/officeart/2009/layout/CirclePictureHierarchy"/>
    <dgm:cxn modelId="{94B8C865-8B54-4D65-86E5-469A64C80494}" type="presParOf" srcId="{078F4BA5-CED1-4A22-9DC4-92E6BB2F3AEE}" destId="{8F230C2C-2F9B-4A33-928F-953AD37FB299}" srcOrd="0" destOrd="0" presId="urn:microsoft.com/office/officeart/2009/layout/CirclePictureHierarchy"/>
    <dgm:cxn modelId="{47450FE5-C05B-491C-8D17-D4950758E5CD}" type="presParOf" srcId="{078F4BA5-CED1-4A22-9DC4-92E6BB2F3AEE}" destId="{E6DCBC5D-4E65-425D-8EDD-6ECB93D30895}" srcOrd="1" destOrd="0" presId="urn:microsoft.com/office/officeart/2009/layout/CirclePictureHierarchy"/>
    <dgm:cxn modelId="{A741A5A7-DC8B-4C0B-896C-051440022BA5}" type="presParOf" srcId="{7986732A-79E4-4CB7-B636-7E347AD12A01}" destId="{61DEFD16-AB4A-4712-8C39-6120953A99DF}" srcOrd="1" destOrd="0" presId="urn:microsoft.com/office/officeart/2009/layout/CirclePictureHierarchy"/>
    <dgm:cxn modelId="{23926B86-9FE2-404B-94AF-F23485674CB2}" type="presParOf" srcId="{26B16F55-6E12-4C80-A624-65FCC4E3CC51}" destId="{817B33F5-B7A0-4053-86EB-3C6F06D4F1EE}" srcOrd="2" destOrd="0" presId="urn:microsoft.com/office/officeart/2009/layout/CirclePictureHierarchy"/>
    <dgm:cxn modelId="{4FBC07C1-E80A-49F9-BF1A-A7EC3FA520BA}" type="presParOf" srcId="{26B16F55-6E12-4C80-A624-65FCC4E3CC51}" destId="{0924A128-3616-4B13-919F-C2CD3C39F713}" srcOrd="3" destOrd="0" presId="urn:microsoft.com/office/officeart/2009/layout/CirclePictureHierarchy"/>
    <dgm:cxn modelId="{D1C4451D-F391-42DD-B2E9-B2A012C447FC}" type="presParOf" srcId="{0924A128-3616-4B13-919F-C2CD3C39F713}" destId="{A9514E57-D1C6-4965-9233-4AC68D25F279}" srcOrd="0" destOrd="0" presId="urn:microsoft.com/office/officeart/2009/layout/CirclePictureHierarchy"/>
    <dgm:cxn modelId="{0DE640C6-5D05-4135-9B2F-15B3371D75F3}" type="presParOf" srcId="{A9514E57-D1C6-4965-9233-4AC68D25F279}" destId="{A99C6026-5DF5-48F8-BEB0-642BB78D87D2}" srcOrd="0" destOrd="0" presId="urn:microsoft.com/office/officeart/2009/layout/CirclePictureHierarchy"/>
    <dgm:cxn modelId="{66822343-786E-477C-A83C-479D8C328F16}" type="presParOf" srcId="{A9514E57-D1C6-4965-9233-4AC68D25F279}" destId="{4C39A4B3-0970-4694-9E33-92A174A9D8FB}" srcOrd="1" destOrd="0" presId="urn:microsoft.com/office/officeart/2009/layout/CirclePictureHierarchy"/>
    <dgm:cxn modelId="{C9ED31FD-F2D5-4527-8A52-1599E9F82726}" type="presParOf" srcId="{0924A128-3616-4B13-919F-C2CD3C39F713}" destId="{5C225245-68C7-4D06-8714-9E9C3D736D89}" srcOrd="1" destOrd="0" presId="urn:microsoft.com/office/officeart/2009/layout/CirclePictureHierarchy"/>
    <dgm:cxn modelId="{A95B6BC1-A122-4016-BABA-7E64674F162E}" type="presParOf" srcId="{190FED93-37D0-4DC6-8643-E87FDB8F0FF1}" destId="{DADDD535-5626-4CBB-B782-1E1545C71412}" srcOrd="2" destOrd="0" presId="urn:microsoft.com/office/officeart/2009/layout/CirclePictureHierarchy"/>
    <dgm:cxn modelId="{E2FE87F6-884E-4543-94B6-48CC6C0B1108}" type="presParOf" srcId="{190FED93-37D0-4DC6-8643-E87FDB8F0FF1}" destId="{E2AC4C0E-CC28-4068-858C-2FA0E075C7EB}" srcOrd="3" destOrd="0" presId="urn:microsoft.com/office/officeart/2009/layout/CirclePictureHierarchy"/>
    <dgm:cxn modelId="{560AA480-2780-4B35-B9EC-70E7D5F57EC3}" type="presParOf" srcId="{E2AC4C0E-CC28-4068-858C-2FA0E075C7EB}" destId="{BAF990E6-DBA7-41C0-AF03-3C2D14382F0F}" srcOrd="0" destOrd="0" presId="urn:microsoft.com/office/officeart/2009/layout/CirclePictureHierarchy"/>
    <dgm:cxn modelId="{C4C87D30-BF97-4738-9B41-88DB7FFFFCE1}" type="presParOf" srcId="{BAF990E6-DBA7-41C0-AF03-3C2D14382F0F}" destId="{77A92378-C32F-4071-9FD6-9B633354EE1E}" srcOrd="0" destOrd="0" presId="urn:microsoft.com/office/officeart/2009/layout/CirclePictureHierarchy"/>
    <dgm:cxn modelId="{4C14D02A-3C70-4906-9D72-169BB57B4862}" type="presParOf" srcId="{BAF990E6-DBA7-41C0-AF03-3C2D14382F0F}" destId="{93CE8185-1F59-4099-BA5D-1085D344583C}" srcOrd="1" destOrd="0" presId="urn:microsoft.com/office/officeart/2009/layout/CirclePictureHierarchy"/>
    <dgm:cxn modelId="{0560CB19-ACC7-4B90-8CBF-5522D3E66585}" type="presParOf" srcId="{E2AC4C0E-CC28-4068-858C-2FA0E075C7EB}" destId="{75B0858D-2C15-41F2-8E79-94724D0C3F1B}" srcOrd="1" destOrd="0" presId="urn:microsoft.com/office/officeart/2009/layout/CirclePictureHierarchy"/>
    <dgm:cxn modelId="{C59F8737-8C12-44B0-9B92-0025BB36F581}" type="presParOf" srcId="{FAE4F6C2-3D9F-4D21-BBE8-0F82A4DA9A3F}" destId="{6493B53C-EF11-4F61-834F-21DE198284A8}" srcOrd="2" destOrd="0" presId="urn:microsoft.com/office/officeart/2009/layout/CirclePictureHierarchy"/>
    <dgm:cxn modelId="{D662AC1A-132C-46E3-8AD5-541C0401C607}" type="presParOf" srcId="{FAE4F6C2-3D9F-4D21-BBE8-0F82A4DA9A3F}" destId="{A844872C-5667-4969-8024-33BF9CC968CA}" srcOrd="3" destOrd="0" presId="urn:microsoft.com/office/officeart/2009/layout/CirclePictureHierarchy"/>
    <dgm:cxn modelId="{BC774796-B862-486D-8E8D-63B63DF5ADEF}" type="presParOf" srcId="{A844872C-5667-4969-8024-33BF9CC968CA}" destId="{ACDEA464-F2BF-4EE4-B7B3-DADE699B0743}" srcOrd="0" destOrd="0" presId="urn:microsoft.com/office/officeart/2009/layout/CirclePictureHierarchy"/>
    <dgm:cxn modelId="{8AD45B55-5434-4277-85DC-C763CF9AB7B6}" type="presParOf" srcId="{ACDEA464-F2BF-4EE4-B7B3-DADE699B0743}" destId="{28DC169F-5905-48FD-9831-9090E99E72DF}" srcOrd="0" destOrd="0" presId="urn:microsoft.com/office/officeart/2009/layout/CirclePictureHierarchy"/>
    <dgm:cxn modelId="{DF1C81CF-CACD-4C1C-B88D-FD8DBD77F49F}" type="presParOf" srcId="{ACDEA464-F2BF-4EE4-B7B3-DADE699B0743}" destId="{EC696F9B-C289-4F20-A435-773B785C9936}" srcOrd="1" destOrd="0" presId="urn:microsoft.com/office/officeart/2009/layout/CirclePictureHierarchy"/>
    <dgm:cxn modelId="{35624547-8642-4CE2-AF5B-3DC942F56B8F}" type="presParOf" srcId="{A844872C-5667-4969-8024-33BF9CC968CA}" destId="{9929C594-A590-4D22-94D4-DDF42E9FF673}" srcOrd="1" destOrd="0" presId="urn:microsoft.com/office/officeart/2009/layout/CirclePictureHierarchy"/>
    <dgm:cxn modelId="{84115567-CA5E-4237-A3ED-2700245A15AD}" type="presParOf" srcId="{00EEA05E-01B0-472B-B156-3C0CE7826270}" destId="{9310E7CE-AEA6-43B5-B689-9689206CE5FF}" srcOrd="2" destOrd="0" presId="urn:microsoft.com/office/officeart/2009/layout/CirclePictureHierarchy"/>
    <dgm:cxn modelId="{76CA5F8F-C54A-4023-BE8D-78B6263D2884}" type="presParOf" srcId="{00EEA05E-01B0-472B-B156-3C0CE7826270}" destId="{E19F21F7-1EE0-40C1-BAF2-E3D3A4F83331}" srcOrd="3" destOrd="0" presId="urn:microsoft.com/office/officeart/2009/layout/CirclePictureHierarchy"/>
    <dgm:cxn modelId="{1CDC89D4-70A2-42FD-85FA-ECA3E28D36F0}" type="presParOf" srcId="{E19F21F7-1EE0-40C1-BAF2-E3D3A4F83331}" destId="{CF7AD44D-5CFB-45E2-BB5A-F771E2C1D409}" srcOrd="0" destOrd="0" presId="urn:microsoft.com/office/officeart/2009/layout/CirclePictureHierarchy"/>
    <dgm:cxn modelId="{59084B63-ADE3-42D9-9BD7-7101F2782A80}" type="presParOf" srcId="{CF7AD44D-5CFB-45E2-BB5A-F771E2C1D409}" destId="{99B5BBEB-016A-4B97-B9FB-2AAAF47DB4A6}" srcOrd="0" destOrd="0" presId="urn:microsoft.com/office/officeart/2009/layout/CirclePictureHierarchy"/>
    <dgm:cxn modelId="{79D63183-91CC-44F8-9044-4F08812635A5}" type="presParOf" srcId="{CF7AD44D-5CFB-45E2-BB5A-F771E2C1D409}" destId="{E9F968BE-5425-46BA-B25C-65E39A30AE23}" srcOrd="1" destOrd="0" presId="urn:microsoft.com/office/officeart/2009/layout/CirclePictureHierarchy"/>
    <dgm:cxn modelId="{D77CBCB0-C6A4-49B6-B5FF-C0D33280BE55}" type="presParOf" srcId="{E19F21F7-1EE0-40C1-BAF2-E3D3A4F83331}" destId="{9123F9CC-780D-4362-B5C0-1B156DD63620}" srcOrd="1" destOrd="0" presId="urn:microsoft.com/office/officeart/2009/layout/CirclePictureHierarchy"/>
    <dgm:cxn modelId="{2E1F34B8-DFBE-4339-950F-B1A3E93E7FAD}" type="presParOf" srcId="{9123F9CC-780D-4362-B5C0-1B156DD63620}" destId="{16E53E05-04A9-488B-9C5D-19D931DB2651}" srcOrd="0" destOrd="0" presId="urn:microsoft.com/office/officeart/2009/layout/CirclePictureHierarchy"/>
    <dgm:cxn modelId="{B6258730-E294-496A-8668-1041C1188351}" type="presParOf" srcId="{9123F9CC-780D-4362-B5C0-1B156DD63620}" destId="{B38F59F2-F27F-41B9-B540-058044CCD599}" srcOrd="1" destOrd="0" presId="urn:microsoft.com/office/officeart/2009/layout/CirclePictureHierarchy"/>
    <dgm:cxn modelId="{02AB97AC-E424-4221-A305-F85A7327A4E8}" type="presParOf" srcId="{B38F59F2-F27F-41B9-B540-058044CCD599}" destId="{93FF985E-140F-42F1-8CED-033B68894C81}" srcOrd="0" destOrd="0" presId="urn:microsoft.com/office/officeart/2009/layout/CirclePictureHierarchy"/>
    <dgm:cxn modelId="{77D2831D-CE4D-429F-B111-5B573170E4E0}" type="presParOf" srcId="{93FF985E-140F-42F1-8CED-033B68894C81}" destId="{13787A9A-66DA-4389-996F-6051E6E2884B}" srcOrd="0" destOrd="0" presId="urn:microsoft.com/office/officeart/2009/layout/CirclePictureHierarchy"/>
    <dgm:cxn modelId="{A5ABC368-44EF-4CE2-A961-809C8F85D37C}" type="presParOf" srcId="{93FF985E-140F-42F1-8CED-033B68894C81}" destId="{856C5031-E444-45C3-AC33-1EA9D501E66A}" srcOrd="1" destOrd="0" presId="urn:microsoft.com/office/officeart/2009/layout/CirclePictureHierarchy"/>
    <dgm:cxn modelId="{D2C37A24-7C97-47CC-B883-C088F972FD48}" type="presParOf" srcId="{B38F59F2-F27F-41B9-B540-058044CCD599}" destId="{04F35F6F-9676-4DE3-8338-E87963EE82CD}" srcOrd="1" destOrd="0" presId="urn:microsoft.com/office/officeart/2009/layout/CirclePictureHierarchy"/>
    <dgm:cxn modelId="{749C5280-1FC4-490C-A36A-6518B7AF7DB5}" type="presParOf" srcId="{04F35F6F-9676-4DE3-8338-E87963EE82CD}" destId="{17DFECDD-C760-45D4-8099-FAE66098B3DD}" srcOrd="0" destOrd="0" presId="urn:microsoft.com/office/officeart/2009/layout/CirclePictureHierarchy"/>
    <dgm:cxn modelId="{4C12BFFA-E18D-4728-B380-C6CC87C4254A}" type="presParOf" srcId="{04F35F6F-9676-4DE3-8338-E87963EE82CD}" destId="{1205B6F3-DB4D-451B-B29E-AEE5FF2BA29C}" srcOrd="1" destOrd="0" presId="urn:microsoft.com/office/officeart/2009/layout/CirclePictureHierarchy"/>
    <dgm:cxn modelId="{10B0D2BA-F6B6-4247-8FAC-638B9332EE41}" type="presParOf" srcId="{1205B6F3-DB4D-451B-B29E-AEE5FF2BA29C}" destId="{7857C05F-179A-4EA9-A422-5156A6925FF9}" srcOrd="0" destOrd="0" presId="urn:microsoft.com/office/officeart/2009/layout/CirclePictureHierarchy"/>
    <dgm:cxn modelId="{B9512850-9B6E-4851-A613-A8073BF9D37F}" type="presParOf" srcId="{7857C05F-179A-4EA9-A422-5156A6925FF9}" destId="{656B8800-6F94-4899-BE81-40DDB6164EFB}" srcOrd="0" destOrd="0" presId="urn:microsoft.com/office/officeart/2009/layout/CirclePictureHierarchy"/>
    <dgm:cxn modelId="{489FD013-2EB5-489B-BB79-DC6B575C38F9}" type="presParOf" srcId="{7857C05F-179A-4EA9-A422-5156A6925FF9}" destId="{D8AC2AA4-0A1B-4402-AEAB-55041CC12AF9}" srcOrd="1" destOrd="0" presId="urn:microsoft.com/office/officeart/2009/layout/CirclePictureHierarchy"/>
    <dgm:cxn modelId="{3940AA09-609E-40A8-8D10-696CCF012628}" type="presParOf" srcId="{1205B6F3-DB4D-451B-B29E-AEE5FF2BA29C}" destId="{D3D81AF5-3E72-4F98-9678-A2AF8F71029D}" srcOrd="1" destOrd="0" presId="urn:microsoft.com/office/officeart/2009/layout/CirclePictureHierarchy"/>
    <dgm:cxn modelId="{C1FA02A9-BB53-4CE4-B74E-619197AFEB09}" type="presParOf" srcId="{04F35F6F-9676-4DE3-8338-E87963EE82CD}" destId="{CE8929B9-74C2-43D7-ABF4-14F4B1230060}" srcOrd="2" destOrd="0" presId="urn:microsoft.com/office/officeart/2009/layout/CirclePictureHierarchy"/>
    <dgm:cxn modelId="{DF1F60FF-2FFF-4A49-960A-A8E7EF9EE963}" type="presParOf" srcId="{04F35F6F-9676-4DE3-8338-E87963EE82CD}" destId="{CDD3B9AB-978D-45A2-A9E8-628C8B271B7C}" srcOrd="3" destOrd="0" presId="urn:microsoft.com/office/officeart/2009/layout/CirclePictureHierarchy"/>
    <dgm:cxn modelId="{86A0EAB4-7D1F-46F5-9EF6-C451768E9FAC}" type="presParOf" srcId="{CDD3B9AB-978D-45A2-A9E8-628C8B271B7C}" destId="{2A258FD1-C754-4270-B0CE-C79379E1C139}" srcOrd="0" destOrd="0" presId="urn:microsoft.com/office/officeart/2009/layout/CirclePictureHierarchy"/>
    <dgm:cxn modelId="{B8F18A81-945E-465C-B207-0EE699ADFFBD}" type="presParOf" srcId="{2A258FD1-C754-4270-B0CE-C79379E1C139}" destId="{58AD3598-0109-4A2A-9B78-580350C13861}" srcOrd="0" destOrd="0" presId="urn:microsoft.com/office/officeart/2009/layout/CirclePictureHierarchy"/>
    <dgm:cxn modelId="{06E04A5A-D032-4E82-A506-9BDE52F63378}" type="presParOf" srcId="{2A258FD1-C754-4270-B0CE-C79379E1C139}" destId="{A2D1DE36-CFE7-48D0-8DD4-A4AB7C54FF20}" srcOrd="1" destOrd="0" presId="urn:microsoft.com/office/officeart/2009/layout/CirclePictureHierarchy"/>
    <dgm:cxn modelId="{4EE6C08F-CC46-4023-BB7B-993E4F75C0C7}" type="presParOf" srcId="{CDD3B9AB-978D-45A2-A9E8-628C8B271B7C}" destId="{44D7CADF-6C33-4EA1-99E1-63CE18AD8390}" srcOrd="1" destOrd="0" presId="urn:microsoft.com/office/officeart/2009/layout/CirclePictureHierarchy"/>
    <dgm:cxn modelId="{04AED53B-8D90-465D-B7C5-11CD691319A5}" type="presParOf" srcId="{9123F9CC-780D-4362-B5C0-1B156DD63620}" destId="{15F9E14B-C8C4-461A-ABE6-8792F5D7EA54}" srcOrd="2" destOrd="0" presId="urn:microsoft.com/office/officeart/2009/layout/CirclePictureHierarchy"/>
    <dgm:cxn modelId="{F250C447-894C-4D7A-B8CA-1376CE28E70C}" type="presParOf" srcId="{9123F9CC-780D-4362-B5C0-1B156DD63620}" destId="{075C4C8C-83C0-414A-AA99-8813241F7007}" srcOrd="3" destOrd="0" presId="urn:microsoft.com/office/officeart/2009/layout/CirclePictureHierarchy"/>
    <dgm:cxn modelId="{C13D5244-3851-43EF-86D2-8C9A23C94720}" type="presParOf" srcId="{075C4C8C-83C0-414A-AA99-8813241F7007}" destId="{0173F7BC-9F5D-45CB-8345-0384B8D38D93}" srcOrd="0" destOrd="0" presId="urn:microsoft.com/office/officeart/2009/layout/CirclePictureHierarchy"/>
    <dgm:cxn modelId="{F26796D8-9059-45C4-9201-EBBFCF5CA090}" type="presParOf" srcId="{0173F7BC-9F5D-45CB-8345-0384B8D38D93}" destId="{0A06118A-99AD-4A0F-86CC-FF29766E2BD3}" srcOrd="0" destOrd="0" presId="urn:microsoft.com/office/officeart/2009/layout/CirclePictureHierarchy"/>
    <dgm:cxn modelId="{77DD9BF6-E24F-49C5-A790-99E2554838C7}" type="presParOf" srcId="{0173F7BC-9F5D-45CB-8345-0384B8D38D93}" destId="{39CC9CB7-E58A-4FA4-8F87-7FDB34AE344F}" srcOrd="1" destOrd="0" presId="urn:microsoft.com/office/officeart/2009/layout/CirclePictureHierarchy"/>
    <dgm:cxn modelId="{B02C811E-5AC6-458A-81D0-693F391C2048}" type="presParOf" srcId="{075C4C8C-83C0-414A-AA99-8813241F7007}" destId="{3DC66C4B-D7B9-4026-AED0-7A3BA9E1334F}" srcOrd="1" destOrd="0" presId="urn:microsoft.com/office/officeart/2009/layout/CirclePictureHierarchy"/>
    <dgm:cxn modelId="{752D89CA-B6C5-49EC-AD67-1C9BA0895191}" type="presParOf" srcId="{3DC66C4B-D7B9-4026-AED0-7A3BA9E1334F}" destId="{CEC2B388-C594-407B-809B-C36B72533EA1}" srcOrd="0" destOrd="0" presId="urn:microsoft.com/office/officeart/2009/layout/CirclePictureHierarchy"/>
    <dgm:cxn modelId="{6A6ECB90-995B-4399-9E07-175F6855A753}" type="presParOf" srcId="{3DC66C4B-D7B9-4026-AED0-7A3BA9E1334F}" destId="{903E5C37-FE20-4670-9E43-D5C61C732061}" srcOrd="1" destOrd="0" presId="urn:microsoft.com/office/officeart/2009/layout/CirclePictureHierarchy"/>
    <dgm:cxn modelId="{22692505-9F82-44CE-81F7-8017D5ED8DAB}" type="presParOf" srcId="{903E5C37-FE20-4670-9E43-D5C61C732061}" destId="{6CF6FCFC-2E67-4949-884A-161778338A4E}" srcOrd="0" destOrd="0" presId="urn:microsoft.com/office/officeart/2009/layout/CirclePictureHierarchy"/>
    <dgm:cxn modelId="{3135415E-BC80-4293-97D4-2E0B9A820CAD}" type="presParOf" srcId="{6CF6FCFC-2E67-4949-884A-161778338A4E}" destId="{F1CB56B5-7B36-4AE2-A056-B1086B5D699A}" srcOrd="0" destOrd="0" presId="urn:microsoft.com/office/officeart/2009/layout/CirclePictureHierarchy"/>
    <dgm:cxn modelId="{B88F149A-5361-439C-8598-D5E3D5079F85}" type="presParOf" srcId="{6CF6FCFC-2E67-4949-884A-161778338A4E}" destId="{936D701A-29C6-48F9-ACCB-ECA74F9A1092}" srcOrd="1" destOrd="0" presId="urn:microsoft.com/office/officeart/2009/layout/CirclePictureHierarchy"/>
    <dgm:cxn modelId="{F6128E9D-3AE5-4AE9-AD5E-4A4C2343EA39}" type="presParOf" srcId="{903E5C37-FE20-4670-9E43-D5C61C732061}" destId="{6EB63604-5520-496F-B8BE-9094A5AFB42A}" srcOrd="1" destOrd="0" presId="urn:microsoft.com/office/officeart/2009/layout/CirclePictureHierarchy"/>
    <dgm:cxn modelId="{08464948-5C9C-4F4B-B631-677EA94FFA69}" type="presParOf" srcId="{3DC66C4B-D7B9-4026-AED0-7A3BA9E1334F}" destId="{489143C3-170E-4850-AD50-893E5282920C}" srcOrd="2" destOrd="0" presId="urn:microsoft.com/office/officeart/2009/layout/CirclePictureHierarchy"/>
    <dgm:cxn modelId="{A8BF5D13-2813-4379-8E12-5CDCBB36FAD1}" type="presParOf" srcId="{3DC66C4B-D7B9-4026-AED0-7A3BA9E1334F}" destId="{E5758998-2AD7-4E6C-ABF5-392429914E0E}" srcOrd="3" destOrd="0" presId="urn:microsoft.com/office/officeart/2009/layout/CirclePictureHierarchy"/>
    <dgm:cxn modelId="{2FCE079D-4B8C-4699-B30C-3ACA90096E50}" type="presParOf" srcId="{E5758998-2AD7-4E6C-ABF5-392429914E0E}" destId="{1C4CF046-20AE-4231-B5D7-70BA4011BFFC}" srcOrd="0" destOrd="0" presId="urn:microsoft.com/office/officeart/2009/layout/CirclePictureHierarchy"/>
    <dgm:cxn modelId="{95C38862-0FE7-461C-B25C-EBF7197891A2}" type="presParOf" srcId="{1C4CF046-20AE-4231-B5D7-70BA4011BFFC}" destId="{51C68E37-6A86-41A0-B5EA-1D9ECF700E48}" srcOrd="0" destOrd="0" presId="urn:microsoft.com/office/officeart/2009/layout/CirclePictureHierarchy"/>
    <dgm:cxn modelId="{09552ABF-5E07-4831-843F-D5EF4E1445AA}" type="presParOf" srcId="{1C4CF046-20AE-4231-B5D7-70BA4011BFFC}" destId="{05EC3531-D3F1-4D14-9C4A-5A38C68B49AE}" srcOrd="1" destOrd="0" presId="urn:microsoft.com/office/officeart/2009/layout/CirclePictureHierarchy"/>
    <dgm:cxn modelId="{36EBBB9F-0603-44E3-8286-F8BC59F1F1E6}" type="presParOf" srcId="{E5758998-2AD7-4E6C-ABF5-392429914E0E}" destId="{EDE62B6D-4BC4-4756-B3E2-2F48DB019D34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C1506-5978-4BDF-8C4D-7B932E8C5F4C}">
      <dsp:nvSpPr>
        <dsp:cNvPr id="0" name=""/>
        <dsp:cNvSpPr/>
      </dsp:nvSpPr>
      <dsp:spPr>
        <a:xfrm>
          <a:off x="8295986" y="3264676"/>
          <a:ext cx="896911" cy="205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552"/>
              </a:lnTo>
              <a:lnTo>
                <a:pt x="896911" y="103552"/>
              </a:lnTo>
              <a:lnTo>
                <a:pt x="896911" y="2054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4FF31-4AE8-416E-9166-C118DFF1EB96}">
      <dsp:nvSpPr>
        <dsp:cNvPr id="0" name=""/>
        <dsp:cNvSpPr/>
      </dsp:nvSpPr>
      <dsp:spPr>
        <a:xfrm>
          <a:off x="7399074" y="3264676"/>
          <a:ext cx="896911" cy="205474"/>
        </a:xfrm>
        <a:custGeom>
          <a:avLst/>
          <a:gdLst/>
          <a:ahLst/>
          <a:cxnLst/>
          <a:rect l="0" t="0" r="0" b="0"/>
          <a:pathLst>
            <a:path>
              <a:moveTo>
                <a:pt x="896911" y="0"/>
              </a:moveTo>
              <a:lnTo>
                <a:pt x="896911" y="103552"/>
              </a:lnTo>
              <a:lnTo>
                <a:pt x="0" y="103552"/>
              </a:lnTo>
              <a:lnTo>
                <a:pt x="0" y="2054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CC627-32CB-40B7-B7B5-AB674921C601}">
      <dsp:nvSpPr>
        <dsp:cNvPr id="0" name=""/>
        <dsp:cNvSpPr/>
      </dsp:nvSpPr>
      <dsp:spPr>
        <a:xfrm>
          <a:off x="7399074" y="2406903"/>
          <a:ext cx="896911" cy="205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552"/>
              </a:lnTo>
              <a:lnTo>
                <a:pt x="896911" y="103552"/>
              </a:lnTo>
              <a:lnTo>
                <a:pt x="896911" y="2054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32012-A66E-449A-B2EF-5BDF67F6B025}">
      <dsp:nvSpPr>
        <dsp:cNvPr id="0" name=""/>
        <dsp:cNvSpPr/>
      </dsp:nvSpPr>
      <dsp:spPr>
        <a:xfrm>
          <a:off x="6502163" y="2406903"/>
          <a:ext cx="896911" cy="205474"/>
        </a:xfrm>
        <a:custGeom>
          <a:avLst/>
          <a:gdLst/>
          <a:ahLst/>
          <a:cxnLst/>
          <a:rect l="0" t="0" r="0" b="0"/>
          <a:pathLst>
            <a:path>
              <a:moveTo>
                <a:pt x="896911" y="0"/>
              </a:moveTo>
              <a:lnTo>
                <a:pt x="896911" y="103552"/>
              </a:lnTo>
              <a:lnTo>
                <a:pt x="0" y="103552"/>
              </a:lnTo>
              <a:lnTo>
                <a:pt x="0" y="2054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7F2C5-DDEC-41DF-8C2E-CB4A8D68E72C}">
      <dsp:nvSpPr>
        <dsp:cNvPr id="0" name=""/>
        <dsp:cNvSpPr/>
      </dsp:nvSpPr>
      <dsp:spPr>
        <a:xfrm>
          <a:off x="6502163" y="1549129"/>
          <a:ext cx="896911" cy="205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552"/>
              </a:lnTo>
              <a:lnTo>
                <a:pt x="896911" y="103552"/>
              </a:lnTo>
              <a:lnTo>
                <a:pt x="896911" y="2054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158AF-9A87-42EE-9742-DCA9A4904F8D}">
      <dsp:nvSpPr>
        <dsp:cNvPr id="0" name=""/>
        <dsp:cNvSpPr/>
      </dsp:nvSpPr>
      <dsp:spPr>
        <a:xfrm>
          <a:off x="5605251" y="1549129"/>
          <a:ext cx="896911" cy="205474"/>
        </a:xfrm>
        <a:custGeom>
          <a:avLst/>
          <a:gdLst/>
          <a:ahLst/>
          <a:cxnLst/>
          <a:rect l="0" t="0" r="0" b="0"/>
          <a:pathLst>
            <a:path>
              <a:moveTo>
                <a:pt x="896911" y="0"/>
              </a:moveTo>
              <a:lnTo>
                <a:pt x="896911" y="103552"/>
              </a:lnTo>
              <a:lnTo>
                <a:pt x="0" y="103552"/>
              </a:lnTo>
              <a:lnTo>
                <a:pt x="0" y="2054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B7837C-8AC7-41DB-82B1-75B232B8E095}">
      <dsp:nvSpPr>
        <dsp:cNvPr id="0" name=""/>
        <dsp:cNvSpPr/>
      </dsp:nvSpPr>
      <dsp:spPr>
        <a:xfrm>
          <a:off x="4708339" y="691355"/>
          <a:ext cx="1793823" cy="205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552"/>
              </a:lnTo>
              <a:lnTo>
                <a:pt x="1793823" y="103552"/>
              </a:lnTo>
              <a:lnTo>
                <a:pt x="1793823" y="20547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1970C-3534-4FCF-B4D5-F5A62A116CD6}">
      <dsp:nvSpPr>
        <dsp:cNvPr id="0" name=""/>
        <dsp:cNvSpPr/>
      </dsp:nvSpPr>
      <dsp:spPr>
        <a:xfrm>
          <a:off x="2914516" y="1549129"/>
          <a:ext cx="896911" cy="205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552"/>
              </a:lnTo>
              <a:lnTo>
                <a:pt x="896911" y="103552"/>
              </a:lnTo>
              <a:lnTo>
                <a:pt x="896911" y="2054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D9B80-E2BA-4E4E-B93C-785AA81213FE}">
      <dsp:nvSpPr>
        <dsp:cNvPr id="0" name=""/>
        <dsp:cNvSpPr/>
      </dsp:nvSpPr>
      <dsp:spPr>
        <a:xfrm>
          <a:off x="2017604" y="1549129"/>
          <a:ext cx="896911" cy="205474"/>
        </a:xfrm>
        <a:custGeom>
          <a:avLst/>
          <a:gdLst/>
          <a:ahLst/>
          <a:cxnLst/>
          <a:rect l="0" t="0" r="0" b="0"/>
          <a:pathLst>
            <a:path>
              <a:moveTo>
                <a:pt x="896911" y="0"/>
              </a:moveTo>
              <a:lnTo>
                <a:pt x="896911" y="103552"/>
              </a:lnTo>
              <a:lnTo>
                <a:pt x="0" y="103552"/>
              </a:lnTo>
              <a:lnTo>
                <a:pt x="0" y="2054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702A7-F924-4666-A672-1D080535C6EB}">
      <dsp:nvSpPr>
        <dsp:cNvPr id="0" name=""/>
        <dsp:cNvSpPr/>
      </dsp:nvSpPr>
      <dsp:spPr>
        <a:xfrm>
          <a:off x="2914516" y="691355"/>
          <a:ext cx="1793823" cy="205474"/>
        </a:xfrm>
        <a:custGeom>
          <a:avLst/>
          <a:gdLst/>
          <a:ahLst/>
          <a:cxnLst/>
          <a:rect l="0" t="0" r="0" b="0"/>
          <a:pathLst>
            <a:path>
              <a:moveTo>
                <a:pt x="1793823" y="0"/>
              </a:moveTo>
              <a:lnTo>
                <a:pt x="1793823" y="103552"/>
              </a:lnTo>
              <a:lnTo>
                <a:pt x="0" y="103552"/>
              </a:lnTo>
              <a:lnTo>
                <a:pt x="0" y="20547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AF021-D049-48AD-8E42-1DCAA5092C76}">
      <dsp:nvSpPr>
        <dsp:cNvPr id="0" name=""/>
        <dsp:cNvSpPr/>
      </dsp:nvSpPr>
      <dsp:spPr>
        <a:xfrm>
          <a:off x="4382190" y="39056"/>
          <a:ext cx="652299" cy="652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E6524-73AD-4C95-87D2-BAB95C675613}">
      <dsp:nvSpPr>
        <dsp:cNvPr id="0" name=""/>
        <dsp:cNvSpPr/>
      </dsp:nvSpPr>
      <dsp:spPr>
        <a:xfrm>
          <a:off x="5034489" y="37425"/>
          <a:ext cx="978449" cy="65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</a:t>
          </a:r>
          <a:endParaRPr lang="id-ID" sz="3200" kern="1200" dirty="0"/>
        </a:p>
      </dsp:txBody>
      <dsp:txXfrm>
        <a:off x="5034489" y="37425"/>
        <a:ext cx="978449" cy="652299"/>
      </dsp:txXfrm>
    </dsp:sp>
    <dsp:sp modelId="{62E2A0ED-1DA8-4071-823E-8A5DE5EDB95F}">
      <dsp:nvSpPr>
        <dsp:cNvPr id="0" name=""/>
        <dsp:cNvSpPr/>
      </dsp:nvSpPr>
      <dsp:spPr>
        <a:xfrm>
          <a:off x="2588366" y="896829"/>
          <a:ext cx="652299" cy="652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71B5D-DAF8-43A2-BEB1-7F2F133C6BDF}">
      <dsp:nvSpPr>
        <dsp:cNvPr id="0" name=""/>
        <dsp:cNvSpPr/>
      </dsp:nvSpPr>
      <dsp:spPr>
        <a:xfrm>
          <a:off x="3240666" y="895199"/>
          <a:ext cx="978449" cy="65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</a:t>
          </a:r>
          <a:endParaRPr lang="id-ID" sz="3200" kern="1200" dirty="0"/>
        </a:p>
      </dsp:txBody>
      <dsp:txXfrm>
        <a:off x="3240666" y="895199"/>
        <a:ext cx="978449" cy="652299"/>
      </dsp:txXfrm>
    </dsp:sp>
    <dsp:sp modelId="{B4290A82-A09B-4319-8EC7-FAA4C1981164}">
      <dsp:nvSpPr>
        <dsp:cNvPr id="0" name=""/>
        <dsp:cNvSpPr/>
      </dsp:nvSpPr>
      <dsp:spPr>
        <a:xfrm>
          <a:off x="1691455" y="1754603"/>
          <a:ext cx="652299" cy="652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C5C49-C097-4DAC-8EF5-99EAB1A29E03}">
      <dsp:nvSpPr>
        <dsp:cNvPr id="0" name=""/>
        <dsp:cNvSpPr/>
      </dsp:nvSpPr>
      <dsp:spPr>
        <a:xfrm>
          <a:off x="2343754" y="1752972"/>
          <a:ext cx="978449" cy="65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200" kern="1200" dirty="0"/>
        </a:p>
      </dsp:txBody>
      <dsp:txXfrm>
        <a:off x="2343754" y="1752972"/>
        <a:ext cx="978449" cy="652299"/>
      </dsp:txXfrm>
    </dsp:sp>
    <dsp:sp modelId="{6211BFA3-D899-463C-8332-BA55EEF09CEF}">
      <dsp:nvSpPr>
        <dsp:cNvPr id="0" name=""/>
        <dsp:cNvSpPr/>
      </dsp:nvSpPr>
      <dsp:spPr>
        <a:xfrm>
          <a:off x="3485278" y="1754603"/>
          <a:ext cx="652299" cy="652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8CF7D-C361-44A1-B460-24351A37AA2F}">
      <dsp:nvSpPr>
        <dsp:cNvPr id="0" name=""/>
        <dsp:cNvSpPr/>
      </dsp:nvSpPr>
      <dsp:spPr>
        <a:xfrm>
          <a:off x="4137577" y="1752972"/>
          <a:ext cx="978449" cy="65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200" kern="1200" dirty="0"/>
        </a:p>
      </dsp:txBody>
      <dsp:txXfrm>
        <a:off x="4137577" y="1752972"/>
        <a:ext cx="978449" cy="652299"/>
      </dsp:txXfrm>
    </dsp:sp>
    <dsp:sp modelId="{A94CF492-F60F-41E3-82FD-0BD2DCD2C541}">
      <dsp:nvSpPr>
        <dsp:cNvPr id="0" name=""/>
        <dsp:cNvSpPr/>
      </dsp:nvSpPr>
      <dsp:spPr>
        <a:xfrm>
          <a:off x="6176013" y="896829"/>
          <a:ext cx="652299" cy="652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D80F1-9C82-41B6-9F0F-B95D10C9AEBC}">
      <dsp:nvSpPr>
        <dsp:cNvPr id="0" name=""/>
        <dsp:cNvSpPr/>
      </dsp:nvSpPr>
      <dsp:spPr>
        <a:xfrm>
          <a:off x="6828312" y="895199"/>
          <a:ext cx="978449" cy="65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3</a:t>
          </a:r>
          <a:endParaRPr lang="id-ID" sz="3200" kern="1200" dirty="0"/>
        </a:p>
      </dsp:txBody>
      <dsp:txXfrm>
        <a:off x="6828312" y="895199"/>
        <a:ext cx="978449" cy="652299"/>
      </dsp:txXfrm>
    </dsp:sp>
    <dsp:sp modelId="{B6E0DCD5-64E3-4092-A0A8-E6FBCF402A15}">
      <dsp:nvSpPr>
        <dsp:cNvPr id="0" name=""/>
        <dsp:cNvSpPr/>
      </dsp:nvSpPr>
      <dsp:spPr>
        <a:xfrm>
          <a:off x="5279101" y="1754603"/>
          <a:ext cx="652299" cy="652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F4CD1-9E22-4E6F-A04D-75CE33EC5FB5}">
      <dsp:nvSpPr>
        <dsp:cNvPr id="0" name=""/>
        <dsp:cNvSpPr/>
      </dsp:nvSpPr>
      <dsp:spPr>
        <a:xfrm>
          <a:off x="5931401" y="1752972"/>
          <a:ext cx="978449" cy="65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200" kern="1200" dirty="0"/>
        </a:p>
      </dsp:txBody>
      <dsp:txXfrm>
        <a:off x="5931401" y="1752972"/>
        <a:ext cx="978449" cy="652299"/>
      </dsp:txXfrm>
    </dsp:sp>
    <dsp:sp modelId="{7D7D43A2-4740-4469-902D-A3D9DB45A31E}">
      <dsp:nvSpPr>
        <dsp:cNvPr id="0" name=""/>
        <dsp:cNvSpPr/>
      </dsp:nvSpPr>
      <dsp:spPr>
        <a:xfrm>
          <a:off x="7072925" y="1754603"/>
          <a:ext cx="652299" cy="652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A5476-1B9D-45E7-B468-38AFAE8F7D6C}">
      <dsp:nvSpPr>
        <dsp:cNvPr id="0" name=""/>
        <dsp:cNvSpPr/>
      </dsp:nvSpPr>
      <dsp:spPr>
        <a:xfrm>
          <a:off x="7725224" y="1752972"/>
          <a:ext cx="978449" cy="65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4</a:t>
          </a:r>
          <a:endParaRPr lang="id-ID" sz="3200" kern="1200" dirty="0"/>
        </a:p>
      </dsp:txBody>
      <dsp:txXfrm>
        <a:off x="7725224" y="1752972"/>
        <a:ext cx="978449" cy="652299"/>
      </dsp:txXfrm>
    </dsp:sp>
    <dsp:sp modelId="{22B6D917-C75A-43E6-8110-97FF7CD02B5B}">
      <dsp:nvSpPr>
        <dsp:cNvPr id="0" name=""/>
        <dsp:cNvSpPr/>
      </dsp:nvSpPr>
      <dsp:spPr>
        <a:xfrm>
          <a:off x="6176013" y="2612377"/>
          <a:ext cx="652299" cy="652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04E81-C8A4-4075-9934-F1D87E4BC90C}">
      <dsp:nvSpPr>
        <dsp:cNvPr id="0" name=""/>
        <dsp:cNvSpPr/>
      </dsp:nvSpPr>
      <dsp:spPr>
        <a:xfrm>
          <a:off x="6828312" y="2610746"/>
          <a:ext cx="978449" cy="65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200" kern="1200" dirty="0"/>
        </a:p>
      </dsp:txBody>
      <dsp:txXfrm>
        <a:off x="6828312" y="2610746"/>
        <a:ext cx="978449" cy="652299"/>
      </dsp:txXfrm>
    </dsp:sp>
    <dsp:sp modelId="{3E36495B-C468-471B-99AD-1BB9C444649A}">
      <dsp:nvSpPr>
        <dsp:cNvPr id="0" name=""/>
        <dsp:cNvSpPr/>
      </dsp:nvSpPr>
      <dsp:spPr>
        <a:xfrm>
          <a:off x="7969836" y="2612377"/>
          <a:ext cx="652299" cy="652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768C7-E7D4-4BD8-892F-5EC9BE1CEF94}">
      <dsp:nvSpPr>
        <dsp:cNvPr id="0" name=""/>
        <dsp:cNvSpPr/>
      </dsp:nvSpPr>
      <dsp:spPr>
        <a:xfrm>
          <a:off x="8622136" y="2610746"/>
          <a:ext cx="978449" cy="65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5</a:t>
          </a:r>
          <a:endParaRPr lang="id-ID" sz="3200" kern="1200" dirty="0"/>
        </a:p>
      </dsp:txBody>
      <dsp:txXfrm>
        <a:off x="8622136" y="2610746"/>
        <a:ext cx="978449" cy="652299"/>
      </dsp:txXfrm>
    </dsp:sp>
    <dsp:sp modelId="{75B81BA9-0AA0-4EA3-B49F-BDE6B8DA1C52}">
      <dsp:nvSpPr>
        <dsp:cNvPr id="0" name=""/>
        <dsp:cNvSpPr/>
      </dsp:nvSpPr>
      <dsp:spPr>
        <a:xfrm>
          <a:off x="7072925" y="3470151"/>
          <a:ext cx="652299" cy="652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90461-09D8-462D-B297-2D5496E5034D}">
      <dsp:nvSpPr>
        <dsp:cNvPr id="0" name=""/>
        <dsp:cNvSpPr/>
      </dsp:nvSpPr>
      <dsp:spPr>
        <a:xfrm>
          <a:off x="7725224" y="3468520"/>
          <a:ext cx="978449" cy="65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200" kern="1200" dirty="0"/>
        </a:p>
      </dsp:txBody>
      <dsp:txXfrm>
        <a:off x="7725224" y="3468520"/>
        <a:ext cx="978449" cy="652299"/>
      </dsp:txXfrm>
    </dsp:sp>
    <dsp:sp modelId="{F16A3151-72DC-4280-96EC-E3281E3154B1}">
      <dsp:nvSpPr>
        <dsp:cNvPr id="0" name=""/>
        <dsp:cNvSpPr/>
      </dsp:nvSpPr>
      <dsp:spPr>
        <a:xfrm>
          <a:off x="8866748" y="3470151"/>
          <a:ext cx="652299" cy="652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3F7EF-0CBA-4203-92A0-A91FBF4E3105}">
      <dsp:nvSpPr>
        <dsp:cNvPr id="0" name=""/>
        <dsp:cNvSpPr/>
      </dsp:nvSpPr>
      <dsp:spPr>
        <a:xfrm>
          <a:off x="9519047" y="3468520"/>
          <a:ext cx="978449" cy="65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…</a:t>
          </a:r>
          <a:endParaRPr lang="id-ID" sz="3200" kern="1200" dirty="0"/>
        </a:p>
      </dsp:txBody>
      <dsp:txXfrm>
        <a:off x="9519047" y="3468520"/>
        <a:ext cx="978449" cy="6522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143C3-170E-4850-AD50-893E5282920C}">
      <dsp:nvSpPr>
        <dsp:cNvPr id="0" name=""/>
        <dsp:cNvSpPr/>
      </dsp:nvSpPr>
      <dsp:spPr>
        <a:xfrm>
          <a:off x="9557212" y="2350851"/>
          <a:ext cx="875634" cy="20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95"/>
              </a:lnTo>
              <a:lnTo>
                <a:pt x="875634" y="101095"/>
              </a:lnTo>
              <a:lnTo>
                <a:pt x="875634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2B388-C594-407B-809B-C36B72533EA1}">
      <dsp:nvSpPr>
        <dsp:cNvPr id="0" name=""/>
        <dsp:cNvSpPr/>
      </dsp:nvSpPr>
      <dsp:spPr>
        <a:xfrm>
          <a:off x="8681578" y="2350851"/>
          <a:ext cx="875634" cy="200599"/>
        </a:xfrm>
        <a:custGeom>
          <a:avLst/>
          <a:gdLst/>
          <a:ahLst/>
          <a:cxnLst/>
          <a:rect l="0" t="0" r="0" b="0"/>
          <a:pathLst>
            <a:path>
              <a:moveTo>
                <a:pt x="875634" y="0"/>
              </a:moveTo>
              <a:lnTo>
                <a:pt x="875634" y="101095"/>
              </a:lnTo>
              <a:lnTo>
                <a:pt x="0" y="101095"/>
              </a:lnTo>
              <a:lnTo>
                <a:pt x="0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9E14B-C8C4-461A-ABE6-8792F5D7EA54}">
      <dsp:nvSpPr>
        <dsp:cNvPr id="0" name=""/>
        <dsp:cNvSpPr/>
      </dsp:nvSpPr>
      <dsp:spPr>
        <a:xfrm>
          <a:off x="7805943" y="1513426"/>
          <a:ext cx="1751269" cy="20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95"/>
              </a:lnTo>
              <a:lnTo>
                <a:pt x="1751269" y="101095"/>
              </a:lnTo>
              <a:lnTo>
                <a:pt x="1751269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929B9-74C2-43D7-ABF4-14F4B1230060}">
      <dsp:nvSpPr>
        <dsp:cNvPr id="0" name=""/>
        <dsp:cNvSpPr/>
      </dsp:nvSpPr>
      <dsp:spPr>
        <a:xfrm>
          <a:off x="6054674" y="2350851"/>
          <a:ext cx="875634" cy="20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95"/>
              </a:lnTo>
              <a:lnTo>
                <a:pt x="875634" y="101095"/>
              </a:lnTo>
              <a:lnTo>
                <a:pt x="875634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FECDD-C760-45D4-8099-FAE66098B3DD}">
      <dsp:nvSpPr>
        <dsp:cNvPr id="0" name=""/>
        <dsp:cNvSpPr/>
      </dsp:nvSpPr>
      <dsp:spPr>
        <a:xfrm>
          <a:off x="5179039" y="2350851"/>
          <a:ext cx="875634" cy="200599"/>
        </a:xfrm>
        <a:custGeom>
          <a:avLst/>
          <a:gdLst/>
          <a:ahLst/>
          <a:cxnLst/>
          <a:rect l="0" t="0" r="0" b="0"/>
          <a:pathLst>
            <a:path>
              <a:moveTo>
                <a:pt x="875634" y="0"/>
              </a:moveTo>
              <a:lnTo>
                <a:pt x="875634" y="101095"/>
              </a:lnTo>
              <a:lnTo>
                <a:pt x="0" y="101095"/>
              </a:lnTo>
              <a:lnTo>
                <a:pt x="0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53E05-04A9-488B-9C5D-19D931DB2651}">
      <dsp:nvSpPr>
        <dsp:cNvPr id="0" name=""/>
        <dsp:cNvSpPr/>
      </dsp:nvSpPr>
      <dsp:spPr>
        <a:xfrm>
          <a:off x="6054674" y="1513426"/>
          <a:ext cx="1751269" cy="200599"/>
        </a:xfrm>
        <a:custGeom>
          <a:avLst/>
          <a:gdLst/>
          <a:ahLst/>
          <a:cxnLst/>
          <a:rect l="0" t="0" r="0" b="0"/>
          <a:pathLst>
            <a:path>
              <a:moveTo>
                <a:pt x="1751269" y="0"/>
              </a:moveTo>
              <a:lnTo>
                <a:pt x="1751269" y="101095"/>
              </a:lnTo>
              <a:lnTo>
                <a:pt x="0" y="101095"/>
              </a:lnTo>
              <a:lnTo>
                <a:pt x="0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0E7CE-AEA6-43B5-B689-9689206CE5FF}">
      <dsp:nvSpPr>
        <dsp:cNvPr id="0" name=""/>
        <dsp:cNvSpPr/>
      </dsp:nvSpPr>
      <dsp:spPr>
        <a:xfrm>
          <a:off x="5616857" y="676001"/>
          <a:ext cx="2189086" cy="20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95"/>
              </a:lnTo>
              <a:lnTo>
                <a:pt x="2189086" y="101095"/>
              </a:lnTo>
              <a:lnTo>
                <a:pt x="2189086" y="2005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93B53C-EF11-4F61-834F-21DE198284A8}">
      <dsp:nvSpPr>
        <dsp:cNvPr id="0" name=""/>
        <dsp:cNvSpPr/>
      </dsp:nvSpPr>
      <dsp:spPr>
        <a:xfrm>
          <a:off x="3427770" y="1513426"/>
          <a:ext cx="875634" cy="20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95"/>
              </a:lnTo>
              <a:lnTo>
                <a:pt x="875634" y="101095"/>
              </a:lnTo>
              <a:lnTo>
                <a:pt x="875634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DD535-5626-4CBB-B782-1E1545C71412}">
      <dsp:nvSpPr>
        <dsp:cNvPr id="0" name=""/>
        <dsp:cNvSpPr/>
      </dsp:nvSpPr>
      <dsp:spPr>
        <a:xfrm>
          <a:off x="2552136" y="2350851"/>
          <a:ext cx="875634" cy="20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95"/>
              </a:lnTo>
              <a:lnTo>
                <a:pt x="875634" y="101095"/>
              </a:lnTo>
              <a:lnTo>
                <a:pt x="875634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B33F5-B7A0-4053-86EB-3C6F06D4F1EE}">
      <dsp:nvSpPr>
        <dsp:cNvPr id="0" name=""/>
        <dsp:cNvSpPr/>
      </dsp:nvSpPr>
      <dsp:spPr>
        <a:xfrm>
          <a:off x="1676501" y="3188276"/>
          <a:ext cx="875634" cy="20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95"/>
              </a:lnTo>
              <a:lnTo>
                <a:pt x="875634" y="101095"/>
              </a:lnTo>
              <a:lnTo>
                <a:pt x="875634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7509E-2C34-4195-97B3-1E689CBB849F}">
      <dsp:nvSpPr>
        <dsp:cNvPr id="0" name=""/>
        <dsp:cNvSpPr/>
      </dsp:nvSpPr>
      <dsp:spPr>
        <a:xfrm>
          <a:off x="800867" y="3188276"/>
          <a:ext cx="875634" cy="200599"/>
        </a:xfrm>
        <a:custGeom>
          <a:avLst/>
          <a:gdLst/>
          <a:ahLst/>
          <a:cxnLst/>
          <a:rect l="0" t="0" r="0" b="0"/>
          <a:pathLst>
            <a:path>
              <a:moveTo>
                <a:pt x="875634" y="0"/>
              </a:moveTo>
              <a:lnTo>
                <a:pt x="875634" y="101095"/>
              </a:lnTo>
              <a:lnTo>
                <a:pt x="0" y="101095"/>
              </a:lnTo>
              <a:lnTo>
                <a:pt x="0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1F376-2D39-4EC9-BB0E-BAFB30057E41}">
      <dsp:nvSpPr>
        <dsp:cNvPr id="0" name=""/>
        <dsp:cNvSpPr/>
      </dsp:nvSpPr>
      <dsp:spPr>
        <a:xfrm>
          <a:off x="1676501" y="2350851"/>
          <a:ext cx="875634" cy="200599"/>
        </a:xfrm>
        <a:custGeom>
          <a:avLst/>
          <a:gdLst/>
          <a:ahLst/>
          <a:cxnLst/>
          <a:rect l="0" t="0" r="0" b="0"/>
          <a:pathLst>
            <a:path>
              <a:moveTo>
                <a:pt x="875634" y="0"/>
              </a:moveTo>
              <a:lnTo>
                <a:pt x="875634" y="101095"/>
              </a:lnTo>
              <a:lnTo>
                <a:pt x="0" y="101095"/>
              </a:lnTo>
              <a:lnTo>
                <a:pt x="0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4E02A-D1CE-4FE9-8F3B-0683CAD70E1D}">
      <dsp:nvSpPr>
        <dsp:cNvPr id="0" name=""/>
        <dsp:cNvSpPr/>
      </dsp:nvSpPr>
      <dsp:spPr>
        <a:xfrm>
          <a:off x="2552136" y="1513426"/>
          <a:ext cx="875634" cy="200599"/>
        </a:xfrm>
        <a:custGeom>
          <a:avLst/>
          <a:gdLst/>
          <a:ahLst/>
          <a:cxnLst/>
          <a:rect l="0" t="0" r="0" b="0"/>
          <a:pathLst>
            <a:path>
              <a:moveTo>
                <a:pt x="875634" y="0"/>
              </a:moveTo>
              <a:lnTo>
                <a:pt x="875634" y="101095"/>
              </a:lnTo>
              <a:lnTo>
                <a:pt x="0" y="101095"/>
              </a:lnTo>
              <a:lnTo>
                <a:pt x="0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A7A49-8F08-4EF0-9EE7-AF6866F0A406}">
      <dsp:nvSpPr>
        <dsp:cNvPr id="0" name=""/>
        <dsp:cNvSpPr/>
      </dsp:nvSpPr>
      <dsp:spPr>
        <a:xfrm>
          <a:off x="3427770" y="676001"/>
          <a:ext cx="2189086" cy="200599"/>
        </a:xfrm>
        <a:custGeom>
          <a:avLst/>
          <a:gdLst/>
          <a:ahLst/>
          <a:cxnLst/>
          <a:rect l="0" t="0" r="0" b="0"/>
          <a:pathLst>
            <a:path>
              <a:moveTo>
                <a:pt x="2189086" y="0"/>
              </a:moveTo>
              <a:lnTo>
                <a:pt x="2189086" y="101095"/>
              </a:lnTo>
              <a:lnTo>
                <a:pt x="0" y="101095"/>
              </a:lnTo>
              <a:lnTo>
                <a:pt x="0" y="2005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80955-933F-4238-AF2C-85D970BCAC4E}">
      <dsp:nvSpPr>
        <dsp:cNvPr id="0" name=""/>
        <dsp:cNvSpPr/>
      </dsp:nvSpPr>
      <dsp:spPr>
        <a:xfrm>
          <a:off x="5298444" y="39175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EDD72-2EE1-4B2A-97A3-6BE1DDEB193A}">
      <dsp:nvSpPr>
        <dsp:cNvPr id="0" name=""/>
        <dsp:cNvSpPr/>
      </dsp:nvSpPr>
      <dsp:spPr>
        <a:xfrm>
          <a:off x="5935269" y="37583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5</a:t>
          </a:r>
          <a:endParaRPr lang="id-ID" sz="3100" kern="1200" dirty="0"/>
        </a:p>
      </dsp:txBody>
      <dsp:txXfrm>
        <a:off x="5935269" y="37583"/>
        <a:ext cx="955237" cy="636825"/>
      </dsp:txXfrm>
    </dsp:sp>
    <dsp:sp modelId="{03431357-5093-4D65-A351-0F92DCDB52FE}">
      <dsp:nvSpPr>
        <dsp:cNvPr id="0" name=""/>
        <dsp:cNvSpPr/>
      </dsp:nvSpPr>
      <dsp:spPr>
        <a:xfrm>
          <a:off x="3109358" y="876600"/>
          <a:ext cx="636825" cy="636825"/>
        </a:xfrm>
        <a:prstGeom prst="ellipse">
          <a:avLst/>
        </a:prstGeom>
        <a:solidFill>
          <a:srgbClr val="FF5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C23EF-FFDE-4DCF-ACBB-99E8387EE813}">
      <dsp:nvSpPr>
        <dsp:cNvPr id="0" name=""/>
        <dsp:cNvSpPr/>
      </dsp:nvSpPr>
      <dsp:spPr>
        <a:xfrm>
          <a:off x="3746183" y="875008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3</a:t>
          </a:r>
          <a:endParaRPr lang="id-ID" sz="3100" kern="1200" dirty="0"/>
        </a:p>
      </dsp:txBody>
      <dsp:txXfrm>
        <a:off x="3746183" y="875008"/>
        <a:ext cx="955237" cy="636825"/>
      </dsp:txXfrm>
    </dsp:sp>
    <dsp:sp modelId="{D984827E-1AE7-49EA-8650-DB597A1A559F}">
      <dsp:nvSpPr>
        <dsp:cNvPr id="0" name=""/>
        <dsp:cNvSpPr/>
      </dsp:nvSpPr>
      <dsp:spPr>
        <a:xfrm>
          <a:off x="2233723" y="1714025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6053A-BF12-4CF8-9987-4FDEFCCA9BC2}">
      <dsp:nvSpPr>
        <dsp:cNvPr id="0" name=""/>
        <dsp:cNvSpPr/>
      </dsp:nvSpPr>
      <dsp:spPr>
        <a:xfrm>
          <a:off x="2870548" y="1712433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2</a:t>
          </a:r>
          <a:endParaRPr lang="id-ID" sz="3100" kern="1200" dirty="0"/>
        </a:p>
      </dsp:txBody>
      <dsp:txXfrm>
        <a:off x="2870548" y="1712433"/>
        <a:ext cx="955237" cy="636825"/>
      </dsp:txXfrm>
    </dsp:sp>
    <dsp:sp modelId="{526350D3-E3DD-4AEA-B0B0-38A2D2577B30}">
      <dsp:nvSpPr>
        <dsp:cNvPr id="0" name=""/>
        <dsp:cNvSpPr/>
      </dsp:nvSpPr>
      <dsp:spPr>
        <a:xfrm>
          <a:off x="1358089" y="2551451"/>
          <a:ext cx="636825" cy="636825"/>
        </a:xfrm>
        <a:prstGeom prst="ellipse">
          <a:avLst/>
        </a:prstGeom>
        <a:solidFill>
          <a:srgbClr val="FF5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7A57F-398F-46E2-8726-9EAE189A8A08}">
      <dsp:nvSpPr>
        <dsp:cNvPr id="0" name=""/>
        <dsp:cNvSpPr/>
      </dsp:nvSpPr>
      <dsp:spPr>
        <a:xfrm>
          <a:off x="1994914" y="2549858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</a:t>
          </a:r>
          <a:endParaRPr lang="id-ID" sz="3100" kern="1200" dirty="0"/>
        </a:p>
      </dsp:txBody>
      <dsp:txXfrm>
        <a:off x="1994914" y="2549858"/>
        <a:ext cx="955237" cy="636825"/>
      </dsp:txXfrm>
    </dsp:sp>
    <dsp:sp modelId="{8F230C2C-2F9B-4A33-928F-953AD37FB299}">
      <dsp:nvSpPr>
        <dsp:cNvPr id="0" name=""/>
        <dsp:cNvSpPr/>
      </dsp:nvSpPr>
      <dsp:spPr>
        <a:xfrm>
          <a:off x="482454" y="3388876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CBC5D-4E65-425D-8EDD-6ECB93D30895}">
      <dsp:nvSpPr>
        <dsp:cNvPr id="0" name=""/>
        <dsp:cNvSpPr/>
      </dsp:nvSpPr>
      <dsp:spPr>
        <a:xfrm>
          <a:off x="1119279" y="3387283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1119279" y="3387283"/>
        <a:ext cx="955237" cy="636825"/>
      </dsp:txXfrm>
    </dsp:sp>
    <dsp:sp modelId="{A99C6026-5DF5-48F8-BEB0-642BB78D87D2}">
      <dsp:nvSpPr>
        <dsp:cNvPr id="0" name=""/>
        <dsp:cNvSpPr/>
      </dsp:nvSpPr>
      <dsp:spPr>
        <a:xfrm>
          <a:off x="2233723" y="3388876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9A4B3-0970-4694-9E33-92A174A9D8FB}">
      <dsp:nvSpPr>
        <dsp:cNvPr id="0" name=""/>
        <dsp:cNvSpPr/>
      </dsp:nvSpPr>
      <dsp:spPr>
        <a:xfrm>
          <a:off x="2870548" y="3387283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2870548" y="3387283"/>
        <a:ext cx="955237" cy="636825"/>
      </dsp:txXfrm>
    </dsp:sp>
    <dsp:sp modelId="{77A92378-C32F-4071-9FD6-9B633354EE1E}">
      <dsp:nvSpPr>
        <dsp:cNvPr id="0" name=""/>
        <dsp:cNvSpPr/>
      </dsp:nvSpPr>
      <dsp:spPr>
        <a:xfrm>
          <a:off x="3109358" y="2551451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E8185-1F59-4099-BA5D-1085D344583C}">
      <dsp:nvSpPr>
        <dsp:cNvPr id="0" name=""/>
        <dsp:cNvSpPr/>
      </dsp:nvSpPr>
      <dsp:spPr>
        <a:xfrm>
          <a:off x="3746183" y="2549858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3746183" y="2549858"/>
        <a:ext cx="955237" cy="636825"/>
      </dsp:txXfrm>
    </dsp:sp>
    <dsp:sp modelId="{28DC169F-5905-48FD-9831-9090E99E72DF}">
      <dsp:nvSpPr>
        <dsp:cNvPr id="0" name=""/>
        <dsp:cNvSpPr/>
      </dsp:nvSpPr>
      <dsp:spPr>
        <a:xfrm>
          <a:off x="3984992" y="1714025"/>
          <a:ext cx="636825" cy="636825"/>
        </a:xfrm>
        <a:prstGeom prst="ellipse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96F9B-C289-4F20-A435-773B785C9936}">
      <dsp:nvSpPr>
        <dsp:cNvPr id="0" name=""/>
        <dsp:cNvSpPr/>
      </dsp:nvSpPr>
      <dsp:spPr>
        <a:xfrm>
          <a:off x="4621817" y="1712433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4621817" y="1712433"/>
        <a:ext cx="955237" cy="636825"/>
      </dsp:txXfrm>
    </dsp:sp>
    <dsp:sp modelId="{99B5BBEB-016A-4B97-B9FB-2AAAF47DB4A6}">
      <dsp:nvSpPr>
        <dsp:cNvPr id="0" name=""/>
        <dsp:cNvSpPr/>
      </dsp:nvSpPr>
      <dsp:spPr>
        <a:xfrm>
          <a:off x="7487530" y="876600"/>
          <a:ext cx="636825" cy="636825"/>
        </a:xfrm>
        <a:prstGeom prst="ellipse">
          <a:avLst/>
        </a:prstGeom>
        <a:solidFill>
          <a:srgbClr val="FF5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968BE-5425-46BA-B25C-65E39A30AE23}">
      <dsp:nvSpPr>
        <dsp:cNvPr id="0" name=""/>
        <dsp:cNvSpPr/>
      </dsp:nvSpPr>
      <dsp:spPr>
        <a:xfrm>
          <a:off x="8124356" y="875008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7</a:t>
          </a:r>
          <a:endParaRPr lang="id-ID" sz="3100" kern="1200" dirty="0"/>
        </a:p>
      </dsp:txBody>
      <dsp:txXfrm>
        <a:off x="8124356" y="875008"/>
        <a:ext cx="955237" cy="636825"/>
      </dsp:txXfrm>
    </dsp:sp>
    <dsp:sp modelId="{13787A9A-66DA-4389-996F-6051E6E2884B}">
      <dsp:nvSpPr>
        <dsp:cNvPr id="0" name=""/>
        <dsp:cNvSpPr/>
      </dsp:nvSpPr>
      <dsp:spPr>
        <a:xfrm>
          <a:off x="5736261" y="1714025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C5031-E444-45C3-AC33-1EA9D501E66A}">
      <dsp:nvSpPr>
        <dsp:cNvPr id="0" name=""/>
        <dsp:cNvSpPr/>
      </dsp:nvSpPr>
      <dsp:spPr>
        <a:xfrm>
          <a:off x="6373086" y="1712433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6</a:t>
          </a:r>
          <a:endParaRPr lang="id-ID" sz="3100" kern="1200" dirty="0"/>
        </a:p>
      </dsp:txBody>
      <dsp:txXfrm>
        <a:off x="6373086" y="1712433"/>
        <a:ext cx="955237" cy="636825"/>
      </dsp:txXfrm>
    </dsp:sp>
    <dsp:sp modelId="{656B8800-6F94-4899-BE81-40DDB6164EFB}">
      <dsp:nvSpPr>
        <dsp:cNvPr id="0" name=""/>
        <dsp:cNvSpPr/>
      </dsp:nvSpPr>
      <dsp:spPr>
        <a:xfrm>
          <a:off x="4860627" y="2551451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C2AA4-0A1B-4402-AEAB-55041CC12AF9}">
      <dsp:nvSpPr>
        <dsp:cNvPr id="0" name=""/>
        <dsp:cNvSpPr/>
      </dsp:nvSpPr>
      <dsp:spPr>
        <a:xfrm>
          <a:off x="5497452" y="2549858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5497452" y="2549858"/>
        <a:ext cx="955237" cy="636825"/>
      </dsp:txXfrm>
    </dsp:sp>
    <dsp:sp modelId="{58AD3598-0109-4A2A-9B78-580350C13861}">
      <dsp:nvSpPr>
        <dsp:cNvPr id="0" name=""/>
        <dsp:cNvSpPr/>
      </dsp:nvSpPr>
      <dsp:spPr>
        <a:xfrm>
          <a:off x="6611896" y="2551451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1DE36-CFE7-48D0-8DD4-A4AB7C54FF20}">
      <dsp:nvSpPr>
        <dsp:cNvPr id="0" name=""/>
        <dsp:cNvSpPr/>
      </dsp:nvSpPr>
      <dsp:spPr>
        <a:xfrm>
          <a:off x="7248721" y="2549858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7248721" y="2549858"/>
        <a:ext cx="955237" cy="636825"/>
      </dsp:txXfrm>
    </dsp:sp>
    <dsp:sp modelId="{0A06118A-99AD-4A0F-86CC-FF29766E2BD3}">
      <dsp:nvSpPr>
        <dsp:cNvPr id="0" name=""/>
        <dsp:cNvSpPr/>
      </dsp:nvSpPr>
      <dsp:spPr>
        <a:xfrm>
          <a:off x="9238800" y="1714025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C9CB7-E58A-4FA4-8F87-7FDB34AE344F}">
      <dsp:nvSpPr>
        <dsp:cNvPr id="0" name=""/>
        <dsp:cNvSpPr/>
      </dsp:nvSpPr>
      <dsp:spPr>
        <a:xfrm>
          <a:off x="9875625" y="1712433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8</a:t>
          </a:r>
          <a:endParaRPr lang="id-ID" sz="3100" kern="1200" dirty="0"/>
        </a:p>
      </dsp:txBody>
      <dsp:txXfrm>
        <a:off x="9875625" y="1712433"/>
        <a:ext cx="955237" cy="636825"/>
      </dsp:txXfrm>
    </dsp:sp>
    <dsp:sp modelId="{F1CB56B5-7B36-4AE2-A056-B1086B5D699A}">
      <dsp:nvSpPr>
        <dsp:cNvPr id="0" name=""/>
        <dsp:cNvSpPr/>
      </dsp:nvSpPr>
      <dsp:spPr>
        <a:xfrm>
          <a:off x="8363165" y="2551451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D701A-29C6-48F9-ACCB-ECA74F9A1092}">
      <dsp:nvSpPr>
        <dsp:cNvPr id="0" name=""/>
        <dsp:cNvSpPr/>
      </dsp:nvSpPr>
      <dsp:spPr>
        <a:xfrm>
          <a:off x="8999990" y="2549858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8999990" y="2549858"/>
        <a:ext cx="955237" cy="636825"/>
      </dsp:txXfrm>
    </dsp:sp>
    <dsp:sp modelId="{51C68E37-6A86-41A0-B5EA-1D9ECF700E48}">
      <dsp:nvSpPr>
        <dsp:cNvPr id="0" name=""/>
        <dsp:cNvSpPr/>
      </dsp:nvSpPr>
      <dsp:spPr>
        <a:xfrm>
          <a:off x="10114434" y="2551451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C3531-D3F1-4D14-9C4A-5A38C68B49AE}">
      <dsp:nvSpPr>
        <dsp:cNvPr id="0" name=""/>
        <dsp:cNvSpPr/>
      </dsp:nvSpPr>
      <dsp:spPr>
        <a:xfrm>
          <a:off x="10751259" y="2549858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10751259" y="2549858"/>
        <a:ext cx="955237" cy="6368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143C3-170E-4850-AD50-893E5282920C}">
      <dsp:nvSpPr>
        <dsp:cNvPr id="0" name=""/>
        <dsp:cNvSpPr/>
      </dsp:nvSpPr>
      <dsp:spPr>
        <a:xfrm>
          <a:off x="9557212" y="2350851"/>
          <a:ext cx="875634" cy="20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95"/>
              </a:lnTo>
              <a:lnTo>
                <a:pt x="875634" y="101095"/>
              </a:lnTo>
              <a:lnTo>
                <a:pt x="875634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2B388-C594-407B-809B-C36B72533EA1}">
      <dsp:nvSpPr>
        <dsp:cNvPr id="0" name=""/>
        <dsp:cNvSpPr/>
      </dsp:nvSpPr>
      <dsp:spPr>
        <a:xfrm>
          <a:off x="8681578" y="2350851"/>
          <a:ext cx="875634" cy="200599"/>
        </a:xfrm>
        <a:custGeom>
          <a:avLst/>
          <a:gdLst/>
          <a:ahLst/>
          <a:cxnLst/>
          <a:rect l="0" t="0" r="0" b="0"/>
          <a:pathLst>
            <a:path>
              <a:moveTo>
                <a:pt x="875634" y="0"/>
              </a:moveTo>
              <a:lnTo>
                <a:pt x="875634" y="101095"/>
              </a:lnTo>
              <a:lnTo>
                <a:pt x="0" y="101095"/>
              </a:lnTo>
              <a:lnTo>
                <a:pt x="0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9E14B-C8C4-461A-ABE6-8792F5D7EA54}">
      <dsp:nvSpPr>
        <dsp:cNvPr id="0" name=""/>
        <dsp:cNvSpPr/>
      </dsp:nvSpPr>
      <dsp:spPr>
        <a:xfrm>
          <a:off x="7805943" y="1513426"/>
          <a:ext cx="1751269" cy="20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95"/>
              </a:lnTo>
              <a:lnTo>
                <a:pt x="1751269" y="101095"/>
              </a:lnTo>
              <a:lnTo>
                <a:pt x="1751269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929B9-74C2-43D7-ABF4-14F4B1230060}">
      <dsp:nvSpPr>
        <dsp:cNvPr id="0" name=""/>
        <dsp:cNvSpPr/>
      </dsp:nvSpPr>
      <dsp:spPr>
        <a:xfrm>
          <a:off x="6054674" y="2350851"/>
          <a:ext cx="875634" cy="20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95"/>
              </a:lnTo>
              <a:lnTo>
                <a:pt x="875634" y="101095"/>
              </a:lnTo>
              <a:lnTo>
                <a:pt x="875634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FECDD-C760-45D4-8099-FAE66098B3DD}">
      <dsp:nvSpPr>
        <dsp:cNvPr id="0" name=""/>
        <dsp:cNvSpPr/>
      </dsp:nvSpPr>
      <dsp:spPr>
        <a:xfrm>
          <a:off x="5179039" y="2350851"/>
          <a:ext cx="875634" cy="200599"/>
        </a:xfrm>
        <a:custGeom>
          <a:avLst/>
          <a:gdLst/>
          <a:ahLst/>
          <a:cxnLst/>
          <a:rect l="0" t="0" r="0" b="0"/>
          <a:pathLst>
            <a:path>
              <a:moveTo>
                <a:pt x="875634" y="0"/>
              </a:moveTo>
              <a:lnTo>
                <a:pt x="875634" y="101095"/>
              </a:lnTo>
              <a:lnTo>
                <a:pt x="0" y="101095"/>
              </a:lnTo>
              <a:lnTo>
                <a:pt x="0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53E05-04A9-488B-9C5D-19D931DB2651}">
      <dsp:nvSpPr>
        <dsp:cNvPr id="0" name=""/>
        <dsp:cNvSpPr/>
      </dsp:nvSpPr>
      <dsp:spPr>
        <a:xfrm>
          <a:off x="6054674" y="1513426"/>
          <a:ext cx="1751269" cy="200599"/>
        </a:xfrm>
        <a:custGeom>
          <a:avLst/>
          <a:gdLst/>
          <a:ahLst/>
          <a:cxnLst/>
          <a:rect l="0" t="0" r="0" b="0"/>
          <a:pathLst>
            <a:path>
              <a:moveTo>
                <a:pt x="1751269" y="0"/>
              </a:moveTo>
              <a:lnTo>
                <a:pt x="1751269" y="101095"/>
              </a:lnTo>
              <a:lnTo>
                <a:pt x="0" y="101095"/>
              </a:lnTo>
              <a:lnTo>
                <a:pt x="0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0E7CE-AEA6-43B5-B689-9689206CE5FF}">
      <dsp:nvSpPr>
        <dsp:cNvPr id="0" name=""/>
        <dsp:cNvSpPr/>
      </dsp:nvSpPr>
      <dsp:spPr>
        <a:xfrm>
          <a:off x="5616857" y="676001"/>
          <a:ext cx="2189086" cy="20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95"/>
              </a:lnTo>
              <a:lnTo>
                <a:pt x="2189086" y="101095"/>
              </a:lnTo>
              <a:lnTo>
                <a:pt x="2189086" y="2005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93B53C-EF11-4F61-834F-21DE198284A8}">
      <dsp:nvSpPr>
        <dsp:cNvPr id="0" name=""/>
        <dsp:cNvSpPr/>
      </dsp:nvSpPr>
      <dsp:spPr>
        <a:xfrm>
          <a:off x="3427770" y="1513426"/>
          <a:ext cx="875634" cy="20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95"/>
              </a:lnTo>
              <a:lnTo>
                <a:pt x="875634" y="101095"/>
              </a:lnTo>
              <a:lnTo>
                <a:pt x="875634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DD535-5626-4CBB-B782-1E1545C71412}">
      <dsp:nvSpPr>
        <dsp:cNvPr id="0" name=""/>
        <dsp:cNvSpPr/>
      </dsp:nvSpPr>
      <dsp:spPr>
        <a:xfrm>
          <a:off x="2552136" y="2350851"/>
          <a:ext cx="875634" cy="20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95"/>
              </a:lnTo>
              <a:lnTo>
                <a:pt x="875634" y="101095"/>
              </a:lnTo>
              <a:lnTo>
                <a:pt x="875634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B33F5-B7A0-4053-86EB-3C6F06D4F1EE}">
      <dsp:nvSpPr>
        <dsp:cNvPr id="0" name=""/>
        <dsp:cNvSpPr/>
      </dsp:nvSpPr>
      <dsp:spPr>
        <a:xfrm>
          <a:off x="1676501" y="3188276"/>
          <a:ext cx="875634" cy="20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95"/>
              </a:lnTo>
              <a:lnTo>
                <a:pt x="875634" y="101095"/>
              </a:lnTo>
              <a:lnTo>
                <a:pt x="875634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7509E-2C34-4195-97B3-1E689CBB849F}">
      <dsp:nvSpPr>
        <dsp:cNvPr id="0" name=""/>
        <dsp:cNvSpPr/>
      </dsp:nvSpPr>
      <dsp:spPr>
        <a:xfrm>
          <a:off x="800867" y="3188276"/>
          <a:ext cx="875634" cy="200599"/>
        </a:xfrm>
        <a:custGeom>
          <a:avLst/>
          <a:gdLst/>
          <a:ahLst/>
          <a:cxnLst/>
          <a:rect l="0" t="0" r="0" b="0"/>
          <a:pathLst>
            <a:path>
              <a:moveTo>
                <a:pt x="875634" y="0"/>
              </a:moveTo>
              <a:lnTo>
                <a:pt x="875634" y="101095"/>
              </a:lnTo>
              <a:lnTo>
                <a:pt x="0" y="101095"/>
              </a:lnTo>
              <a:lnTo>
                <a:pt x="0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1F376-2D39-4EC9-BB0E-BAFB30057E41}">
      <dsp:nvSpPr>
        <dsp:cNvPr id="0" name=""/>
        <dsp:cNvSpPr/>
      </dsp:nvSpPr>
      <dsp:spPr>
        <a:xfrm>
          <a:off x="1676501" y="2350851"/>
          <a:ext cx="875634" cy="200599"/>
        </a:xfrm>
        <a:custGeom>
          <a:avLst/>
          <a:gdLst/>
          <a:ahLst/>
          <a:cxnLst/>
          <a:rect l="0" t="0" r="0" b="0"/>
          <a:pathLst>
            <a:path>
              <a:moveTo>
                <a:pt x="875634" y="0"/>
              </a:moveTo>
              <a:lnTo>
                <a:pt x="875634" y="101095"/>
              </a:lnTo>
              <a:lnTo>
                <a:pt x="0" y="101095"/>
              </a:lnTo>
              <a:lnTo>
                <a:pt x="0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4E02A-D1CE-4FE9-8F3B-0683CAD70E1D}">
      <dsp:nvSpPr>
        <dsp:cNvPr id="0" name=""/>
        <dsp:cNvSpPr/>
      </dsp:nvSpPr>
      <dsp:spPr>
        <a:xfrm>
          <a:off x="2552136" y="1513426"/>
          <a:ext cx="875634" cy="200599"/>
        </a:xfrm>
        <a:custGeom>
          <a:avLst/>
          <a:gdLst/>
          <a:ahLst/>
          <a:cxnLst/>
          <a:rect l="0" t="0" r="0" b="0"/>
          <a:pathLst>
            <a:path>
              <a:moveTo>
                <a:pt x="875634" y="0"/>
              </a:moveTo>
              <a:lnTo>
                <a:pt x="875634" y="101095"/>
              </a:lnTo>
              <a:lnTo>
                <a:pt x="0" y="101095"/>
              </a:lnTo>
              <a:lnTo>
                <a:pt x="0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A7A49-8F08-4EF0-9EE7-AF6866F0A406}">
      <dsp:nvSpPr>
        <dsp:cNvPr id="0" name=""/>
        <dsp:cNvSpPr/>
      </dsp:nvSpPr>
      <dsp:spPr>
        <a:xfrm>
          <a:off x="3427770" y="676001"/>
          <a:ext cx="2189086" cy="200599"/>
        </a:xfrm>
        <a:custGeom>
          <a:avLst/>
          <a:gdLst/>
          <a:ahLst/>
          <a:cxnLst/>
          <a:rect l="0" t="0" r="0" b="0"/>
          <a:pathLst>
            <a:path>
              <a:moveTo>
                <a:pt x="2189086" y="0"/>
              </a:moveTo>
              <a:lnTo>
                <a:pt x="2189086" y="101095"/>
              </a:lnTo>
              <a:lnTo>
                <a:pt x="0" y="101095"/>
              </a:lnTo>
              <a:lnTo>
                <a:pt x="0" y="2005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80955-933F-4238-AF2C-85D970BCAC4E}">
      <dsp:nvSpPr>
        <dsp:cNvPr id="0" name=""/>
        <dsp:cNvSpPr/>
      </dsp:nvSpPr>
      <dsp:spPr>
        <a:xfrm>
          <a:off x="5298444" y="39175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EDD72-2EE1-4B2A-97A3-6BE1DDEB193A}">
      <dsp:nvSpPr>
        <dsp:cNvPr id="0" name=""/>
        <dsp:cNvSpPr/>
      </dsp:nvSpPr>
      <dsp:spPr>
        <a:xfrm>
          <a:off x="5935269" y="37583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5</a:t>
          </a:r>
          <a:endParaRPr lang="id-ID" sz="3100" kern="1200" dirty="0"/>
        </a:p>
      </dsp:txBody>
      <dsp:txXfrm>
        <a:off x="5935269" y="37583"/>
        <a:ext cx="955237" cy="636825"/>
      </dsp:txXfrm>
    </dsp:sp>
    <dsp:sp modelId="{03431357-5093-4D65-A351-0F92DCDB52FE}">
      <dsp:nvSpPr>
        <dsp:cNvPr id="0" name=""/>
        <dsp:cNvSpPr/>
      </dsp:nvSpPr>
      <dsp:spPr>
        <a:xfrm>
          <a:off x="3109358" y="876600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C23EF-FFDE-4DCF-ACBB-99E8387EE813}">
      <dsp:nvSpPr>
        <dsp:cNvPr id="0" name=""/>
        <dsp:cNvSpPr/>
      </dsp:nvSpPr>
      <dsp:spPr>
        <a:xfrm>
          <a:off x="3746183" y="875008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3</a:t>
          </a:r>
          <a:endParaRPr lang="id-ID" sz="3100" kern="1200" dirty="0"/>
        </a:p>
      </dsp:txBody>
      <dsp:txXfrm>
        <a:off x="3746183" y="875008"/>
        <a:ext cx="955237" cy="636825"/>
      </dsp:txXfrm>
    </dsp:sp>
    <dsp:sp modelId="{D984827E-1AE7-49EA-8650-DB597A1A559F}">
      <dsp:nvSpPr>
        <dsp:cNvPr id="0" name=""/>
        <dsp:cNvSpPr/>
      </dsp:nvSpPr>
      <dsp:spPr>
        <a:xfrm>
          <a:off x="2233723" y="1714025"/>
          <a:ext cx="636825" cy="636825"/>
        </a:xfrm>
        <a:prstGeom prst="ellipse">
          <a:avLst/>
        </a:prstGeom>
        <a:solidFill>
          <a:srgbClr val="FF5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6053A-BF12-4CF8-9987-4FDEFCCA9BC2}">
      <dsp:nvSpPr>
        <dsp:cNvPr id="0" name=""/>
        <dsp:cNvSpPr/>
      </dsp:nvSpPr>
      <dsp:spPr>
        <a:xfrm>
          <a:off x="2870548" y="1712433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2</a:t>
          </a:r>
          <a:endParaRPr lang="id-ID" sz="3100" kern="1200" dirty="0"/>
        </a:p>
      </dsp:txBody>
      <dsp:txXfrm>
        <a:off x="2870548" y="1712433"/>
        <a:ext cx="955237" cy="636825"/>
      </dsp:txXfrm>
    </dsp:sp>
    <dsp:sp modelId="{526350D3-E3DD-4AEA-B0B0-38A2D2577B30}">
      <dsp:nvSpPr>
        <dsp:cNvPr id="0" name=""/>
        <dsp:cNvSpPr/>
      </dsp:nvSpPr>
      <dsp:spPr>
        <a:xfrm>
          <a:off x="1358089" y="2551451"/>
          <a:ext cx="636825" cy="636825"/>
        </a:xfrm>
        <a:prstGeom prst="ellipse">
          <a:avLst/>
        </a:prstGeom>
        <a:solidFill>
          <a:srgbClr val="FF5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7A57F-398F-46E2-8726-9EAE189A8A08}">
      <dsp:nvSpPr>
        <dsp:cNvPr id="0" name=""/>
        <dsp:cNvSpPr/>
      </dsp:nvSpPr>
      <dsp:spPr>
        <a:xfrm>
          <a:off x="1994914" y="2549858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</a:t>
          </a:r>
          <a:endParaRPr lang="id-ID" sz="3100" kern="1200" dirty="0"/>
        </a:p>
      </dsp:txBody>
      <dsp:txXfrm>
        <a:off x="1994914" y="2549858"/>
        <a:ext cx="955237" cy="636825"/>
      </dsp:txXfrm>
    </dsp:sp>
    <dsp:sp modelId="{8F230C2C-2F9B-4A33-928F-953AD37FB299}">
      <dsp:nvSpPr>
        <dsp:cNvPr id="0" name=""/>
        <dsp:cNvSpPr/>
      </dsp:nvSpPr>
      <dsp:spPr>
        <a:xfrm>
          <a:off x="482454" y="3388876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CBC5D-4E65-425D-8EDD-6ECB93D30895}">
      <dsp:nvSpPr>
        <dsp:cNvPr id="0" name=""/>
        <dsp:cNvSpPr/>
      </dsp:nvSpPr>
      <dsp:spPr>
        <a:xfrm>
          <a:off x="1119279" y="3387283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1119279" y="3387283"/>
        <a:ext cx="955237" cy="636825"/>
      </dsp:txXfrm>
    </dsp:sp>
    <dsp:sp modelId="{A99C6026-5DF5-48F8-BEB0-642BB78D87D2}">
      <dsp:nvSpPr>
        <dsp:cNvPr id="0" name=""/>
        <dsp:cNvSpPr/>
      </dsp:nvSpPr>
      <dsp:spPr>
        <a:xfrm>
          <a:off x="2233723" y="3388876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9A4B3-0970-4694-9E33-92A174A9D8FB}">
      <dsp:nvSpPr>
        <dsp:cNvPr id="0" name=""/>
        <dsp:cNvSpPr/>
      </dsp:nvSpPr>
      <dsp:spPr>
        <a:xfrm>
          <a:off x="2870548" y="3387283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2870548" y="3387283"/>
        <a:ext cx="955237" cy="636825"/>
      </dsp:txXfrm>
    </dsp:sp>
    <dsp:sp modelId="{77A92378-C32F-4071-9FD6-9B633354EE1E}">
      <dsp:nvSpPr>
        <dsp:cNvPr id="0" name=""/>
        <dsp:cNvSpPr/>
      </dsp:nvSpPr>
      <dsp:spPr>
        <a:xfrm>
          <a:off x="3109358" y="2551451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E8185-1F59-4099-BA5D-1085D344583C}">
      <dsp:nvSpPr>
        <dsp:cNvPr id="0" name=""/>
        <dsp:cNvSpPr/>
      </dsp:nvSpPr>
      <dsp:spPr>
        <a:xfrm>
          <a:off x="3746183" y="2549858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3746183" y="2549858"/>
        <a:ext cx="955237" cy="636825"/>
      </dsp:txXfrm>
    </dsp:sp>
    <dsp:sp modelId="{28DC169F-5905-48FD-9831-9090E99E72DF}">
      <dsp:nvSpPr>
        <dsp:cNvPr id="0" name=""/>
        <dsp:cNvSpPr/>
      </dsp:nvSpPr>
      <dsp:spPr>
        <a:xfrm>
          <a:off x="3984992" y="1714025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96F9B-C289-4F20-A435-773B785C9936}">
      <dsp:nvSpPr>
        <dsp:cNvPr id="0" name=""/>
        <dsp:cNvSpPr/>
      </dsp:nvSpPr>
      <dsp:spPr>
        <a:xfrm>
          <a:off x="4621817" y="1712433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4621817" y="1712433"/>
        <a:ext cx="955237" cy="636825"/>
      </dsp:txXfrm>
    </dsp:sp>
    <dsp:sp modelId="{99B5BBEB-016A-4B97-B9FB-2AAAF47DB4A6}">
      <dsp:nvSpPr>
        <dsp:cNvPr id="0" name=""/>
        <dsp:cNvSpPr/>
      </dsp:nvSpPr>
      <dsp:spPr>
        <a:xfrm>
          <a:off x="7487530" y="876600"/>
          <a:ext cx="636825" cy="636825"/>
        </a:xfrm>
        <a:prstGeom prst="ellipse">
          <a:avLst/>
        </a:prstGeom>
        <a:solidFill>
          <a:srgbClr val="FF5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968BE-5425-46BA-B25C-65E39A30AE23}">
      <dsp:nvSpPr>
        <dsp:cNvPr id="0" name=""/>
        <dsp:cNvSpPr/>
      </dsp:nvSpPr>
      <dsp:spPr>
        <a:xfrm>
          <a:off x="8124356" y="875008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7</a:t>
          </a:r>
          <a:endParaRPr lang="id-ID" sz="3100" kern="1200" dirty="0"/>
        </a:p>
      </dsp:txBody>
      <dsp:txXfrm>
        <a:off x="8124356" y="875008"/>
        <a:ext cx="955237" cy="636825"/>
      </dsp:txXfrm>
    </dsp:sp>
    <dsp:sp modelId="{13787A9A-66DA-4389-996F-6051E6E2884B}">
      <dsp:nvSpPr>
        <dsp:cNvPr id="0" name=""/>
        <dsp:cNvSpPr/>
      </dsp:nvSpPr>
      <dsp:spPr>
        <a:xfrm>
          <a:off x="5736261" y="1714025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C5031-E444-45C3-AC33-1EA9D501E66A}">
      <dsp:nvSpPr>
        <dsp:cNvPr id="0" name=""/>
        <dsp:cNvSpPr/>
      </dsp:nvSpPr>
      <dsp:spPr>
        <a:xfrm>
          <a:off x="6373086" y="1712433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6</a:t>
          </a:r>
          <a:endParaRPr lang="id-ID" sz="3100" kern="1200" dirty="0"/>
        </a:p>
      </dsp:txBody>
      <dsp:txXfrm>
        <a:off x="6373086" y="1712433"/>
        <a:ext cx="955237" cy="636825"/>
      </dsp:txXfrm>
    </dsp:sp>
    <dsp:sp modelId="{656B8800-6F94-4899-BE81-40DDB6164EFB}">
      <dsp:nvSpPr>
        <dsp:cNvPr id="0" name=""/>
        <dsp:cNvSpPr/>
      </dsp:nvSpPr>
      <dsp:spPr>
        <a:xfrm>
          <a:off x="4860627" y="2551451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C2AA4-0A1B-4402-AEAB-55041CC12AF9}">
      <dsp:nvSpPr>
        <dsp:cNvPr id="0" name=""/>
        <dsp:cNvSpPr/>
      </dsp:nvSpPr>
      <dsp:spPr>
        <a:xfrm>
          <a:off x="5497452" y="2549858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5497452" y="2549858"/>
        <a:ext cx="955237" cy="636825"/>
      </dsp:txXfrm>
    </dsp:sp>
    <dsp:sp modelId="{58AD3598-0109-4A2A-9B78-580350C13861}">
      <dsp:nvSpPr>
        <dsp:cNvPr id="0" name=""/>
        <dsp:cNvSpPr/>
      </dsp:nvSpPr>
      <dsp:spPr>
        <a:xfrm>
          <a:off x="6611896" y="2551451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1DE36-CFE7-48D0-8DD4-A4AB7C54FF20}">
      <dsp:nvSpPr>
        <dsp:cNvPr id="0" name=""/>
        <dsp:cNvSpPr/>
      </dsp:nvSpPr>
      <dsp:spPr>
        <a:xfrm>
          <a:off x="7248721" y="2549858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7248721" y="2549858"/>
        <a:ext cx="955237" cy="636825"/>
      </dsp:txXfrm>
    </dsp:sp>
    <dsp:sp modelId="{0A06118A-99AD-4A0F-86CC-FF29766E2BD3}">
      <dsp:nvSpPr>
        <dsp:cNvPr id="0" name=""/>
        <dsp:cNvSpPr/>
      </dsp:nvSpPr>
      <dsp:spPr>
        <a:xfrm>
          <a:off x="9238800" y="1714025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C9CB7-E58A-4FA4-8F87-7FDB34AE344F}">
      <dsp:nvSpPr>
        <dsp:cNvPr id="0" name=""/>
        <dsp:cNvSpPr/>
      </dsp:nvSpPr>
      <dsp:spPr>
        <a:xfrm>
          <a:off x="9875625" y="1712433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8</a:t>
          </a:r>
          <a:endParaRPr lang="id-ID" sz="3100" kern="1200" dirty="0"/>
        </a:p>
      </dsp:txBody>
      <dsp:txXfrm>
        <a:off x="9875625" y="1712433"/>
        <a:ext cx="955237" cy="636825"/>
      </dsp:txXfrm>
    </dsp:sp>
    <dsp:sp modelId="{F1CB56B5-7B36-4AE2-A056-B1086B5D699A}">
      <dsp:nvSpPr>
        <dsp:cNvPr id="0" name=""/>
        <dsp:cNvSpPr/>
      </dsp:nvSpPr>
      <dsp:spPr>
        <a:xfrm>
          <a:off x="8363165" y="2551451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D701A-29C6-48F9-ACCB-ECA74F9A1092}">
      <dsp:nvSpPr>
        <dsp:cNvPr id="0" name=""/>
        <dsp:cNvSpPr/>
      </dsp:nvSpPr>
      <dsp:spPr>
        <a:xfrm>
          <a:off x="8999990" y="2549858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8999990" y="2549858"/>
        <a:ext cx="955237" cy="636825"/>
      </dsp:txXfrm>
    </dsp:sp>
    <dsp:sp modelId="{51C68E37-6A86-41A0-B5EA-1D9ECF700E48}">
      <dsp:nvSpPr>
        <dsp:cNvPr id="0" name=""/>
        <dsp:cNvSpPr/>
      </dsp:nvSpPr>
      <dsp:spPr>
        <a:xfrm>
          <a:off x="10114434" y="2551451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C3531-D3F1-4D14-9C4A-5A38C68B49AE}">
      <dsp:nvSpPr>
        <dsp:cNvPr id="0" name=""/>
        <dsp:cNvSpPr/>
      </dsp:nvSpPr>
      <dsp:spPr>
        <a:xfrm>
          <a:off x="10751259" y="2549858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10751259" y="2549858"/>
        <a:ext cx="955237" cy="6368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143C3-170E-4850-AD50-893E5282920C}">
      <dsp:nvSpPr>
        <dsp:cNvPr id="0" name=""/>
        <dsp:cNvSpPr/>
      </dsp:nvSpPr>
      <dsp:spPr>
        <a:xfrm>
          <a:off x="10294843" y="2680599"/>
          <a:ext cx="770067" cy="176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907"/>
              </a:lnTo>
              <a:lnTo>
                <a:pt x="770067" y="88907"/>
              </a:lnTo>
              <a:lnTo>
                <a:pt x="770067" y="176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2B388-C594-407B-809B-C36B72533EA1}">
      <dsp:nvSpPr>
        <dsp:cNvPr id="0" name=""/>
        <dsp:cNvSpPr/>
      </dsp:nvSpPr>
      <dsp:spPr>
        <a:xfrm>
          <a:off x="9524776" y="2680599"/>
          <a:ext cx="770067" cy="176415"/>
        </a:xfrm>
        <a:custGeom>
          <a:avLst/>
          <a:gdLst/>
          <a:ahLst/>
          <a:cxnLst/>
          <a:rect l="0" t="0" r="0" b="0"/>
          <a:pathLst>
            <a:path>
              <a:moveTo>
                <a:pt x="770067" y="0"/>
              </a:moveTo>
              <a:lnTo>
                <a:pt x="770067" y="88907"/>
              </a:lnTo>
              <a:lnTo>
                <a:pt x="0" y="88907"/>
              </a:lnTo>
              <a:lnTo>
                <a:pt x="0" y="176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9E14B-C8C4-461A-ABE6-8792F5D7EA54}">
      <dsp:nvSpPr>
        <dsp:cNvPr id="0" name=""/>
        <dsp:cNvSpPr/>
      </dsp:nvSpPr>
      <dsp:spPr>
        <a:xfrm>
          <a:off x="8754708" y="1944134"/>
          <a:ext cx="1540134" cy="176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907"/>
              </a:lnTo>
              <a:lnTo>
                <a:pt x="1540134" y="88907"/>
              </a:lnTo>
              <a:lnTo>
                <a:pt x="1540134" y="176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929B9-74C2-43D7-ABF4-14F4B1230060}">
      <dsp:nvSpPr>
        <dsp:cNvPr id="0" name=""/>
        <dsp:cNvSpPr/>
      </dsp:nvSpPr>
      <dsp:spPr>
        <a:xfrm>
          <a:off x="7214574" y="2680599"/>
          <a:ext cx="770067" cy="176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907"/>
              </a:lnTo>
              <a:lnTo>
                <a:pt x="770067" y="88907"/>
              </a:lnTo>
              <a:lnTo>
                <a:pt x="770067" y="176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FECDD-C760-45D4-8099-FAE66098B3DD}">
      <dsp:nvSpPr>
        <dsp:cNvPr id="0" name=""/>
        <dsp:cNvSpPr/>
      </dsp:nvSpPr>
      <dsp:spPr>
        <a:xfrm>
          <a:off x="6444506" y="2680599"/>
          <a:ext cx="770067" cy="176415"/>
        </a:xfrm>
        <a:custGeom>
          <a:avLst/>
          <a:gdLst/>
          <a:ahLst/>
          <a:cxnLst/>
          <a:rect l="0" t="0" r="0" b="0"/>
          <a:pathLst>
            <a:path>
              <a:moveTo>
                <a:pt x="770067" y="0"/>
              </a:moveTo>
              <a:lnTo>
                <a:pt x="770067" y="88907"/>
              </a:lnTo>
              <a:lnTo>
                <a:pt x="0" y="88907"/>
              </a:lnTo>
              <a:lnTo>
                <a:pt x="0" y="176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53E05-04A9-488B-9C5D-19D931DB2651}">
      <dsp:nvSpPr>
        <dsp:cNvPr id="0" name=""/>
        <dsp:cNvSpPr/>
      </dsp:nvSpPr>
      <dsp:spPr>
        <a:xfrm>
          <a:off x="7214574" y="1944134"/>
          <a:ext cx="1540134" cy="176415"/>
        </a:xfrm>
        <a:custGeom>
          <a:avLst/>
          <a:gdLst/>
          <a:ahLst/>
          <a:cxnLst/>
          <a:rect l="0" t="0" r="0" b="0"/>
          <a:pathLst>
            <a:path>
              <a:moveTo>
                <a:pt x="1540134" y="0"/>
              </a:moveTo>
              <a:lnTo>
                <a:pt x="1540134" y="88907"/>
              </a:lnTo>
              <a:lnTo>
                <a:pt x="0" y="88907"/>
              </a:lnTo>
              <a:lnTo>
                <a:pt x="0" y="176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0E7CE-AEA6-43B5-B689-9689206CE5FF}">
      <dsp:nvSpPr>
        <dsp:cNvPr id="0" name=""/>
        <dsp:cNvSpPr/>
      </dsp:nvSpPr>
      <dsp:spPr>
        <a:xfrm>
          <a:off x="5674439" y="1207670"/>
          <a:ext cx="3080269" cy="176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907"/>
              </a:lnTo>
              <a:lnTo>
                <a:pt x="3080269" y="88907"/>
              </a:lnTo>
              <a:lnTo>
                <a:pt x="3080269" y="1764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B6438-4C96-44F0-BFA7-F69C71047502}">
      <dsp:nvSpPr>
        <dsp:cNvPr id="0" name=""/>
        <dsp:cNvSpPr/>
      </dsp:nvSpPr>
      <dsp:spPr>
        <a:xfrm>
          <a:off x="4134304" y="2680599"/>
          <a:ext cx="770067" cy="176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907"/>
              </a:lnTo>
              <a:lnTo>
                <a:pt x="770067" y="88907"/>
              </a:lnTo>
              <a:lnTo>
                <a:pt x="770067" y="176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B52406-99D4-4320-9AEA-C59A87498041}">
      <dsp:nvSpPr>
        <dsp:cNvPr id="0" name=""/>
        <dsp:cNvSpPr/>
      </dsp:nvSpPr>
      <dsp:spPr>
        <a:xfrm>
          <a:off x="3364237" y="2680599"/>
          <a:ext cx="770067" cy="176415"/>
        </a:xfrm>
        <a:custGeom>
          <a:avLst/>
          <a:gdLst/>
          <a:ahLst/>
          <a:cxnLst/>
          <a:rect l="0" t="0" r="0" b="0"/>
          <a:pathLst>
            <a:path>
              <a:moveTo>
                <a:pt x="770067" y="0"/>
              </a:moveTo>
              <a:lnTo>
                <a:pt x="770067" y="88907"/>
              </a:lnTo>
              <a:lnTo>
                <a:pt x="0" y="88907"/>
              </a:lnTo>
              <a:lnTo>
                <a:pt x="0" y="176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D9557-571B-4194-9108-AB022B6B21C6}">
      <dsp:nvSpPr>
        <dsp:cNvPr id="0" name=""/>
        <dsp:cNvSpPr/>
      </dsp:nvSpPr>
      <dsp:spPr>
        <a:xfrm>
          <a:off x="2594169" y="1944134"/>
          <a:ext cx="1540134" cy="176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907"/>
              </a:lnTo>
              <a:lnTo>
                <a:pt x="1540134" y="88907"/>
              </a:lnTo>
              <a:lnTo>
                <a:pt x="1540134" y="176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2F294-F14B-46B4-8DD2-3DDB4E7C946C}">
      <dsp:nvSpPr>
        <dsp:cNvPr id="0" name=""/>
        <dsp:cNvSpPr/>
      </dsp:nvSpPr>
      <dsp:spPr>
        <a:xfrm>
          <a:off x="1054034" y="2680599"/>
          <a:ext cx="770067" cy="176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907"/>
              </a:lnTo>
              <a:lnTo>
                <a:pt x="770067" y="88907"/>
              </a:lnTo>
              <a:lnTo>
                <a:pt x="770067" y="176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31417-DB34-4D02-89FE-8CACF72DC5F4}">
      <dsp:nvSpPr>
        <dsp:cNvPr id="0" name=""/>
        <dsp:cNvSpPr/>
      </dsp:nvSpPr>
      <dsp:spPr>
        <a:xfrm>
          <a:off x="283967" y="2680599"/>
          <a:ext cx="770067" cy="176415"/>
        </a:xfrm>
        <a:custGeom>
          <a:avLst/>
          <a:gdLst/>
          <a:ahLst/>
          <a:cxnLst/>
          <a:rect l="0" t="0" r="0" b="0"/>
          <a:pathLst>
            <a:path>
              <a:moveTo>
                <a:pt x="770067" y="0"/>
              </a:moveTo>
              <a:lnTo>
                <a:pt x="770067" y="88907"/>
              </a:lnTo>
              <a:lnTo>
                <a:pt x="0" y="88907"/>
              </a:lnTo>
              <a:lnTo>
                <a:pt x="0" y="176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FA577-9F13-4B7B-9467-DC89F1A3251A}">
      <dsp:nvSpPr>
        <dsp:cNvPr id="0" name=""/>
        <dsp:cNvSpPr/>
      </dsp:nvSpPr>
      <dsp:spPr>
        <a:xfrm>
          <a:off x="1054034" y="1944134"/>
          <a:ext cx="1540134" cy="176415"/>
        </a:xfrm>
        <a:custGeom>
          <a:avLst/>
          <a:gdLst/>
          <a:ahLst/>
          <a:cxnLst/>
          <a:rect l="0" t="0" r="0" b="0"/>
          <a:pathLst>
            <a:path>
              <a:moveTo>
                <a:pt x="1540134" y="0"/>
              </a:moveTo>
              <a:lnTo>
                <a:pt x="1540134" y="88907"/>
              </a:lnTo>
              <a:lnTo>
                <a:pt x="0" y="88907"/>
              </a:lnTo>
              <a:lnTo>
                <a:pt x="0" y="176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EDF4B7-6B54-47B1-8740-417439725482}">
      <dsp:nvSpPr>
        <dsp:cNvPr id="0" name=""/>
        <dsp:cNvSpPr/>
      </dsp:nvSpPr>
      <dsp:spPr>
        <a:xfrm>
          <a:off x="2594169" y="1207670"/>
          <a:ext cx="3080269" cy="176415"/>
        </a:xfrm>
        <a:custGeom>
          <a:avLst/>
          <a:gdLst/>
          <a:ahLst/>
          <a:cxnLst/>
          <a:rect l="0" t="0" r="0" b="0"/>
          <a:pathLst>
            <a:path>
              <a:moveTo>
                <a:pt x="3080269" y="0"/>
              </a:moveTo>
              <a:lnTo>
                <a:pt x="3080269" y="88907"/>
              </a:lnTo>
              <a:lnTo>
                <a:pt x="0" y="88907"/>
              </a:lnTo>
              <a:lnTo>
                <a:pt x="0" y="1764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80955-933F-4238-AF2C-85D970BCAC4E}">
      <dsp:nvSpPr>
        <dsp:cNvPr id="0" name=""/>
        <dsp:cNvSpPr/>
      </dsp:nvSpPr>
      <dsp:spPr>
        <a:xfrm>
          <a:off x="5394414" y="647621"/>
          <a:ext cx="560049" cy="56004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EDD72-2EE1-4B2A-97A3-6BE1DDEB193A}">
      <dsp:nvSpPr>
        <dsp:cNvPr id="0" name=""/>
        <dsp:cNvSpPr/>
      </dsp:nvSpPr>
      <dsp:spPr>
        <a:xfrm>
          <a:off x="5954463" y="646221"/>
          <a:ext cx="840073" cy="560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5</a:t>
          </a:r>
          <a:endParaRPr lang="id-ID" sz="2700" kern="1200" dirty="0"/>
        </a:p>
      </dsp:txBody>
      <dsp:txXfrm>
        <a:off x="5954463" y="646221"/>
        <a:ext cx="840073" cy="560049"/>
      </dsp:txXfrm>
    </dsp:sp>
    <dsp:sp modelId="{BBD42B77-F31E-4E5B-B185-6B109ECFC913}">
      <dsp:nvSpPr>
        <dsp:cNvPr id="0" name=""/>
        <dsp:cNvSpPr/>
      </dsp:nvSpPr>
      <dsp:spPr>
        <a:xfrm>
          <a:off x="2314145" y="1384085"/>
          <a:ext cx="560049" cy="560049"/>
        </a:xfrm>
        <a:prstGeom prst="ellipse">
          <a:avLst/>
        </a:prstGeom>
        <a:solidFill>
          <a:srgbClr val="FF5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601A0-23C5-4B01-B4C7-B09F03984C19}">
      <dsp:nvSpPr>
        <dsp:cNvPr id="0" name=""/>
        <dsp:cNvSpPr/>
      </dsp:nvSpPr>
      <dsp:spPr>
        <a:xfrm>
          <a:off x="2874194" y="1382685"/>
          <a:ext cx="840073" cy="560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</a:t>
          </a:r>
          <a:endParaRPr lang="id-ID" sz="2700" kern="1200" dirty="0"/>
        </a:p>
      </dsp:txBody>
      <dsp:txXfrm>
        <a:off x="2874194" y="1382685"/>
        <a:ext cx="840073" cy="560049"/>
      </dsp:txXfrm>
    </dsp:sp>
    <dsp:sp modelId="{7B334D79-AF74-44CD-A9A5-602AFA27461C}">
      <dsp:nvSpPr>
        <dsp:cNvPr id="0" name=""/>
        <dsp:cNvSpPr/>
      </dsp:nvSpPr>
      <dsp:spPr>
        <a:xfrm>
          <a:off x="774010" y="2120550"/>
          <a:ext cx="560049" cy="56004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91CB4-6628-4D59-A7BB-1A102384431E}">
      <dsp:nvSpPr>
        <dsp:cNvPr id="0" name=""/>
        <dsp:cNvSpPr/>
      </dsp:nvSpPr>
      <dsp:spPr>
        <a:xfrm>
          <a:off x="1334059" y="2119150"/>
          <a:ext cx="840073" cy="560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</a:t>
          </a:r>
          <a:endParaRPr lang="id-ID" sz="2700" kern="1200" dirty="0"/>
        </a:p>
      </dsp:txBody>
      <dsp:txXfrm>
        <a:off x="1334059" y="2119150"/>
        <a:ext cx="840073" cy="560049"/>
      </dsp:txXfrm>
    </dsp:sp>
    <dsp:sp modelId="{B7286CE2-F5B3-43AC-B12D-A871D8EC8F50}">
      <dsp:nvSpPr>
        <dsp:cNvPr id="0" name=""/>
        <dsp:cNvSpPr/>
      </dsp:nvSpPr>
      <dsp:spPr>
        <a:xfrm>
          <a:off x="3942" y="2857014"/>
          <a:ext cx="560049" cy="56004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2B344-C4A5-4B51-B0D8-6D74B398D76A}">
      <dsp:nvSpPr>
        <dsp:cNvPr id="0" name=""/>
        <dsp:cNvSpPr/>
      </dsp:nvSpPr>
      <dsp:spPr>
        <a:xfrm>
          <a:off x="563991" y="2855614"/>
          <a:ext cx="840073" cy="560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700" kern="1200" dirty="0"/>
        </a:p>
      </dsp:txBody>
      <dsp:txXfrm>
        <a:off x="563991" y="2855614"/>
        <a:ext cx="840073" cy="560049"/>
      </dsp:txXfrm>
    </dsp:sp>
    <dsp:sp modelId="{B7A15373-7847-4663-B56D-F834EA11B10B}">
      <dsp:nvSpPr>
        <dsp:cNvPr id="0" name=""/>
        <dsp:cNvSpPr/>
      </dsp:nvSpPr>
      <dsp:spPr>
        <a:xfrm>
          <a:off x="1544077" y="2857014"/>
          <a:ext cx="560049" cy="56004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967E0-D4E4-4216-8E98-971A14EB43FD}">
      <dsp:nvSpPr>
        <dsp:cNvPr id="0" name=""/>
        <dsp:cNvSpPr/>
      </dsp:nvSpPr>
      <dsp:spPr>
        <a:xfrm>
          <a:off x="2104126" y="2855614"/>
          <a:ext cx="840073" cy="560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700" kern="1200" dirty="0"/>
        </a:p>
      </dsp:txBody>
      <dsp:txXfrm>
        <a:off x="2104126" y="2855614"/>
        <a:ext cx="840073" cy="560049"/>
      </dsp:txXfrm>
    </dsp:sp>
    <dsp:sp modelId="{CB1F9EA8-001C-402F-84E5-A01EBB931B27}">
      <dsp:nvSpPr>
        <dsp:cNvPr id="0" name=""/>
        <dsp:cNvSpPr/>
      </dsp:nvSpPr>
      <dsp:spPr>
        <a:xfrm>
          <a:off x="3854279" y="2120550"/>
          <a:ext cx="560049" cy="56004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22119-AE0D-41E6-981E-4C73577AABDB}">
      <dsp:nvSpPr>
        <dsp:cNvPr id="0" name=""/>
        <dsp:cNvSpPr/>
      </dsp:nvSpPr>
      <dsp:spPr>
        <a:xfrm>
          <a:off x="4414328" y="2119150"/>
          <a:ext cx="840073" cy="560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</a:t>
          </a:r>
          <a:endParaRPr lang="id-ID" sz="2700" kern="1200" dirty="0"/>
        </a:p>
      </dsp:txBody>
      <dsp:txXfrm>
        <a:off x="4414328" y="2119150"/>
        <a:ext cx="840073" cy="560049"/>
      </dsp:txXfrm>
    </dsp:sp>
    <dsp:sp modelId="{DE9CECF9-04AC-4251-B01F-FD4486C3BBF8}">
      <dsp:nvSpPr>
        <dsp:cNvPr id="0" name=""/>
        <dsp:cNvSpPr/>
      </dsp:nvSpPr>
      <dsp:spPr>
        <a:xfrm>
          <a:off x="3084212" y="2857014"/>
          <a:ext cx="560049" cy="56004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558C7-D0BF-4DC3-ADD0-8DE9F980FBBC}">
      <dsp:nvSpPr>
        <dsp:cNvPr id="0" name=""/>
        <dsp:cNvSpPr/>
      </dsp:nvSpPr>
      <dsp:spPr>
        <a:xfrm>
          <a:off x="3644261" y="2855614"/>
          <a:ext cx="840073" cy="560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700" kern="1200" dirty="0"/>
        </a:p>
      </dsp:txBody>
      <dsp:txXfrm>
        <a:off x="3644261" y="2855614"/>
        <a:ext cx="840073" cy="560049"/>
      </dsp:txXfrm>
    </dsp:sp>
    <dsp:sp modelId="{5E862EA5-FF3C-48E5-B4D8-37E906648B3F}">
      <dsp:nvSpPr>
        <dsp:cNvPr id="0" name=""/>
        <dsp:cNvSpPr/>
      </dsp:nvSpPr>
      <dsp:spPr>
        <a:xfrm>
          <a:off x="4624347" y="2857014"/>
          <a:ext cx="560049" cy="56004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819F6-B7B3-4F8E-BCC8-3879B34DF3AB}">
      <dsp:nvSpPr>
        <dsp:cNvPr id="0" name=""/>
        <dsp:cNvSpPr/>
      </dsp:nvSpPr>
      <dsp:spPr>
        <a:xfrm>
          <a:off x="5184396" y="2855614"/>
          <a:ext cx="840073" cy="560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700" kern="1200" dirty="0"/>
        </a:p>
      </dsp:txBody>
      <dsp:txXfrm>
        <a:off x="5184396" y="2855614"/>
        <a:ext cx="840073" cy="560049"/>
      </dsp:txXfrm>
    </dsp:sp>
    <dsp:sp modelId="{99B5BBEB-016A-4B97-B9FB-2AAAF47DB4A6}">
      <dsp:nvSpPr>
        <dsp:cNvPr id="0" name=""/>
        <dsp:cNvSpPr/>
      </dsp:nvSpPr>
      <dsp:spPr>
        <a:xfrm>
          <a:off x="8474684" y="1384085"/>
          <a:ext cx="560049" cy="560049"/>
        </a:xfrm>
        <a:prstGeom prst="ellipse">
          <a:avLst/>
        </a:prstGeom>
        <a:solidFill>
          <a:srgbClr val="FF5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968BE-5425-46BA-B25C-65E39A30AE23}">
      <dsp:nvSpPr>
        <dsp:cNvPr id="0" name=""/>
        <dsp:cNvSpPr/>
      </dsp:nvSpPr>
      <dsp:spPr>
        <a:xfrm>
          <a:off x="9034733" y="1382685"/>
          <a:ext cx="840073" cy="560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7</a:t>
          </a:r>
          <a:endParaRPr lang="id-ID" sz="2700" kern="1200" dirty="0"/>
        </a:p>
      </dsp:txBody>
      <dsp:txXfrm>
        <a:off x="9034733" y="1382685"/>
        <a:ext cx="840073" cy="560049"/>
      </dsp:txXfrm>
    </dsp:sp>
    <dsp:sp modelId="{13787A9A-66DA-4389-996F-6051E6E2884B}">
      <dsp:nvSpPr>
        <dsp:cNvPr id="0" name=""/>
        <dsp:cNvSpPr/>
      </dsp:nvSpPr>
      <dsp:spPr>
        <a:xfrm>
          <a:off x="6934549" y="2120550"/>
          <a:ext cx="560049" cy="56004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C5031-E444-45C3-AC33-1EA9D501E66A}">
      <dsp:nvSpPr>
        <dsp:cNvPr id="0" name=""/>
        <dsp:cNvSpPr/>
      </dsp:nvSpPr>
      <dsp:spPr>
        <a:xfrm>
          <a:off x="7494598" y="2119150"/>
          <a:ext cx="840073" cy="560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6</a:t>
          </a:r>
          <a:endParaRPr lang="id-ID" sz="2700" kern="1200" dirty="0"/>
        </a:p>
      </dsp:txBody>
      <dsp:txXfrm>
        <a:off x="7494598" y="2119150"/>
        <a:ext cx="840073" cy="560049"/>
      </dsp:txXfrm>
    </dsp:sp>
    <dsp:sp modelId="{656B8800-6F94-4899-BE81-40DDB6164EFB}">
      <dsp:nvSpPr>
        <dsp:cNvPr id="0" name=""/>
        <dsp:cNvSpPr/>
      </dsp:nvSpPr>
      <dsp:spPr>
        <a:xfrm>
          <a:off x="6164482" y="2857014"/>
          <a:ext cx="560049" cy="56004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C2AA4-0A1B-4402-AEAB-55041CC12AF9}">
      <dsp:nvSpPr>
        <dsp:cNvPr id="0" name=""/>
        <dsp:cNvSpPr/>
      </dsp:nvSpPr>
      <dsp:spPr>
        <a:xfrm>
          <a:off x="6724531" y="2855614"/>
          <a:ext cx="840073" cy="560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700" kern="1200" dirty="0"/>
        </a:p>
      </dsp:txBody>
      <dsp:txXfrm>
        <a:off x="6724531" y="2855614"/>
        <a:ext cx="840073" cy="560049"/>
      </dsp:txXfrm>
    </dsp:sp>
    <dsp:sp modelId="{58AD3598-0109-4A2A-9B78-580350C13861}">
      <dsp:nvSpPr>
        <dsp:cNvPr id="0" name=""/>
        <dsp:cNvSpPr/>
      </dsp:nvSpPr>
      <dsp:spPr>
        <a:xfrm>
          <a:off x="7704616" y="2857014"/>
          <a:ext cx="560049" cy="56004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1DE36-CFE7-48D0-8DD4-A4AB7C54FF20}">
      <dsp:nvSpPr>
        <dsp:cNvPr id="0" name=""/>
        <dsp:cNvSpPr/>
      </dsp:nvSpPr>
      <dsp:spPr>
        <a:xfrm>
          <a:off x="8264665" y="2855614"/>
          <a:ext cx="840073" cy="560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700" kern="1200" dirty="0"/>
        </a:p>
      </dsp:txBody>
      <dsp:txXfrm>
        <a:off x="8264665" y="2855614"/>
        <a:ext cx="840073" cy="560049"/>
      </dsp:txXfrm>
    </dsp:sp>
    <dsp:sp modelId="{0A06118A-99AD-4A0F-86CC-FF29766E2BD3}">
      <dsp:nvSpPr>
        <dsp:cNvPr id="0" name=""/>
        <dsp:cNvSpPr/>
      </dsp:nvSpPr>
      <dsp:spPr>
        <a:xfrm>
          <a:off x="10014819" y="2120550"/>
          <a:ext cx="560049" cy="56004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C9CB7-E58A-4FA4-8F87-7FDB34AE344F}">
      <dsp:nvSpPr>
        <dsp:cNvPr id="0" name=""/>
        <dsp:cNvSpPr/>
      </dsp:nvSpPr>
      <dsp:spPr>
        <a:xfrm>
          <a:off x="10574868" y="2119150"/>
          <a:ext cx="840073" cy="560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8</a:t>
          </a:r>
          <a:endParaRPr lang="id-ID" sz="2700" kern="1200" dirty="0"/>
        </a:p>
      </dsp:txBody>
      <dsp:txXfrm>
        <a:off x="10574868" y="2119150"/>
        <a:ext cx="840073" cy="560049"/>
      </dsp:txXfrm>
    </dsp:sp>
    <dsp:sp modelId="{F1CB56B5-7B36-4AE2-A056-B1086B5D699A}">
      <dsp:nvSpPr>
        <dsp:cNvPr id="0" name=""/>
        <dsp:cNvSpPr/>
      </dsp:nvSpPr>
      <dsp:spPr>
        <a:xfrm>
          <a:off x="9244751" y="2857014"/>
          <a:ext cx="560049" cy="56004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D701A-29C6-48F9-ACCB-ECA74F9A1092}">
      <dsp:nvSpPr>
        <dsp:cNvPr id="0" name=""/>
        <dsp:cNvSpPr/>
      </dsp:nvSpPr>
      <dsp:spPr>
        <a:xfrm>
          <a:off x="9804800" y="2855614"/>
          <a:ext cx="840073" cy="560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700" kern="1200" dirty="0"/>
        </a:p>
      </dsp:txBody>
      <dsp:txXfrm>
        <a:off x="9804800" y="2855614"/>
        <a:ext cx="840073" cy="560049"/>
      </dsp:txXfrm>
    </dsp:sp>
    <dsp:sp modelId="{51C68E37-6A86-41A0-B5EA-1D9ECF700E48}">
      <dsp:nvSpPr>
        <dsp:cNvPr id="0" name=""/>
        <dsp:cNvSpPr/>
      </dsp:nvSpPr>
      <dsp:spPr>
        <a:xfrm>
          <a:off x="10784886" y="2857014"/>
          <a:ext cx="560049" cy="56004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C3531-D3F1-4D14-9C4A-5A38C68B49AE}">
      <dsp:nvSpPr>
        <dsp:cNvPr id="0" name=""/>
        <dsp:cNvSpPr/>
      </dsp:nvSpPr>
      <dsp:spPr>
        <a:xfrm>
          <a:off x="11344935" y="2855614"/>
          <a:ext cx="840073" cy="560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700" kern="1200" dirty="0"/>
        </a:p>
      </dsp:txBody>
      <dsp:txXfrm>
        <a:off x="11344935" y="2855614"/>
        <a:ext cx="840073" cy="5600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98FA4-B3A3-4CA0-8698-99079D0039C2}">
      <dsp:nvSpPr>
        <dsp:cNvPr id="0" name=""/>
        <dsp:cNvSpPr/>
      </dsp:nvSpPr>
      <dsp:spPr>
        <a:xfrm>
          <a:off x="10016902" y="1764877"/>
          <a:ext cx="880544" cy="201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2"/>
              </a:lnTo>
              <a:lnTo>
                <a:pt x="880544" y="101662"/>
              </a:lnTo>
              <a:lnTo>
                <a:pt x="880544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34F02-4D3C-40D9-9047-0DFABA93FF21}">
      <dsp:nvSpPr>
        <dsp:cNvPr id="0" name=""/>
        <dsp:cNvSpPr/>
      </dsp:nvSpPr>
      <dsp:spPr>
        <a:xfrm>
          <a:off x="9136357" y="2606998"/>
          <a:ext cx="880544" cy="201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2"/>
              </a:lnTo>
              <a:lnTo>
                <a:pt x="880544" y="101662"/>
              </a:lnTo>
              <a:lnTo>
                <a:pt x="880544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9441D-7DA5-4AE5-A3C8-D58E514642A8}">
      <dsp:nvSpPr>
        <dsp:cNvPr id="0" name=""/>
        <dsp:cNvSpPr/>
      </dsp:nvSpPr>
      <dsp:spPr>
        <a:xfrm>
          <a:off x="8255812" y="2606998"/>
          <a:ext cx="880544" cy="201724"/>
        </a:xfrm>
        <a:custGeom>
          <a:avLst/>
          <a:gdLst/>
          <a:ahLst/>
          <a:cxnLst/>
          <a:rect l="0" t="0" r="0" b="0"/>
          <a:pathLst>
            <a:path>
              <a:moveTo>
                <a:pt x="880544" y="0"/>
              </a:moveTo>
              <a:lnTo>
                <a:pt x="880544" y="101662"/>
              </a:lnTo>
              <a:lnTo>
                <a:pt x="0" y="101662"/>
              </a:lnTo>
              <a:lnTo>
                <a:pt x="0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3054D-693E-4CA7-AEA5-94591F9938FF}">
      <dsp:nvSpPr>
        <dsp:cNvPr id="0" name=""/>
        <dsp:cNvSpPr/>
      </dsp:nvSpPr>
      <dsp:spPr>
        <a:xfrm>
          <a:off x="9136357" y="1764877"/>
          <a:ext cx="880544" cy="201724"/>
        </a:xfrm>
        <a:custGeom>
          <a:avLst/>
          <a:gdLst/>
          <a:ahLst/>
          <a:cxnLst/>
          <a:rect l="0" t="0" r="0" b="0"/>
          <a:pathLst>
            <a:path>
              <a:moveTo>
                <a:pt x="880544" y="0"/>
              </a:moveTo>
              <a:lnTo>
                <a:pt x="880544" y="101662"/>
              </a:lnTo>
              <a:lnTo>
                <a:pt x="0" y="101662"/>
              </a:lnTo>
              <a:lnTo>
                <a:pt x="0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0E7CE-AEA6-43B5-B689-9689206CE5FF}">
      <dsp:nvSpPr>
        <dsp:cNvPr id="0" name=""/>
        <dsp:cNvSpPr/>
      </dsp:nvSpPr>
      <dsp:spPr>
        <a:xfrm>
          <a:off x="6934995" y="922756"/>
          <a:ext cx="3081906" cy="201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2"/>
              </a:lnTo>
              <a:lnTo>
                <a:pt x="3081906" y="101662"/>
              </a:lnTo>
              <a:lnTo>
                <a:pt x="3081906" y="2017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9D23E-48C1-490B-A631-7CAEADB5B5A5}">
      <dsp:nvSpPr>
        <dsp:cNvPr id="0" name=""/>
        <dsp:cNvSpPr/>
      </dsp:nvSpPr>
      <dsp:spPr>
        <a:xfrm>
          <a:off x="5614178" y="2606998"/>
          <a:ext cx="880544" cy="201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2"/>
              </a:lnTo>
              <a:lnTo>
                <a:pt x="880544" y="101662"/>
              </a:lnTo>
              <a:lnTo>
                <a:pt x="880544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E3D39-5B12-4821-A249-0D67E5266C8C}">
      <dsp:nvSpPr>
        <dsp:cNvPr id="0" name=""/>
        <dsp:cNvSpPr/>
      </dsp:nvSpPr>
      <dsp:spPr>
        <a:xfrm>
          <a:off x="4733634" y="2606998"/>
          <a:ext cx="880544" cy="201724"/>
        </a:xfrm>
        <a:custGeom>
          <a:avLst/>
          <a:gdLst/>
          <a:ahLst/>
          <a:cxnLst/>
          <a:rect l="0" t="0" r="0" b="0"/>
          <a:pathLst>
            <a:path>
              <a:moveTo>
                <a:pt x="880544" y="0"/>
              </a:moveTo>
              <a:lnTo>
                <a:pt x="880544" y="101662"/>
              </a:lnTo>
              <a:lnTo>
                <a:pt x="0" y="101662"/>
              </a:lnTo>
              <a:lnTo>
                <a:pt x="0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93B53C-EF11-4F61-834F-21DE198284A8}">
      <dsp:nvSpPr>
        <dsp:cNvPr id="0" name=""/>
        <dsp:cNvSpPr/>
      </dsp:nvSpPr>
      <dsp:spPr>
        <a:xfrm>
          <a:off x="3853089" y="1764877"/>
          <a:ext cx="1761089" cy="201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2"/>
              </a:lnTo>
              <a:lnTo>
                <a:pt x="1761089" y="101662"/>
              </a:lnTo>
              <a:lnTo>
                <a:pt x="1761089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DD535-5626-4CBB-B782-1E1545C71412}">
      <dsp:nvSpPr>
        <dsp:cNvPr id="0" name=""/>
        <dsp:cNvSpPr/>
      </dsp:nvSpPr>
      <dsp:spPr>
        <a:xfrm>
          <a:off x="2092000" y="2606998"/>
          <a:ext cx="880544" cy="201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2"/>
              </a:lnTo>
              <a:lnTo>
                <a:pt x="880544" y="101662"/>
              </a:lnTo>
              <a:lnTo>
                <a:pt x="880544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B33F5-B7A0-4053-86EB-3C6F06D4F1EE}">
      <dsp:nvSpPr>
        <dsp:cNvPr id="0" name=""/>
        <dsp:cNvSpPr/>
      </dsp:nvSpPr>
      <dsp:spPr>
        <a:xfrm>
          <a:off x="1211455" y="3449119"/>
          <a:ext cx="880544" cy="201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2"/>
              </a:lnTo>
              <a:lnTo>
                <a:pt x="880544" y="101662"/>
              </a:lnTo>
              <a:lnTo>
                <a:pt x="880544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7509E-2C34-4195-97B3-1E689CBB849F}">
      <dsp:nvSpPr>
        <dsp:cNvPr id="0" name=""/>
        <dsp:cNvSpPr/>
      </dsp:nvSpPr>
      <dsp:spPr>
        <a:xfrm>
          <a:off x="330911" y="3449119"/>
          <a:ext cx="880544" cy="201724"/>
        </a:xfrm>
        <a:custGeom>
          <a:avLst/>
          <a:gdLst/>
          <a:ahLst/>
          <a:cxnLst/>
          <a:rect l="0" t="0" r="0" b="0"/>
          <a:pathLst>
            <a:path>
              <a:moveTo>
                <a:pt x="880544" y="0"/>
              </a:moveTo>
              <a:lnTo>
                <a:pt x="880544" y="101662"/>
              </a:lnTo>
              <a:lnTo>
                <a:pt x="0" y="101662"/>
              </a:lnTo>
              <a:lnTo>
                <a:pt x="0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1F376-2D39-4EC9-BB0E-BAFB30057E41}">
      <dsp:nvSpPr>
        <dsp:cNvPr id="0" name=""/>
        <dsp:cNvSpPr/>
      </dsp:nvSpPr>
      <dsp:spPr>
        <a:xfrm>
          <a:off x="1211455" y="2606998"/>
          <a:ext cx="880544" cy="201724"/>
        </a:xfrm>
        <a:custGeom>
          <a:avLst/>
          <a:gdLst/>
          <a:ahLst/>
          <a:cxnLst/>
          <a:rect l="0" t="0" r="0" b="0"/>
          <a:pathLst>
            <a:path>
              <a:moveTo>
                <a:pt x="880544" y="0"/>
              </a:moveTo>
              <a:lnTo>
                <a:pt x="880544" y="101662"/>
              </a:lnTo>
              <a:lnTo>
                <a:pt x="0" y="101662"/>
              </a:lnTo>
              <a:lnTo>
                <a:pt x="0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4E02A-D1CE-4FE9-8F3B-0683CAD70E1D}">
      <dsp:nvSpPr>
        <dsp:cNvPr id="0" name=""/>
        <dsp:cNvSpPr/>
      </dsp:nvSpPr>
      <dsp:spPr>
        <a:xfrm>
          <a:off x="2092000" y="1764877"/>
          <a:ext cx="1761089" cy="201724"/>
        </a:xfrm>
        <a:custGeom>
          <a:avLst/>
          <a:gdLst/>
          <a:ahLst/>
          <a:cxnLst/>
          <a:rect l="0" t="0" r="0" b="0"/>
          <a:pathLst>
            <a:path>
              <a:moveTo>
                <a:pt x="1761089" y="0"/>
              </a:moveTo>
              <a:lnTo>
                <a:pt x="1761089" y="101662"/>
              </a:lnTo>
              <a:lnTo>
                <a:pt x="0" y="101662"/>
              </a:lnTo>
              <a:lnTo>
                <a:pt x="0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A7A49-8F08-4EF0-9EE7-AF6866F0A406}">
      <dsp:nvSpPr>
        <dsp:cNvPr id="0" name=""/>
        <dsp:cNvSpPr/>
      </dsp:nvSpPr>
      <dsp:spPr>
        <a:xfrm>
          <a:off x="3853089" y="922756"/>
          <a:ext cx="3081906" cy="201724"/>
        </a:xfrm>
        <a:custGeom>
          <a:avLst/>
          <a:gdLst/>
          <a:ahLst/>
          <a:cxnLst/>
          <a:rect l="0" t="0" r="0" b="0"/>
          <a:pathLst>
            <a:path>
              <a:moveTo>
                <a:pt x="3081906" y="0"/>
              </a:moveTo>
              <a:lnTo>
                <a:pt x="3081906" y="101662"/>
              </a:lnTo>
              <a:lnTo>
                <a:pt x="0" y="101662"/>
              </a:lnTo>
              <a:lnTo>
                <a:pt x="0" y="2017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80955-933F-4238-AF2C-85D970BCAC4E}">
      <dsp:nvSpPr>
        <dsp:cNvPr id="0" name=""/>
        <dsp:cNvSpPr/>
      </dsp:nvSpPr>
      <dsp:spPr>
        <a:xfrm>
          <a:off x="6614797" y="282360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EDD72-2EE1-4B2A-97A3-6BE1DDEB193A}">
      <dsp:nvSpPr>
        <dsp:cNvPr id="0" name=""/>
        <dsp:cNvSpPr/>
      </dsp:nvSpPr>
      <dsp:spPr>
        <a:xfrm>
          <a:off x="7255193" y="280759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5</a:t>
          </a:r>
          <a:endParaRPr lang="id-ID" sz="3100" kern="1200" dirty="0"/>
        </a:p>
      </dsp:txBody>
      <dsp:txXfrm>
        <a:off x="7255193" y="280759"/>
        <a:ext cx="960594" cy="640396"/>
      </dsp:txXfrm>
    </dsp:sp>
    <dsp:sp modelId="{03431357-5093-4D65-A351-0F92DCDB52FE}">
      <dsp:nvSpPr>
        <dsp:cNvPr id="0" name=""/>
        <dsp:cNvSpPr/>
      </dsp:nvSpPr>
      <dsp:spPr>
        <a:xfrm>
          <a:off x="3532891" y="1124481"/>
          <a:ext cx="640396" cy="640396"/>
        </a:xfrm>
        <a:prstGeom prst="ellipse">
          <a:avLst/>
        </a:prstGeom>
        <a:solidFill>
          <a:srgbClr val="FF5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C23EF-FFDE-4DCF-ACBB-99E8387EE813}">
      <dsp:nvSpPr>
        <dsp:cNvPr id="0" name=""/>
        <dsp:cNvSpPr/>
      </dsp:nvSpPr>
      <dsp:spPr>
        <a:xfrm>
          <a:off x="4173287" y="1122880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3</a:t>
          </a:r>
          <a:endParaRPr lang="id-ID" sz="3100" kern="1200" dirty="0"/>
        </a:p>
      </dsp:txBody>
      <dsp:txXfrm>
        <a:off x="4173287" y="1122880"/>
        <a:ext cx="960594" cy="640396"/>
      </dsp:txXfrm>
    </dsp:sp>
    <dsp:sp modelId="{D984827E-1AE7-49EA-8650-DB597A1A559F}">
      <dsp:nvSpPr>
        <dsp:cNvPr id="0" name=""/>
        <dsp:cNvSpPr/>
      </dsp:nvSpPr>
      <dsp:spPr>
        <a:xfrm>
          <a:off x="1771802" y="1966602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6053A-BF12-4CF8-9987-4FDEFCCA9BC2}">
      <dsp:nvSpPr>
        <dsp:cNvPr id="0" name=""/>
        <dsp:cNvSpPr/>
      </dsp:nvSpPr>
      <dsp:spPr>
        <a:xfrm>
          <a:off x="2412198" y="1965001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2</a:t>
          </a:r>
          <a:endParaRPr lang="id-ID" sz="3100" kern="1200" dirty="0"/>
        </a:p>
      </dsp:txBody>
      <dsp:txXfrm>
        <a:off x="2412198" y="1965001"/>
        <a:ext cx="960594" cy="640396"/>
      </dsp:txXfrm>
    </dsp:sp>
    <dsp:sp modelId="{526350D3-E3DD-4AEA-B0B0-38A2D2577B30}">
      <dsp:nvSpPr>
        <dsp:cNvPr id="0" name=""/>
        <dsp:cNvSpPr/>
      </dsp:nvSpPr>
      <dsp:spPr>
        <a:xfrm>
          <a:off x="891257" y="2808723"/>
          <a:ext cx="640396" cy="640396"/>
        </a:xfrm>
        <a:prstGeom prst="ellipse">
          <a:avLst/>
        </a:prstGeom>
        <a:solidFill>
          <a:srgbClr val="FF5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7A57F-398F-46E2-8726-9EAE189A8A08}">
      <dsp:nvSpPr>
        <dsp:cNvPr id="0" name=""/>
        <dsp:cNvSpPr/>
      </dsp:nvSpPr>
      <dsp:spPr>
        <a:xfrm>
          <a:off x="1531653" y="2807122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</a:t>
          </a:r>
          <a:endParaRPr lang="id-ID" sz="3100" kern="1200" dirty="0"/>
        </a:p>
      </dsp:txBody>
      <dsp:txXfrm>
        <a:off x="1531653" y="2807122"/>
        <a:ext cx="960594" cy="640396"/>
      </dsp:txXfrm>
    </dsp:sp>
    <dsp:sp modelId="{8F230C2C-2F9B-4A33-928F-953AD37FB299}">
      <dsp:nvSpPr>
        <dsp:cNvPr id="0" name=""/>
        <dsp:cNvSpPr/>
      </dsp:nvSpPr>
      <dsp:spPr>
        <a:xfrm>
          <a:off x="10712" y="3650844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CBC5D-4E65-425D-8EDD-6ECB93D30895}">
      <dsp:nvSpPr>
        <dsp:cNvPr id="0" name=""/>
        <dsp:cNvSpPr/>
      </dsp:nvSpPr>
      <dsp:spPr>
        <a:xfrm>
          <a:off x="651109" y="3649243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651109" y="3649243"/>
        <a:ext cx="960594" cy="640396"/>
      </dsp:txXfrm>
    </dsp:sp>
    <dsp:sp modelId="{A99C6026-5DF5-48F8-BEB0-642BB78D87D2}">
      <dsp:nvSpPr>
        <dsp:cNvPr id="0" name=""/>
        <dsp:cNvSpPr/>
      </dsp:nvSpPr>
      <dsp:spPr>
        <a:xfrm>
          <a:off x="1771802" y="3650844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9A4B3-0970-4694-9E33-92A174A9D8FB}">
      <dsp:nvSpPr>
        <dsp:cNvPr id="0" name=""/>
        <dsp:cNvSpPr/>
      </dsp:nvSpPr>
      <dsp:spPr>
        <a:xfrm>
          <a:off x="2412198" y="3649243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2412198" y="3649243"/>
        <a:ext cx="960594" cy="640396"/>
      </dsp:txXfrm>
    </dsp:sp>
    <dsp:sp modelId="{77A92378-C32F-4071-9FD6-9B633354EE1E}">
      <dsp:nvSpPr>
        <dsp:cNvPr id="0" name=""/>
        <dsp:cNvSpPr/>
      </dsp:nvSpPr>
      <dsp:spPr>
        <a:xfrm>
          <a:off x="2652346" y="2808723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E8185-1F59-4099-BA5D-1085D344583C}">
      <dsp:nvSpPr>
        <dsp:cNvPr id="0" name=""/>
        <dsp:cNvSpPr/>
      </dsp:nvSpPr>
      <dsp:spPr>
        <a:xfrm>
          <a:off x="3292743" y="2807122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3292743" y="2807122"/>
        <a:ext cx="960594" cy="640396"/>
      </dsp:txXfrm>
    </dsp:sp>
    <dsp:sp modelId="{28DC169F-5905-48FD-9831-9090E99E72DF}">
      <dsp:nvSpPr>
        <dsp:cNvPr id="0" name=""/>
        <dsp:cNvSpPr/>
      </dsp:nvSpPr>
      <dsp:spPr>
        <a:xfrm>
          <a:off x="5293980" y="1966602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96F9B-C289-4F20-A435-773B785C9936}">
      <dsp:nvSpPr>
        <dsp:cNvPr id="0" name=""/>
        <dsp:cNvSpPr/>
      </dsp:nvSpPr>
      <dsp:spPr>
        <a:xfrm>
          <a:off x="5934376" y="1965001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4</a:t>
          </a:r>
          <a:endParaRPr lang="id-ID" sz="3100" kern="1200" dirty="0"/>
        </a:p>
      </dsp:txBody>
      <dsp:txXfrm>
        <a:off x="5934376" y="1965001"/>
        <a:ext cx="960594" cy="640396"/>
      </dsp:txXfrm>
    </dsp:sp>
    <dsp:sp modelId="{9343E6F5-2495-4C51-A7CF-8DC6B34DD0A4}">
      <dsp:nvSpPr>
        <dsp:cNvPr id="0" name=""/>
        <dsp:cNvSpPr/>
      </dsp:nvSpPr>
      <dsp:spPr>
        <a:xfrm>
          <a:off x="4413436" y="2808723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4450A-3719-45F7-8522-DEB290103854}">
      <dsp:nvSpPr>
        <dsp:cNvPr id="0" name=""/>
        <dsp:cNvSpPr/>
      </dsp:nvSpPr>
      <dsp:spPr>
        <a:xfrm>
          <a:off x="5053832" y="2807122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5053832" y="2807122"/>
        <a:ext cx="960594" cy="640396"/>
      </dsp:txXfrm>
    </dsp:sp>
    <dsp:sp modelId="{1DFC9276-A77E-4F93-A249-F685D8F5E558}">
      <dsp:nvSpPr>
        <dsp:cNvPr id="0" name=""/>
        <dsp:cNvSpPr/>
      </dsp:nvSpPr>
      <dsp:spPr>
        <a:xfrm>
          <a:off x="6174525" y="2808723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E79E8-56D5-4A6A-8E5D-4FE80498DDF1}">
      <dsp:nvSpPr>
        <dsp:cNvPr id="0" name=""/>
        <dsp:cNvSpPr/>
      </dsp:nvSpPr>
      <dsp:spPr>
        <a:xfrm>
          <a:off x="6814921" y="2807122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6814921" y="2807122"/>
        <a:ext cx="960594" cy="640396"/>
      </dsp:txXfrm>
    </dsp:sp>
    <dsp:sp modelId="{99B5BBEB-016A-4B97-B9FB-2AAAF47DB4A6}">
      <dsp:nvSpPr>
        <dsp:cNvPr id="0" name=""/>
        <dsp:cNvSpPr/>
      </dsp:nvSpPr>
      <dsp:spPr>
        <a:xfrm>
          <a:off x="9696704" y="1124481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968BE-5425-46BA-B25C-65E39A30AE23}">
      <dsp:nvSpPr>
        <dsp:cNvPr id="0" name=""/>
        <dsp:cNvSpPr/>
      </dsp:nvSpPr>
      <dsp:spPr>
        <a:xfrm>
          <a:off x="10337100" y="1122880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8</a:t>
          </a:r>
          <a:endParaRPr lang="id-ID" sz="3100" kern="1200" dirty="0"/>
        </a:p>
      </dsp:txBody>
      <dsp:txXfrm>
        <a:off x="10337100" y="1122880"/>
        <a:ext cx="960594" cy="640396"/>
      </dsp:txXfrm>
    </dsp:sp>
    <dsp:sp modelId="{E3384561-4BCB-4756-B544-A68DCA222BB1}">
      <dsp:nvSpPr>
        <dsp:cNvPr id="0" name=""/>
        <dsp:cNvSpPr/>
      </dsp:nvSpPr>
      <dsp:spPr>
        <a:xfrm>
          <a:off x="8816159" y="1966602"/>
          <a:ext cx="640396" cy="640396"/>
        </a:xfrm>
        <a:prstGeom prst="ellipse">
          <a:avLst/>
        </a:prstGeom>
        <a:solidFill>
          <a:srgbClr val="FF5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8AA7E-9464-4634-9EFA-5C92716F9CA3}">
      <dsp:nvSpPr>
        <dsp:cNvPr id="0" name=""/>
        <dsp:cNvSpPr/>
      </dsp:nvSpPr>
      <dsp:spPr>
        <a:xfrm>
          <a:off x="9456555" y="1965001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6</a:t>
          </a:r>
          <a:endParaRPr lang="id-ID" sz="3100" kern="1200" dirty="0"/>
        </a:p>
      </dsp:txBody>
      <dsp:txXfrm>
        <a:off x="9456555" y="1965001"/>
        <a:ext cx="960594" cy="640396"/>
      </dsp:txXfrm>
    </dsp:sp>
    <dsp:sp modelId="{789633DB-F986-41FD-9732-2CB9C2C0DFB1}">
      <dsp:nvSpPr>
        <dsp:cNvPr id="0" name=""/>
        <dsp:cNvSpPr/>
      </dsp:nvSpPr>
      <dsp:spPr>
        <a:xfrm>
          <a:off x="7935614" y="2808723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9C41D-6115-4C1F-9A2B-8F365F297881}">
      <dsp:nvSpPr>
        <dsp:cNvPr id="0" name=""/>
        <dsp:cNvSpPr/>
      </dsp:nvSpPr>
      <dsp:spPr>
        <a:xfrm>
          <a:off x="8576010" y="2807122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8576010" y="2807122"/>
        <a:ext cx="960594" cy="640396"/>
      </dsp:txXfrm>
    </dsp:sp>
    <dsp:sp modelId="{ABF93204-8039-4DAC-9D7E-F1F06EE88C3B}">
      <dsp:nvSpPr>
        <dsp:cNvPr id="0" name=""/>
        <dsp:cNvSpPr/>
      </dsp:nvSpPr>
      <dsp:spPr>
        <a:xfrm>
          <a:off x="9696704" y="2808723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ADDEF-F47A-4B84-858C-7284A792A33A}">
      <dsp:nvSpPr>
        <dsp:cNvPr id="0" name=""/>
        <dsp:cNvSpPr/>
      </dsp:nvSpPr>
      <dsp:spPr>
        <a:xfrm>
          <a:off x="10337100" y="2807122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10337100" y="2807122"/>
        <a:ext cx="960594" cy="640396"/>
      </dsp:txXfrm>
    </dsp:sp>
    <dsp:sp modelId="{EEE38CF6-37EB-486B-BBA9-A64964740D7E}">
      <dsp:nvSpPr>
        <dsp:cNvPr id="0" name=""/>
        <dsp:cNvSpPr/>
      </dsp:nvSpPr>
      <dsp:spPr>
        <a:xfrm>
          <a:off x="10577248" y="1966602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4E54C-3734-44E3-9070-DD9888F12345}">
      <dsp:nvSpPr>
        <dsp:cNvPr id="0" name=""/>
        <dsp:cNvSpPr/>
      </dsp:nvSpPr>
      <dsp:spPr>
        <a:xfrm>
          <a:off x="11217644" y="1965001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11217644" y="1965001"/>
        <a:ext cx="960594" cy="640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98FA4-B3A3-4CA0-8698-99079D0039C2}">
      <dsp:nvSpPr>
        <dsp:cNvPr id="0" name=""/>
        <dsp:cNvSpPr/>
      </dsp:nvSpPr>
      <dsp:spPr>
        <a:xfrm>
          <a:off x="10016902" y="1764877"/>
          <a:ext cx="880544" cy="201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2"/>
              </a:lnTo>
              <a:lnTo>
                <a:pt x="880544" y="101662"/>
              </a:lnTo>
              <a:lnTo>
                <a:pt x="880544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34F02-4D3C-40D9-9047-0DFABA93FF21}">
      <dsp:nvSpPr>
        <dsp:cNvPr id="0" name=""/>
        <dsp:cNvSpPr/>
      </dsp:nvSpPr>
      <dsp:spPr>
        <a:xfrm>
          <a:off x="9136357" y="2606998"/>
          <a:ext cx="880544" cy="201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2"/>
              </a:lnTo>
              <a:lnTo>
                <a:pt x="880544" y="101662"/>
              </a:lnTo>
              <a:lnTo>
                <a:pt x="880544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9441D-7DA5-4AE5-A3C8-D58E514642A8}">
      <dsp:nvSpPr>
        <dsp:cNvPr id="0" name=""/>
        <dsp:cNvSpPr/>
      </dsp:nvSpPr>
      <dsp:spPr>
        <a:xfrm>
          <a:off x="8255812" y="2606998"/>
          <a:ext cx="880544" cy="201724"/>
        </a:xfrm>
        <a:custGeom>
          <a:avLst/>
          <a:gdLst/>
          <a:ahLst/>
          <a:cxnLst/>
          <a:rect l="0" t="0" r="0" b="0"/>
          <a:pathLst>
            <a:path>
              <a:moveTo>
                <a:pt x="880544" y="0"/>
              </a:moveTo>
              <a:lnTo>
                <a:pt x="880544" y="101662"/>
              </a:lnTo>
              <a:lnTo>
                <a:pt x="0" y="101662"/>
              </a:lnTo>
              <a:lnTo>
                <a:pt x="0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3054D-693E-4CA7-AEA5-94591F9938FF}">
      <dsp:nvSpPr>
        <dsp:cNvPr id="0" name=""/>
        <dsp:cNvSpPr/>
      </dsp:nvSpPr>
      <dsp:spPr>
        <a:xfrm>
          <a:off x="9136357" y="1764877"/>
          <a:ext cx="880544" cy="201724"/>
        </a:xfrm>
        <a:custGeom>
          <a:avLst/>
          <a:gdLst/>
          <a:ahLst/>
          <a:cxnLst/>
          <a:rect l="0" t="0" r="0" b="0"/>
          <a:pathLst>
            <a:path>
              <a:moveTo>
                <a:pt x="880544" y="0"/>
              </a:moveTo>
              <a:lnTo>
                <a:pt x="880544" y="101662"/>
              </a:lnTo>
              <a:lnTo>
                <a:pt x="0" y="101662"/>
              </a:lnTo>
              <a:lnTo>
                <a:pt x="0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0E7CE-AEA6-43B5-B689-9689206CE5FF}">
      <dsp:nvSpPr>
        <dsp:cNvPr id="0" name=""/>
        <dsp:cNvSpPr/>
      </dsp:nvSpPr>
      <dsp:spPr>
        <a:xfrm>
          <a:off x="6934995" y="922756"/>
          <a:ext cx="3081906" cy="201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2"/>
              </a:lnTo>
              <a:lnTo>
                <a:pt x="3081906" y="101662"/>
              </a:lnTo>
              <a:lnTo>
                <a:pt x="3081906" y="2017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9D23E-48C1-490B-A631-7CAEADB5B5A5}">
      <dsp:nvSpPr>
        <dsp:cNvPr id="0" name=""/>
        <dsp:cNvSpPr/>
      </dsp:nvSpPr>
      <dsp:spPr>
        <a:xfrm>
          <a:off x="5614178" y="2606998"/>
          <a:ext cx="880544" cy="201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2"/>
              </a:lnTo>
              <a:lnTo>
                <a:pt x="880544" y="101662"/>
              </a:lnTo>
              <a:lnTo>
                <a:pt x="880544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E3D39-5B12-4821-A249-0D67E5266C8C}">
      <dsp:nvSpPr>
        <dsp:cNvPr id="0" name=""/>
        <dsp:cNvSpPr/>
      </dsp:nvSpPr>
      <dsp:spPr>
        <a:xfrm>
          <a:off x="4733634" y="2606998"/>
          <a:ext cx="880544" cy="201724"/>
        </a:xfrm>
        <a:custGeom>
          <a:avLst/>
          <a:gdLst/>
          <a:ahLst/>
          <a:cxnLst/>
          <a:rect l="0" t="0" r="0" b="0"/>
          <a:pathLst>
            <a:path>
              <a:moveTo>
                <a:pt x="880544" y="0"/>
              </a:moveTo>
              <a:lnTo>
                <a:pt x="880544" y="101662"/>
              </a:lnTo>
              <a:lnTo>
                <a:pt x="0" y="101662"/>
              </a:lnTo>
              <a:lnTo>
                <a:pt x="0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93B53C-EF11-4F61-834F-21DE198284A8}">
      <dsp:nvSpPr>
        <dsp:cNvPr id="0" name=""/>
        <dsp:cNvSpPr/>
      </dsp:nvSpPr>
      <dsp:spPr>
        <a:xfrm>
          <a:off x="3853089" y="1764877"/>
          <a:ext cx="1761089" cy="201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2"/>
              </a:lnTo>
              <a:lnTo>
                <a:pt x="1761089" y="101662"/>
              </a:lnTo>
              <a:lnTo>
                <a:pt x="1761089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DD535-5626-4CBB-B782-1E1545C71412}">
      <dsp:nvSpPr>
        <dsp:cNvPr id="0" name=""/>
        <dsp:cNvSpPr/>
      </dsp:nvSpPr>
      <dsp:spPr>
        <a:xfrm>
          <a:off x="2092000" y="2606998"/>
          <a:ext cx="880544" cy="201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2"/>
              </a:lnTo>
              <a:lnTo>
                <a:pt x="880544" y="101662"/>
              </a:lnTo>
              <a:lnTo>
                <a:pt x="880544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B33F5-B7A0-4053-86EB-3C6F06D4F1EE}">
      <dsp:nvSpPr>
        <dsp:cNvPr id="0" name=""/>
        <dsp:cNvSpPr/>
      </dsp:nvSpPr>
      <dsp:spPr>
        <a:xfrm>
          <a:off x="1211455" y="3449119"/>
          <a:ext cx="880544" cy="201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2"/>
              </a:lnTo>
              <a:lnTo>
                <a:pt x="880544" y="101662"/>
              </a:lnTo>
              <a:lnTo>
                <a:pt x="880544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7509E-2C34-4195-97B3-1E689CBB849F}">
      <dsp:nvSpPr>
        <dsp:cNvPr id="0" name=""/>
        <dsp:cNvSpPr/>
      </dsp:nvSpPr>
      <dsp:spPr>
        <a:xfrm>
          <a:off x="330911" y="3449119"/>
          <a:ext cx="880544" cy="201724"/>
        </a:xfrm>
        <a:custGeom>
          <a:avLst/>
          <a:gdLst/>
          <a:ahLst/>
          <a:cxnLst/>
          <a:rect l="0" t="0" r="0" b="0"/>
          <a:pathLst>
            <a:path>
              <a:moveTo>
                <a:pt x="880544" y="0"/>
              </a:moveTo>
              <a:lnTo>
                <a:pt x="880544" y="101662"/>
              </a:lnTo>
              <a:lnTo>
                <a:pt x="0" y="101662"/>
              </a:lnTo>
              <a:lnTo>
                <a:pt x="0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1F376-2D39-4EC9-BB0E-BAFB30057E41}">
      <dsp:nvSpPr>
        <dsp:cNvPr id="0" name=""/>
        <dsp:cNvSpPr/>
      </dsp:nvSpPr>
      <dsp:spPr>
        <a:xfrm>
          <a:off x="1211455" y="2606998"/>
          <a:ext cx="880544" cy="201724"/>
        </a:xfrm>
        <a:custGeom>
          <a:avLst/>
          <a:gdLst/>
          <a:ahLst/>
          <a:cxnLst/>
          <a:rect l="0" t="0" r="0" b="0"/>
          <a:pathLst>
            <a:path>
              <a:moveTo>
                <a:pt x="880544" y="0"/>
              </a:moveTo>
              <a:lnTo>
                <a:pt x="880544" y="101662"/>
              </a:lnTo>
              <a:lnTo>
                <a:pt x="0" y="101662"/>
              </a:lnTo>
              <a:lnTo>
                <a:pt x="0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4E02A-D1CE-4FE9-8F3B-0683CAD70E1D}">
      <dsp:nvSpPr>
        <dsp:cNvPr id="0" name=""/>
        <dsp:cNvSpPr/>
      </dsp:nvSpPr>
      <dsp:spPr>
        <a:xfrm>
          <a:off x="2092000" y="1764877"/>
          <a:ext cx="1761089" cy="201724"/>
        </a:xfrm>
        <a:custGeom>
          <a:avLst/>
          <a:gdLst/>
          <a:ahLst/>
          <a:cxnLst/>
          <a:rect l="0" t="0" r="0" b="0"/>
          <a:pathLst>
            <a:path>
              <a:moveTo>
                <a:pt x="1761089" y="0"/>
              </a:moveTo>
              <a:lnTo>
                <a:pt x="1761089" y="101662"/>
              </a:lnTo>
              <a:lnTo>
                <a:pt x="0" y="101662"/>
              </a:lnTo>
              <a:lnTo>
                <a:pt x="0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A7A49-8F08-4EF0-9EE7-AF6866F0A406}">
      <dsp:nvSpPr>
        <dsp:cNvPr id="0" name=""/>
        <dsp:cNvSpPr/>
      </dsp:nvSpPr>
      <dsp:spPr>
        <a:xfrm>
          <a:off x="3853089" y="922756"/>
          <a:ext cx="3081906" cy="201724"/>
        </a:xfrm>
        <a:custGeom>
          <a:avLst/>
          <a:gdLst/>
          <a:ahLst/>
          <a:cxnLst/>
          <a:rect l="0" t="0" r="0" b="0"/>
          <a:pathLst>
            <a:path>
              <a:moveTo>
                <a:pt x="3081906" y="0"/>
              </a:moveTo>
              <a:lnTo>
                <a:pt x="3081906" y="101662"/>
              </a:lnTo>
              <a:lnTo>
                <a:pt x="0" y="101662"/>
              </a:lnTo>
              <a:lnTo>
                <a:pt x="0" y="2017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80955-933F-4238-AF2C-85D970BCAC4E}">
      <dsp:nvSpPr>
        <dsp:cNvPr id="0" name=""/>
        <dsp:cNvSpPr/>
      </dsp:nvSpPr>
      <dsp:spPr>
        <a:xfrm>
          <a:off x="6614797" y="282360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EDD72-2EE1-4B2A-97A3-6BE1DDEB193A}">
      <dsp:nvSpPr>
        <dsp:cNvPr id="0" name=""/>
        <dsp:cNvSpPr/>
      </dsp:nvSpPr>
      <dsp:spPr>
        <a:xfrm>
          <a:off x="7255193" y="280759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5</a:t>
          </a:r>
          <a:endParaRPr lang="id-ID" sz="3100" kern="1200" dirty="0"/>
        </a:p>
      </dsp:txBody>
      <dsp:txXfrm>
        <a:off x="7255193" y="280759"/>
        <a:ext cx="960594" cy="640396"/>
      </dsp:txXfrm>
    </dsp:sp>
    <dsp:sp modelId="{03431357-5093-4D65-A351-0F92DCDB52FE}">
      <dsp:nvSpPr>
        <dsp:cNvPr id="0" name=""/>
        <dsp:cNvSpPr/>
      </dsp:nvSpPr>
      <dsp:spPr>
        <a:xfrm>
          <a:off x="3532891" y="1124481"/>
          <a:ext cx="640396" cy="640396"/>
        </a:xfrm>
        <a:prstGeom prst="ellipse">
          <a:avLst/>
        </a:prstGeom>
        <a:solidFill>
          <a:srgbClr val="FF5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C23EF-FFDE-4DCF-ACBB-99E8387EE813}">
      <dsp:nvSpPr>
        <dsp:cNvPr id="0" name=""/>
        <dsp:cNvSpPr/>
      </dsp:nvSpPr>
      <dsp:spPr>
        <a:xfrm>
          <a:off x="4173287" y="1122880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3</a:t>
          </a:r>
          <a:endParaRPr lang="id-ID" sz="3100" kern="1200" dirty="0"/>
        </a:p>
      </dsp:txBody>
      <dsp:txXfrm>
        <a:off x="4173287" y="1122880"/>
        <a:ext cx="960594" cy="640396"/>
      </dsp:txXfrm>
    </dsp:sp>
    <dsp:sp modelId="{D984827E-1AE7-49EA-8650-DB597A1A559F}">
      <dsp:nvSpPr>
        <dsp:cNvPr id="0" name=""/>
        <dsp:cNvSpPr/>
      </dsp:nvSpPr>
      <dsp:spPr>
        <a:xfrm>
          <a:off x="1771802" y="1966602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6053A-BF12-4CF8-9987-4FDEFCCA9BC2}">
      <dsp:nvSpPr>
        <dsp:cNvPr id="0" name=""/>
        <dsp:cNvSpPr/>
      </dsp:nvSpPr>
      <dsp:spPr>
        <a:xfrm>
          <a:off x="2412198" y="1965001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2</a:t>
          </a:r>
          <a:endParaRPr lang="id-ID" sz="3100" kern="1200" dirty="0"/>
        </a:p>
      </dsp:txBody>
      <dsp:txXfrm>
        <a:off x="2412198" y="1965001"/>
        <a:ext cx="960594" cy="640396"/>
      </dsp:txXfrm>
    </dsp:sp>
    <dsp:sp modelId="{526350D3-E3DD-4AEA-B0B0-38A2D2577B30}">
      <dsp:nvSpPr>
        <dsp:cNvPr id="0" name=""/>
        <dsp:cNvSpPr/>
      </dsp:nvSpPr>
      <dsp:spPr>
        <a:xfrm>
          <a:off x="891257" y="2808723"/>
          <a:ext cx="640396" cy="640396"/>
        </a:xfrm>
        <a:prstGeom prst="ellipse">
          <a:avLst/>
        </a:prstGeom>
        <a:solidFill>
          <a:srgbClr val="FF5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7A57F-398F-46E2-8726-9EAE189A8A08}">
      <dsp:nvSpPr>
        <dsp:cNvPr id="0" name=""/>
        <dsp:cNvSpPr/>
      </dsp:nvSpPr>
      <dsp:spPr>
        <a:xfrm>
          <a:off x="1531653" y="2807122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</a:t>
          </a:r>
          <a:endParaRPr lang="id-ID" sz="3100" kern="1200" dirty="0"/>
        </a:p>
      </dsp:txBody>
      <dsp:txXfrm>
        <a:off x="1531653" y="2807122"/>
        <a:ext cx="960594" cy="640396"/>
      </dsp:txXfrm>
    </dsp:sp>
    <dsp:sp modelId="{8F230C2C-2F9B-4A33-928F-953AD37FB299}">
      <dsp:nvSpPr>
        <dsp:cNvPr id="0" name=""/>
        <dsp:cNvSpPr/>
      </dsp:nvSpPr>
      <dsp:spPr>
        <a:xfrm>
          <a:off x="10712" y="3650844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CBC5D-4E65-425D-8EDD-6ECB93D30895}">
      <dsp:nvSpPr>
        <dsp:cNvPr id="0" name=""/>
        <dsp:cNvSpPr/>
      </dsp:nvSpPr>
      <dsp:spPr>
        <a:xfrm>
          <a:off x="651109" y="3649243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651109" y="3649243"/>
        <a:ext cx="960594" cy="640396"/>
      </dsp:txXfrm>
    </dsp:sp>
    <dsp:sp modelId="{A99C6026-5DF5-48F8-BEB0-642BB78D87D2}">
      <dsp:nvSpPr>
        <dsp:cNvPr id="0" name=""/>
        <dsp:cNvSpPr/>
      </dsp:nvSpPr>
      <dsp:spPr>
        <a:xfrm>
          <a:off x="1771802" y="3650844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9A4B3-0970-4694-9E33-92A174A9D8FB}">
      <dsp:nvSpPr>
        <dsp:cNvPr id="0" name=""/>
        <dsp:cNvSpPr/>
      </dsp:nvSpPr>
      <dsp:spPr>
        <a:xfrm>
          <a:off x="2412198" y="3649243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2412198" y="3649243"/>
        <a:ext cx="960594" cy="640396"/>
      </dsp:txXfrm>
    </dsp:sp>
    <dsp:sp modelId="{77A92378-C32F-4071-9FD6-9B633354EE1E}">
      <dsp:nvSpPr>
        <dsp:cNvPr id="0" name=""/>
        <dsp:cNvSpPr/>
      </dsp:nvSpPr>
      <dsp:spPr>
        <a:xfrm>
          <a:off x="2652346" y="2808723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E8185-1F59-4099-BA5D-1085D344583C}">
      <dsp:nvSpPr>
        <dsp:cNvPr id="0" name=""/>
        <dsp:cNvSpPr/>
      </dsp:nvSpPr>
      <dsp:spPr>
        <a:xfrm>
          <a:off x="3292743" y="2807122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3292743" y="2807122"/>
        <a:ext cx="960594" cy="640396"/>
      </dsp:txXfrm>
    </dsp:sp>
    <dsp:sp modelId="{28DC169F-5905-48FD-9831-9090E99E72DF}">
      <dsp:nvSpPr>
        <dsp:cNvPr id="0" name=""/>
        <dsp:cNvSpPr/>
      </dsp:nvSpPr>
      <dsp:spPr>
        <a:xfrm>
          <a:off x="5293980" y="1966602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96F9B-C289-4F20-A435-773B785C9936}">
      <dsp:nvSpPr>
        <dsp:cNvPr id="0" name=""/>
        <dsp:cNvSpPr/>
      </dsp:nvSpPr>
      <dsp:spPr>
        <a:xfrm>
          <a:off x="5934376" y="1965001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4</a:t>
          </a:r>
          <a:endParaRPr lang="id-ID" sz="3100" kern="1200" dirty="0"/>
        </a:p>
      </dsp:txBody>
      <dsp:txXfrm>
        <a:off x="5934376" y="1965001"/>
        <a:ext cx="960594" cy="640396"/>
      </dsp:txXfrm>
    </dsp:sp>
    <dsp:sp modelId="{9343E6F5-2495-4C51-A7CF-8DC6B34DD0A4}">
      <dsp:nvSpPr>
        <dsp:cNvPr id="0" name=""/>
        <dsp:cNvSpPr/>
      </dsp:nvSpPr>
      <dsp:spPr>
        <a:xfrm>
          <a:off x="4413436" y="2808723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4450A-3719-45F7-8522-DEB290103854}">
      <dsp:nvSpPr>
        <dsp:cNvPr id="0" name=""/>
        <dsp:cNvSpPr/>
      </dsp:nvSpPr>
      <dsp:spPr>
        <a:xfrm>
          <a:off x="5053832" y="2807122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5053832" y="2807122"/>
        <a:ext cx="960594" cy="640396"/>
      </dsp:txXfrm>
    </dsp:sp>
    <dsp:sp modelId="{1DFC9276-A77E-4F93-A249-F685D8F5E558}">
      <dsp:nvSpPr>
        <dsp:cNvPr id="0" name=""/>
        <dsp:cNvSpPr/>
      </dsp:nvSpPr>
      <dsp:spPr>
        <a:xfrm>
          <a:off x="6174525" y="2808723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E79E8-56D5-4A6A-8E5D-4FE80498DDF1}">
      <dsp:nvSpPr>
        <dsp:cNvPr id="0" name=""/>
        <dsp:cNvSpPr/>
      </dsp:nvSpPr>
      <dsp:spPr>
        <a:xfrm>
          <a:off x="6814921" y="2807122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6814921" y="2807122"/>
        <a:ext cx="960594" cy="640396"/>
      </dsp:txXfrm>
    </dsp:sp>
    <dsp:sp modelId="{99B5BBEB-016A-4B97-B9FB-2AAAF47DB4A6}">
      <dsp:nvSpPr>
        <dsp:cNvPr id="0" name=""/>
        <dsp:cNvSpPr/>
      </dsp:nvSpPr>
      <dsp:spPr>
        <a:xfrm>
          <a:off x="9696704" y="1124481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968BE-5425-46BA-B25C-65E39A30AE23}">
      <dsp:nvSpPr>
        <dsp:cNvPr id="0" name=""/>
        <dsp:cNvSpPr/>
      </dsp:nvSpPr>
      <dsp:spPr>
        <a:xfrm>
          <a:off x="10337100" y="1122880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8</a:t>
          </a:r>
          <a:endParaRPr lang="id-ID" sz="3100" kern="1200" dirty="0"/>
        </a:p>
      </dsp:txBody>
      <dsp:txXfrm>
        <a:off x="10337100" y="1122880"/>
        <a:ext cx="960594" cy="640396"/>
      </dsp:txXfrm>
    </dsp:sp>
    <dsp:sp modelId="{E3384561-4BCB-4756-B544-A68DCA222BB1}">
      <dsp:nvSpPr>
        <dsp:cNvPr id="0" name=""/>
        <dsp:cNvSpPr/>
      </dsp:nvSpPr>
      <dsp:spPr>
        <a:xfrm>
          <a:off x="8816159" y="1966602"/>
          <a:ext cx="640396" cy="640396"/>
        </a:xfrm>
        <a:prstGeom prst="ellipse">
          <a:avLst/>
        </a:prstGeom>
        <a:solidFill>
          <a:srgbClr val="FF5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8AA7E-9464-4634-9EFA-5C92716F9CA3}">
      <dsp:nvSpPr>
        <dsp:cNvPr id="0" name=""/>
        <dsp:cNvSpPr/>
      </dsp:nvSpPr>
      <dsp:spPr>
        <a:xfrm>
          <a:off x="9456555" y="1965001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6</a:t>
          </a:r>
          <a:endParaRPr lang="id-ID" sz="3100" kern="1200" dirty="0"/>
        </a:p>
      </dsp:txBody>
      <dsp:txXfrm>
        <a:off x="9456555" y="1965001"/>
        <a:ext cx="960594" cy="640396"/>
      </dsp:txXfrm>
    </dsp:sp>
    <dsp:sp modelId="{789633DB-F986-41FD-9732-2CB9C2C0DFB1}">
      <dsp:nvSpPr>
        <dsp:cNvPr id="0" name=""/>
        <dsp:cNvSpPr/>
      </dsp:nvSpPr>
      <dsp:spPr>
        <a:xfrm>
          <a:off x="7935614" y="2808723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9C41D-6115-4C1F-9A2B-8F365F297881}">
      <dsp:nvSpPr>
        <dsp:cNvPr id="0" name=""/>
        <dsp:cNvSpPr/>
      </dsp:nvSpPr>
      <dsp:spPr>
        <a:xfrm>
          <a:off x="8576010" y="2807122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8576010" y="2807122"/>
        <a:ext cx="960594" cy="640396"/>
      </dsp:txXfrm>
    </dsp:sp>
    <dsp:sp modelId="{ABF93204-8039-4DAC-9D7E-F1F06EE88C3B}">
      <dsp:nvSpPr>
        <dsp:cNvPr id="0" name=""/>
        <dsp:cNvSpPr/>
      </dsp:nvSpPr>
      <dsp:spPr>
        <a:xfrm>
          <a:off x="9696704" y="2808723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ADDEF-F47A-4B84-858C-7284A792A33A}">
      <dsp:nvSpPr>
        <dsp:cNvPr id="0" name=""/>
        <dsp:cNvSpPr/>
      </dsp:nvSpPr>
      <dsp:spPr>
        <a:xfrm>
          <a:off x="10337100" y="2807122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10337100" y="2807122"/>
        <a:ext cx="960594" cy="640396"/>
      </dsp:txXfrm>
    </dsp:sp>
    <dsp:sp modelId="{EEE38CF6-37EB-486B-BBA9-A64964740D7E}">
      <dsp:nvSpPr>
        <dsp:cNvPr id="0" name=""/>
        <dsp:cNvSpPr/>
      </dsp:nvSpPr>
      <dsp:spPr>
        <a:xfrm>
          <a:off x="10577248" y="1966602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4E54C-3734-44E3-9070-DD9888F12345}">
      <dsp:nvSpPr>
        <dsp:cNvPr id="0" name=""/>
        <dsp:cNvSpPr/>
      </dsp:nvSpPr>
      <dsp:spPr>
        <a:xfrm>
          <a:off x="11217644" y="1965001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11217644" y="1965001"/>
        <a:ext cx="960594" cy="640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98FA4-B3A3-4CA0-8698-99079D0039C2}">
      <dsp:nvSpPr>
        <dsp:cNvPr id="0" name=""/>
        <dsp:cNvSpPr/>
      </dsp:nvSpPr>
      <dsp:spPr>
        <a:xfrm>
          <a:off x="10016902" y="1764877"/>
          <a:ext cx="880544" cy="201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2"/>
              </a:lnTo>
              <a:lnTo>
                <a:pt x="880544" y="101662"/>
              </a:lnTo>
              <a:lnTo>
                <a:pt x="880544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E536D-DCE8-4C67-AE6D-DD5DFEE9336B}">
      <dsp:nvSpPr>
        <dsp:cNvPr id="0" name=""/>
        <dsp:cNvSpPr/>
      </dsp:nvSpPr>
      <dsp:spPr>
        <a:xfrm>
          <a:off x="10016902" y="3449119"/>
          <a:ext cx="880544" cy="201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2"/>
              </a:lnTo>
              <a:lnTo>
                <a:pt x="880544" y="101662"/>
              </a:lnTo>
              <a:lnTo>
                <a:pt x="880544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BDEDA-E536-4489-A87B-6FF2857C0FA6}">
      <dsp:nvSpPr>
        <dsp:cNvPr id="0" name=""/>
        <dsp:cNvSpPr/>
      </dsp:nvSpPr>
      <dsp:spPr>
        <a:xfrm>
          <a:off x="9136357" y="3449119"/>
          <a:ext cx="880544" cy="201724"/>
        </a:xfrm>
        <a:custGeom>
          <a:avLst/>
          <a:gdLst/>
          <a:ahLst/>
          <a:cxnLst/>
          <a:rect l="0" t="0" r="0" b="0"/>
          <a:pathLst>
            <a:path>
              <a:moveTo>
                <a:pt x="880544" y="0"/>
              </a:moveTo>
              <a:lnTo>
                <a:pt x="880544" y="101662"/>
              </a:lnTo>
              <a:lnTo>
                <a:pt x="0" y="101662"/>
              </a:lnTo>
              <a:lnTo>
                <a:pt x="0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34F02-4D3C-40D9-9047-0DFABA93FF21}">
      <dsp:nvSpPr>
        <dsp:cNvPr id="0" name=""/>
        <dsp:cNvSpPr/>
      </dsp:nvSpPr>
      <dsp:spPr>
        <a:xfrm>
          <a:off x="9136357" y="2606998"/>
          <a:ext cx="880544" cy="201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2"/>
              </a:lnTo>
              <a:lnTo>
                <a:pt x="880544" y="101662"/>
              </a:lnTo>
              <a:lnTo>
                <a:pt x="880544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9441D-7DA5-4AE5-A3C8-D58E514642A8}">
      <dsp:nvSpPr>
        <dsp:cNvPr id="0" name=""/>
        <dsp:cNvSpPr/>
      </dsp:nvSpPr>
      <dsp:spPr>
        <a:xfrm>
          <a:off x="8255812" y="2606998"/>
          <a:ext cx="880544" cy="201724"/>
        </a:xfrm>
        <a:custGeom>
          <a:avLst/>
          <a:gdLst/>
          <a:ahLst/>
          <a:cxnLst/>
          <a:rect l="0" t="0" r="0" b="0"/>
          <a:pathLst>
            <a:path>
              <a:moveTo>
                <a:pt x="880544" y="0"/>
              </a:moveTo>
              <a:lnTo>
                <a:pt x="880544" y="101662"/>
              </a:lnTo>
              <a:lnTo>
                <a:pt x="0" y="101662"/>
              </a:lnTo>
              <a:lnTo>
                <a:pt x="0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3054D-693E-4CA7-AEA5-94591F9938FF}">
      <dsp:nvSpPr>
        <dsp:cNvPr id="0" name=""/>
        <dsp:cNvSpPr/>
      </dsp:nvSpPr>
      <dsp:spPr>
        <a:xfrm>
          <a:off x="9136357" y="1764877"/>
          <a:ext cx="880544" cy="201724"/>
        </a:xfrm>
        <a:custGeom>
          <a:avLst/>
          <a:gdLst/>
          <a:ahLst/>
          <a:cxnLst/>
          <a:rect l="0" t="0" r="0" b="0"/>
          <a:pathLst>
            <a:path>
              <a:moveTo>
                <a:pt x="880544" y="0"/>
              </a:moveTo>
              <a:lnTo>
                <a:pt x="880544" y="101662"/>
              </a:lnTo>
              <a:lnTo>
                <a:pt x="0" y="101662"/>
              </a:lnTo>
              <a:lnTo>
                <a:pt x="0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0E7CE-AEA6-43B5-B689-9689206CE5FF}">
      <dsp:nvSpPr>
        <dsp:cNvPr id="0" name=""/>
        <dsp:cNvSpPr/>
      </dsp:nvSpPr>
      <dsp:spPr>
        <a:xfrm>
          <a:off x="6934995" y="922756"/>
          <a:ext cx="3081906" cy="201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2"/>
              </a:lnTo>
              <a:lnTo>
                <a:pt x="3081906" y="101662"/>
              </a:lnTo>
              <a:lnTo>
                <a:pt x="3081906" y="2017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9D23E-48C1-490B-A631-7CAEADB5B5A5}">
      <dsp:nvSpPr>
        <dsp:cNvPr id="0" name=""/>
        <dsp:cNvSpPr/>
      </dsp:nvSpPr>
      <dsp:spPr>
        <a:xfrm>
          <a:off x="5614178" y="2606998"/>
          <a:ext cx="880544" cy="201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2"/>
              </a:lnTo>
              <a:lnTo>
                <a:pt x="880544" y="101662"/>
              </a:lnTo>
              <a:lnTo>
                <a:pt x="880544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E3D39-5B12-4821-A249-0D67E5266C8C}">
      <dsp:nvSpPr>
        <dsp:cNvPr id="0" name=""/>
        <dsp:cNvSpPr/>
      </dsp:nvSpPr>
      <dsp:spPr>
        <a:xfrm>
          <a:off x="4733634" y="2606998"/>
          <a:ext cx="880544" cy="201724"/>
        </a:xfrm>
        <a:custGeom>
          <a:avLst/>
          <a:gdLst/>
          <a:ahLst/>
          <a:cxnLst/>
          <a:rect l="0" t="0" r="0" b="0"/>
          <a:pathLst>
            <a:path>
              <a:moveTo>
                <a:pt x="880544" y="0"/>
              </a:moveTo>
              <a:lnTo>
                <a:pt x="880544" y="101662"/>
              </a:lnTo>
              <a:lnTo>
                <a:pt x="0" y="101662"/>
              </a:lnTo>
              <a:lnTo>
                <a:pt x="0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93B53C-EF11-4F61-834F-21DE198284A8}">
      <dsp:nvSpPr>
        <dsp:cNvPr id="0" name=""/>
        <dsp:cNvSpPr/>
      </dsp:nvSpPr>
      <dsp:spPr>
        <a:xfrm>
          <a:off x="3853089" y="1764877"/>
          <a:ext cx="1761089" cy="201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2"/>
              </a:lnTo>
              <a:lnTo>
                <a:pt x="1761089" y="101662"/>
              </a:lnTo>
              <a:lnTo>
                <a:pt x="1761089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DD535-5626-4CBB-B782-1E1545C71412}">
      <dsp:nvSpPr>
        <dsp:cNvPr id="0" name=""/>
        <dsp:cNvSpPr/>
      </dsp:nvSpPr>
      <dsp:spPr>
        <a:xfrm>
          <a:off x="2092000" y="2606998"/>
          <a:ext cx="880544" cy="201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2"/>
              </a:lnTo>
              <a:lnTo>
                <a:pt x="880544" y="101662"/>
              </a:lnTo>
              <a:lnTo>
                <a:pt x="880544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B33F5-B7A0-4053-86EB-3C6F06D4F1EE}">
      <dsp:nvSpPr>
        <dsp:cNvPr id="0" name=""/>
        <dsp:cNvSpPr/>
      </dsp:nvSpPr>
      <dsp:spPr>
        <a:xfrm>
          <a:off x="1211455" y="3449119"/>
          <a:ext cx="880544" cy="201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2"/>
              </a:lnTo>
              <a:lnTo>
                <a:pt x="880544" y="101662"/>
              </a:lnTo>
              <a:lnTo>
                <a:pt x="880544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7509E-2C34-4195-97B3-1E689CBB849F}">
      <dsp:nvSpPr>
        <dsp:cNvPr id="0" name=""/>
        <dsp:cNvSpPr/>
      </dsp:nvSpPr>
      <dsp:spPr>
        <a:xfrm>
          <a:off x="330911" y="3449119"/>
          <a:ext cx="880544" cy="201724"/>
        </a:xfrm>
        <a:custGeom>
          <a:avLst/>
          <a:gdLst/>
          <a:ahLst/>
          <a:cxnLst/>
          <a:rect l="0" t="0" r="0" b="0"/>
          <a:pathLst>
            <a:path>
              <a:moveTo>
                <a:pt x="880544" y="0"/>
              </a:moveTo>
              <a:lnTo>
                <a:pt x="880544" y="101662"/>
              </a:lnTo>
              <a:lnTo>
                <a:pt x="0" y="101662"/>
              </a:lnTo>
              <a:lnTo>
                <a:pt x="0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1F376-2D39-4EC9-BB0E-BAFB30057E41}">
      <dsp:nvSpPr>
        <dsp:cNvPr id="0" name=""/>
        <dsp:cNvSpPr/>
      </dsp:nvSpPr>
      <dsp:spPr>
        <a:xfrm>
          <a:off x="1211455" y="2606998"/>
          <a:ext cx="880544" cy="201724"/>
        </a:xfrm>
        <a:custGeom>
          <a:avLst/>
          <a:gdLst/>
          <a:ahLst/>
          <a:cxnLst/>
          <a:rect l="0" t="0" r="0" b="0"/>
          <a:pathLst>
            <a:path>
              <a:moveTo>
                <a:pt x="880544" y="0"/>
              </a:moveTo>
              <a:lnTo>
                <a:pt x="880544" y="101662"/>
              </a:lnTo>
              <a:lnTo>
                <a:pt x="0" y="101662"/>
              </a:lnTo>
              <a:lnTo>
                <a:pt x="0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4E02A-D1CE-4FE9-8F3B-0683CAD70E1D}">
      <dsp:nvSpPr>
        <dsp:cNvPr id="0" name=""/>
        <dsp:cNvSpPr/>
      </dsp:nvSpPr>
      <dsp:spPr>
        <a:xfrm>
          <a:off x="2092000" y="1764877"/>
          <a:ext cx="1761089" cy="201724"/>
        </a:xfrm>
        <a:custGeom>
          <a:avLst/>
          <a:gdLst/>
          <a:ahLst/>
          <a:cxnLst/>
          <a:rect l="0" t="0" r="0" b="0"/>
          <a:pathLst>
            <a:path>
              <a:moveTo>
                <a:pt x="1761089" y="0"/>
              </a:moveTo>
              <a:lnTo>
                <a:pt x="1761089" y="101662"/>
              </a:lnTo>
              <a:lnTo>
                <a:pt x="0" y="101662"/>
              </a:lnTo>
              <a:lnTo>
                <a:pt x="0" y="201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A7A49-8F08-4EF0-9EE7-AF6866F0A406}">
      <dsp:nvSpPr>
        <dsp:cNvPr id="0" name=""/>
        <dsp:cNvSpPr/>
      </dsp:nvSpPr>
      <dsp:spPr>
        <a:xfrm>
          <a:off x="3853089" y="922756"/>
          <a:ext cx="3081906" cy="201724"/>
        </a:xfrm>
        <a:custGeom>
          <a:avLst/>
          <a:gdLst/>
          <a:ahLst/>
          <a:cxnLst/>
          <a:rect l="0" t="0" r="0" b="0"/>
          <a:pathLst>
            <a:path>
              <a:moveTo>
                <a:pt x="3081906" y="0"/>
              </a:moveTo>
              <a:lnTo>
                <a:pt x="3081906" y="101662"/>
              </a:lnTo>
              <a:lnTo>
                <a:pt x="0" y="101662"/>
              </a:lnTo>
              <a:lnTo>
                <a:pt x="0" y="2017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80955-933F-4238-AF2C-85D970BCAC4E}">
      <dsp:nvSpPr>
        <dsp:cNvPr id="0" name=""/>
        <dsp:cNvSpPr/>
      </dsp:nvSpPr>
      <dsp:spPr>
        <a:xfrm>
          <a:off x="6614797" y="282360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EDD72-2EE1-4B2A-97A3-6BE1DDEB193A}">
      <dsp:nvSpPr>
        <dsp:cNvPr id="0" name=""/>
        <dsp:cNvSpPr/>
      </dsp:nvSpPr>
      <dsp:spPr>
        <a:xfrm>
          <a:off x="7255193" y="280759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5</a:t>
          </a:r>
          <a:endParaRPr lang="id-ID" sz="3100" kern="1200" dirty="0"/>
        </a:p>
      </dsp:txBody>
      <dsp:txXfrm>
        <a:off x="7255193" y="280759"/>
        <a:ext cx="960594" cy="640396"/>
      </dsp:txXfrm>
    </dsp:sp>
    <dsp:sp modelId="{03431357-5093-4D65-A351-0F92DCDB52FE}">
      <dsp:nvSpPr>
        <dsp:cNvPr id="0" name=""/>
        <dsp:cNvSpPr/>
      </dsp:nvSpPr>
      <dsp:spPr>
        <a:xfrm>
          <a:off x="3532891" y="1124481"/>
          <a:ext cx="640396" cy="640396"/>
        </a:xfrm>
        <a:prstGeom prst="ellipse">
          <a:avLst/>
        </a:prstGeom>
        <a:solidFill>
          <a:srgbClr val="FF5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C23EF-FFDE-4DCF-ACBB-99E8387EE813}">
      <dsp:nvSpPr>
        <dsp:cNvPr id="0" name=""/>
        <dsp:cNvSpPr/>
      </dsp:nvSpPr>
      <dsp:spPr>
        <a:xfrm>
          <a:off x="4173287" y="1122880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3</a:t>
          </a:r>
          <a:endParaRPr lang="id-ID" sz="3100" kern="1200" dirty="0"/>
        </a:p>
      </dsp:txBody>
      <dsp:txXfrm>
        <a:off x="4173287" y="1122880"/>
        <a:ext cx="960594" cy="640396"/>
      </dsp:txXfrm>
    </dsp:sp>
    <dsp:sp modelId="{D984827E-1AE7-49EA-8650-DB597A1A559F}">
      <dsp:nvSpPr>
        <dsp:cNvPr id="0" name=""/>
        <dsp:cNvSpPr/>
      </dsp:nvSpPr>
      <dsp:spPr>
        <a:xfrm>
          <a:off x="1771802" y="1966602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6053A-BF12-4CF8-9987-4FDEFCCA9BC2}">
      <dsp:nvSpPr>
        <dsp:cNvPr id="0" name=""/>
        <dsp:cNvSpPr/>
      </dsp:nvSpPr>
      <dsp:spPr>
        <a:xfrm>
          <a:off x="2412198" y="1965001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2</a:t>
          </a:r>
          <a:endParaRPr lang="id-ID" sz="3100" kern="1200" dirty="0"/>
        </a:p>
      </dsp:txBody>
      <dsp:txXfrm>
        <a:off x="2412198" y="1965001"/>
        <a:ext cx="960594" cy="640396"/>
      </dsp:txXfrm>
    </dsp:sp>
    <dsp:sp modelId="{526350D3-E3DD-4AEA-B0B0-38A2D2577B30}">
      <dsp:nvSpPr>
        <dsp:cNvPr id="0" name=""/>
        <dsp:cNvSpPr/>
      </dsp:nvSpPr>
      <dsp:spPr>
        <a:xfrm>
          <a:off x="891257" y="2808723"/>
          <a:ext cx="640396" cy="640396"/>
        </a:xfrm>
        <a:prstGeom prst="ellipse">
          <a:avLst/>
        </a:prstGeom>
        <a:solidFill>
          <a:srgbClr val="FF5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7A57F-398F-46E2-8726-9EAE189A8A08}">
      <dsp:nvSpPr>
        <dsp:cNvPr id="0" name=""/>
        <dsp:cNvSpPr/>
      </dsp:nvSpPr>
      <dsp:spPr>
        <a:xfrm>
          <a:off x="1531653" y="2807122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</a:t>
          </a:r>
          <a:endParaRPr lang="id-ID" sz="3100" kern="1200" dirty="0"/>
        </a:p>
      </dsp:txBody>
      <dsp:txXfrm>
        <a:off x="1531653" y="2807122"/>
        <a:ext cx="960594" cy="640396"/>
      </dsp:txXfrm>
    </dsp:sp>
    <dsp:sp modelId="{8F230C2C-2F9B-4A33-928F-953AD37FB299}">
      <dsp:nvSpPr>
        <dsp:cNvPr id="0" name=""/>
        <dsp:cNvSpPr/>
      </dsp:nvSpPr>
      <dsp:spPr>
        <a:xfrm>
          <a:off x="10712" y="3650844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CBC5D-4E65-425D-8EDD-6ECB93D30895}">
      <dsp:nvSpPr>
        <dsp:cNvPr id="0" name=""/>
        <dsp:cNvSpPr/>
      </dsp:nvSpPr>
      <dsp:spPr>
        <a:xfrm>
          <a:off x="651109" y="3649243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651109" y="3649243"/>
        <a:ext cx="960594" cy="640396"/>
      </dsp:txXfrm>
    </dsp:sp>
    <dsp:sp modelId="{A99C6026-5DF5-48F8-BEB0-642BB78D87D2}">
      <dsp:nvSpPr>
        <dsp:cNvPr id="0" name=""/>
        <dsp:cNvSpPr/>
      </dsp:nvSpPr>
      <dsp:spPr>
        <a:xfrm>
          <a:off x="1771802" y="3650844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9A4B3-0970-4694-9E33-92A174A9D8FB}">
      <dsp:nvSpPr>
        <dsp:cNvPr id="0" name=""/>
        <dsp:cNvSpPr/>
      </dsp:nvSpPr>
      <dsp:spPr>
        <a:xfrm>
          <a:off x="2412198" y="3649243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2412198" y="3649243"/>
        <a:ext cx="960594" cy="640396"/>
      </dsp:txXfrm>
    </dsp:sp>
    <dsp:sp modelId="{77A92378-C32F-4071-9FD6-9B633354EE1E}">
      <dsp:nvSpPr>
        <dsp:cNvPr id="0" name=""/>
        <dsp:cNvSpPr/>
      </dsp:nvSpPr>
      <dsp:spPr>
        <a:xfrm>
          <a:off x="2652346" y="2808723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E8185-1F59-4099-BA5D-1085D344583C}">
      <dsp:nvSpPr>
        <dsp:cNvPr id="0" name=""/>
        <dsp:cNvSpPr/>
      </dsp:nvSpPr>
      <dsp:spPr>
        <a:xfrm>
          <a:off x="3292743" y="2807122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3292743" y="2807122"/>
        <a:ext cx="960594" cy="640396"/>
      </dsp:txXfrm>
    </dsp:sp>
    <dsp:sp modelId="{28DC169F-5905-48FD-9831-9090E99E72DF}">
      <dsp:nvSpPr>
        <dsp:cNvPr id="0" name=""/>
        <dsp:cNvSpPr/>
      </dsp:nvSpPr>
      <dsp:spPr>
        <a:xfrm>
          <a:off x="5293980" y="1966602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96F9B-C289-4F20-A435-773B785C9936}">
      <dsp:nvSpPr>
        <dsp:cNvPr id="0" name=""/>
        <dsp:cNvSpPr/>
      </dsp:nvSpPr>
      <dsp:spPr>
        <a:xfrm>
          <a:off x="5934376" y="1965001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4</a:t>
          </a:r>
          <a:endParaRPr lang="id-ID" sz="3100" kern="1200" dirty="0"/>
        </a:p>
      </dsp:txBody>
      <dsp:txXfrm>
        <a:off x="5934376" y="1965001"/>
        <a:ext cx="960594" cy="640396"/>
      </dsp:txXfrm>
    </dsp:sp>
    <dsp:sp modelId="{9343E6F5-2495-4C51-A7CF-8DC6B34DD0A4}">
      <dsp:nvSpPr>
        <dsp:cNvPr id="0" name=""/>
        <dsp:cNvSpPr/>
      </dsp:nvSpPr>
      <dsp:spPr>
        <a:xfrm>
          <a:off x="4413436" y="2808723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4450A-3719-45F7-8522-DEB290103854}">
      <dsp:nvSpPr>
        <dsp:cNvPr id="0" name=""/>
        <dsp:cNvSpPr/>
      </dsp:nvSpPr>
      <dsp:spPr>
        <a:xfrm>
          <a:off x="5053832" y="2807122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5053832" y="2807122"/>
        <a:ext cx="960594" cy="640396"/>
      </dsp:txXfrm>
    </dsp:sp>
    <dsp:sp modelId="{1DFC9276-A77E-4F93-A249-F685D8F5E558}">
      <dsp:nvSpPr>
        <dsp:cNvPr id="0" name=""/>
        <dsp:cNvSpPr/>
      </dsp:nvSpPr>
      <dsp:spPr>
        <a:xfrm>
          <a:off x="6174525" y="2808723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E79E8-56D5-4A6A-8E5D-4FE80498DDF1}">
      <dsp:nvSpPr>
        <dsp:cNvPr id="0" name=""/>
        <dsp:cNvSpPr/>
      </dsp:nvSpPr>
      <dsp:spPr>
        <a:xfrm>
          <a:off x="6814921" y="2807122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6814921" y="2807122"/>
        <a:ext cx="960594" cy="640396"/>
      </dsp:txXfrm>
    </dsp:sp>
    <dsp:sp modelId="{99B5BBEB-016A-4B97-B9FB-2AAAF47DB4A6}">
      <dsp:nvSpPr>
        <dsp:cNvPr id="0" name=""/>
        <dsp:cNvSpPr/>
      </dsp:nvSpPr>
      <dsp:spPr>
        <a:xfrm>
          <a:off x="9696704" y="1124481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968BE-5425-46BA-B25C-65E39A30AE23}">
      <dsp:nvSpPr>
        <dsp:cNvPr id="0" name=""/>
        <dsp:cNvSpPr/>
      </dsp:nvSpPr>
      <dsp:spPr>
        <a:xfrm>
          <a:off x="10337100" y="1122880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8</a:t>
          </a:r>
          <a:endParaRPr lang="id-ID" sz="3100" kern="1200" dirty="0"/>
        </a:p>
      </dsp:txBody>
      <dsp:txXfrm>
        <a:off x="10337100" y="1122880"/>
        <a:ext cx="960594" cy="640396"/>
      </dsp:txXfrm>
    </dsp:sp>
    <dsp:sp modelId="{E3384561-4BCB-4756-B544-A68DCA222BB1}">
      <dsp:nvSpPr>
        <dsp:cNvPr id="0" name=""/>
        <dsp:cNvSpPr/>
      </dsp:nvSpPr>
      <dsp:spPr>
        <a:xfrm>
          <a:off x="8816159" y="1966602"/>
          <a:ext cx="640396" cy="640396"/>
        </a:xfrm>
        <a:prstGeom prst="ellipse">
          <a:avLst/>
        </a:prstGeom>
        <a:solidFill>
          <a:srgbClr val="FF5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8AA7E-9464-4634-9EFA-5C92716F9CA3}">
      <dsp:nvSpPr>
        <dsp:cNvPr id="0" name=""/>
        <dsp:cNvSpPr/>
      </dsp:nvSpPr>
      <dsp:spPr>
        <a:xfrm>
          <a:off x="9456555" y="1965001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6</a:t>
          </a:r>
          <a:endParaRPr lang="id-ID" sz="3100" kern="1200" dirty="0"/>
        </a:p>
      </dsp:txBody>
      <dsp:txXfrm>
        <a:off x="9456555" y="1965001"/>
        <a:ext cx="960594" cy="640396"/>
      </dsp:txXfrm>
    </dsp:sp>
    <dsp:sp modelId="{789633DB-F986-41FD-9732-2CB9C2C0DFB1}">
      <dsp:nvSpPr>
        <dsp:cNvPr id="0" name=""/>
        <dsp:cNvSpPr/>
      </dsp:nvSpPr>
      <dsp:spPr>
        <a:xfrm>
          <a:off x="7935614" y="2808723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9C41D-6115-4C1F-9A2B-8F365F297881}">
      <dsp:nvSpPr>
        <dsp:cNvPr id="0" name=""/>
        <dsp:cNvSpPr/>
      </dsp:nvSpPr>
      <dsp:spPr>
        <a:xfrm>
          <a:off x="8576010" y="2807122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8576010" y="2807122"/>
        <a:ext cx="960594" cy="640396"/>
      </dsp:txXfrm>
    </dsp:sp>
    <dsp:sp modelId="{ABF93204-8039-4DAC-9D7E-F1F06EE88C3B}">
      <dsp:nvSpPr>
        <dsp:cNvPr id="0" name=""/>
        <dsp:cNvSpPr/>
      </dsp:nvSpPr>
      <dsp:spPr>
        <a:xfrm>
          <a:off x="9696704" y="2808723"/>
          <a:ext cx="640396" cy="640396"/>
        </a:xfrm>
        <a:prstGeom prst="ellipse">
          <a:avLst/>
        </a:prstGeom>
        <a:solidFill>
          <a:srgbClr val="FF5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ADDEF-F47A-4B84-858C-7284A792A33A}">
      <dsp:nvSpPr>
        <dsp:cNvPr id="0" name=""/>
        <dsp:cNvSpPr/>
      </dsp:nvSpPr>
      <dsp:spPr>
        <a:xfrm>
          <a:off x="10337100" y="2807122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7</a:t>
          </a:r>
          <a:endParaRPr lang="id-ID" sz="3100" kern="1200" dirty="0"/>
        </a:p>
      </dsp:txBody>
      <dsp:txXfrm>
        <a:off x="10337100" y="2807122"/>
        <a:ext cx="960594" cy="640396"/>
      </dsp:txXfrm>
    </dsp:sp>
    <dsp:sp modelId="{A280A846-072B-4B8C-92C0-6DCAE00D83C1}">
      <dsp:nvSpPr>
        <dsp:cNvPr id="0" name=""/>
        <dsp:cNvSpPr/>
      </dsp:nvSpPr>
      <dsp:spPr>
        <a:xfrm>
          <a:off x="8816159" y="3650844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B8AEC-C8D9-4B7E-9DE0-7FF02F16695E}">
      <dsp:nvSpPr>
        <dsp:cNvPr id="0" name=""/>
        <dsp:cNvSpPr/>
      </dsp:nvSpPr>
      <dsp:spPr>
        <a:xfrm>
          <a:off x="9456555" y="3649243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9456555" y="3649243"/>
        <a:ext cx="960594" cy="640396"/>
      </dsp:txXfrm>
    </dsp:sp>
    <dsp:sp modelId="{72627A20-9F77-4F2A-936C-AF1290363C51}">
      <dsp:nvSpPr>
        <dsp:cNvPr id="0" name=""/>
        <dsp:cNvSpPr/>
      </dsp:nvSpPr>
      <dsp:spPr>
        <a:xfrm>
          <a:off x="10577248" y="3650844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D0180-1369-4F58-A987-D246015DACCB}">
      <dsp:nvSpPr>
        <dsp:cNvPr id="0" name=""/>
        <dsp:cNvSpPr/>
      </dsp:nvSpPr>
      <dsp:spPr>
        <a:xfrm>
          <a:off x="11217644" y="3649243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11217644" y="3649243"/>
        <a:ext cx="960594" cy="640396"/>
      </dsp:txXfrm>
    </dsp:sp>
    <dsp:sp modelId="{EEE38CF6-37EB-486B-BBA9-A64964740D7E}">
      <dsp:nvSpPr>
        <dsp:cNvPr id="0" name=""/>
        <dsp:cNvSpPr/>
      </dsp:nvSpPr>
      <dsp:spPr>
        <a:xfrm>
          <a:off x="10577248" y="1966602"/>
          <a:ext cx="640396" cy="64039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4E54C-3734-44E3-9070-DD9888F12345}">
      <dsp:nvSpPr>
        <dsp:cNvPr id="0" name=""/>
        <dsp:cNvSpPr/>
      </dsp:nvSpPr>
      <dsp:spPr>
        <a:xfrm>
          <a:off x="11217644" y="1965001"/>
          <a:ext cx="960594" cy="64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11217644" y="1965001"/>
        <a:ext cx="960594" cy="640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C892B-FC06-4506-B0D7-8238DF5A7AEC}">
      <dsp:nvSpPr>
        <dsp:cNvPr id="0" name=""/>
        <dsp:cNvSpPr/>
      </dsp:nvSpPr>
      <dsp:spPr>
        <a:xfrm>
          <a:off x="6045151" y="827004"/>
          <a:ext cx="1085132" cy="248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283"/>
              </a:lnTo>
              <a:lnTo>
                <a:pt x="1085132" y="125283"/>
              </a:lnTo>
              <a:lnTo>
                <a:pt x="1085132" y="24859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E536D-DCE8-4C67-AE6D-DD5DFEE9336B}">
      <dsp:nvSpPr>
        <dsp:cNvPr id="0" name=""/>
        <dsp:cNvSpPr/>
      </dsp:nvSpPr>
      <dsp:spPr>
        <a:xfrm>
          <a:off x="6045151" y="2902565"/>
          <a:ext cx="1085132" cy="248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283"/>
              </a:lnTo>
              <a:lnTo>
                <a:pt x="1085132" y="125283"/>
              </a:lnTo>
              <a:lnTo>
                <a:pt x="1085132" y="2485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BDEDA-E536-4489-A87B-6FF2857C0FA6}">
      <dsp:nvSpPr>
        <dsp:cNvPr id="0" name=""/>
        <dsp:cNvSpPr/>
      </dsp:nvSpPr>
      <dsp:spPr>
        <a:xfrm>
          <a:off x="4960019" y="2902565"/>
          <a:ext cx="1085132" cy="248593"/>
        </a:xfrm>
        <a:custGeom>
          <a:avLst/>
          <a:gdLst/>
          <a:ahLst/>
          <a:cxnLst/>
          <a:rect l="0" t="0" r="0" b="0"/>
          <a:pathLst>
            <a:path>
              <a:moveTo>
                <a:pt x="1085132" y="0"/>
              </a:moveTo>
              <a:lnTo>
                <a:pt x="1085132" y="125283"/>
              </a:lnTo>
              <a:lnTo>
                <a:pt x="0" y="125283"/>
              </a:lnTo>
              <a:lnTo>
                <a:pt x="0" y="2485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8CEF7-1384-4C26-82FA-41123D8F23BF}">
      <dsp:nvSpPr>
        <dsp:cNvPr id="0" name=""/>
        <dsp:cNvSpPr/>
      </dsp:nvSpPr>
      <dsp:spPr>
        <a:xfrm>
          <a:off x="4960019" y="1864785"/>
          <a:ext cx="1085132" cy="248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283"/>
              </a:lnTo>
              <a:lnTo>
                <a:pt x="1085132" y="125283"/>
              </a:lnTo>
              <a:lnTo>
                <a:pt x="1085132" y="2485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87849-65DE-4E03-B1BC-67659E440027}">
      <dsp:nvSpPr>
        <dsp:cNvPr id="0" name=""/>
        <dsp:cNvSpPr/>
      </dsp:nvSpPr>
      <dsp:spPr>
        <a:xfrm>
          <a:off x="3874887" y="1864785"/>
          <a:ext cx="1085132" cy="248593"/>
        </a:xfrm>
        <a:custGeom>
          <a:avLst/>
          <a:gdLst/>
          <a:ahLst/>
          <a:cxnLst/>
          <a:rect l="0" t="0" r="0" b="0"/>
          <a:pathLst>
            <a:path>
              <a:moveTo>
                <a:pt x="1085132" y="0"/>
              </a:moveTo>
              <a:lnTo>
                <a:pt x="1085132" y="125283"/>
              </a:lnTo>
              <a:lnTo>
                <a:pt x="0" y="125283"/>
              </a:lnTo>
              <a:lnTo>
                <a:pt x="0" y="2485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60A21-F8D8-4720-9D5C-1069B4CEF3C6}">
      <dsp:nvSpPr>
        <dsp:cNvPr id="0" name=""/>
        <dsp:cNvSpPr/>
      </dsp:nvSpPr>
      <dsp:spPr>
        <a:xfrm>
          <a:off x="4960019" y="827004"/>
          <a:ext cx="1085132" cy="248593"/>
        </a:xfrm>
        <a:custGeom>
          <a:avLst/>
          <a:gdLst/>
          <a:ahLst/>
          <a:cxnLst/>
          <a:rect l="0" t="0" r="0" b="0"/>
          <a:pathLst>
            <a:path>
              <a:moveTo>
                <a:pt x="1085132" y="0"/>
              </a:moveTo>
              <a:lnTo>
                <a:pt x="1085132" y="125283"/>
              </a:lnTo>
              <a:lnTo>
                <a:pt x="0" y="125283"/>
              </a:lnTo>
              <a:lnTo>
                <a:pt x="0" y="24859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608D5-6334-4A76-910E-F264DDA5991B}">
      <dsp:nvSpPr>
        <dsp:cNvPr id="0" name=""/>
        <dsp:cNvSpPr/>
      </dsp:nvSpPr>
      <dsp:spPr>
        <a:xfrm>
          <a:off x="5650558" y="37817"/>
          <a:ext cx="789187" cy="789187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2BDE3-49FA-499F-8F56-1A9A41A764E4}">
      <dsp:nvSpPr>
        <dsp:cNvPr id="0" name=""/>
        <dsp:cNvSpPr/>
      </dsp:nvSpPr>
      <dsp:spPr>
        <a:xfrm>
          <a:off x="6439745" y="35844"/>
          <a:ext cx="1183780" cy="78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8</a:t>
          </a:r>
          <a:endParaRPr lang="id-ID" sz="3900" kern="1200" dirty="0"/>
        </a:p>
      </dsp:txBody>
      <dsp:txXfrm>
        <a:off x="6439745" y="35844"/>
        <a:ext cx="1183780" cy="789187"/>
      </dsp:txXfrm>
    </dsp:sp>
    <dsp:sp modelId="{57ADE461-F293-40E4-A858-DE7434C24F50}">
      <dsp:nvSpPr>
        <dsp:cNvPr id="0" name=""/>
        <dsp:cNvSpPr/>
      </dsp:nvSpPr>
      <dsp:spPr>
        <a:xfrm>
          <a:off x="4565426" y="1075597"/>
          <a:ext cx="789187" cy="789187"/>
        </a:xfrm>
        <a:prstGeom prst="ellipse">
          <a:avLst/>
        </a:prstGeom>
        <a:solidFill>
          <a:srgbClr val="FF5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852CA-7785-4E7D-9C9A-589956B093C0}">
      <dsp:nvSpPr>
        <dsp:cNvPr id="0" name=""/>
        <dsp:cNvSpPr/>
      </dsp:nvSpPr>
      <dsp:spPr>
        <a:xfrm>
          <a:off x="5354613" y="1073625"/>
          <a:ext cx="1183780" cy="78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6</a:t>
          </a:r>
          <a:endParaRPr lang="id-ID" sz="3900" kern="1200" dirty="0"/>
        </a:p>
      </dsp:txBody>
      <dsp:txXfrm>
        <a:off x="5354613" y="1073625"/>
        <a:ext cx="1183780" cy="789187"/>
      </dsp:txXfrm>
    </dsp:sp>
    <dsp:sp modelId="{B08E93EC-5ED9-4740-B0E5-89D3DFA7635B}">
      <dsp:nvSpPr>
        <dsp:cNvPr id="0" name=""/>
        <dsp:cNvSpPr/>
      </dsp:nvSpPr>
      <dsp:spPr>
        <a:xfrm>
          <a:off x="3480293" y="2113378"/>
          <a:ext cx="789187" cy="789187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22249-68C1-43A6-A53E-720F8A34EED7}">
      <dsp:nvSpPr>
        <dsp:cNvPr id="0" name=""/>
        <dsp:cNvSpPr/>
      </dsp:nvSpPr>
      <dsp:spPr>
        <a:xfrm>
          <a:off x="4269480" y="2111405"/>
          <a:ext cx="1183780" cy="78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900" kern="1200" dirty="0"/>
        </a:p>
      </dsp:txBody>
      <dsp:txXfrm>
        <a:off x="4269480" y="2111405"/>
        <a:ext cx="1183780" cy="789187"/>
      </dsp:txXfrm>
    </dsp:sp>
    <dsp:sp modelId="{94F6D6F1-7DDF-4308-9819-C907D2966C5A}">
      <dsp:nvSpPr>
        <dsp:cNvPr id="0" name=""/>
        <dsp:cNvSpPr/>
      </dsp:nvSpPr>
      <dsp:spPr>
        <a:xfrm>
          <a:off x="5650558" y="2113378"/>
          <a:ext cx="789187" cy="789187"/>
        </a:xfrm>
        <a:prstGeom prst="ellipse">
          <a:avLst/>
        </a:prstGeom>
        <a:solidFill>
          <a:srgbClr val="FF5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C77B5-C744-49DE-AEBD-038EBC6C9DB4}">
      <dsp:nvSpPr>
        <dsp:cNvPr id="0" name=""/>
        <dsp:cNvSpPr/>
      </dsp:nvSpPr>
      <dsp:spPr>
        <a:xfrm>
          <a:off x="6439745" y="2111405"/>
          <a:ext cx="1183780" cy="78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7</a:t>
          </a:r>
          <a:endParaRPr lang="id-ID" sz="3900" kern="1200" dirty="0"/>
        </a:p>
      </dsp:txBody>
      <dsp:txXfrm>
        <a:off x="6439745" y="2111405"/>
        <a:ext cx="1183780" cy="789187"/>
      </dsp:txXfrm>
    </dsp:sp>
    <dsp:sp modelId="{A280A846-072B-4B8C-92C0-6DCAE00D83C1}">
      <dsp:nvSpPr>
        <dsp:cNvPr id="0" name=""/>
        <dsp:cNvSpPr/>
      </dsp:nvSpPr>
      <dsp:spPr>
        <a:xfrm>
          <a:off x="4565426" y="3151159"/>
          <a:ext cx="789187" cy="789187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B8AEC-C8D9-4B7E-9DE0-7FF02F16695E}">
      <dsp:nvSpPr>
        <dsp:cNvPr id="0" name=""/>
        <dsp:cNvSpPr/>
      </dsp:nvSpPr>
      <dsp:spPr>
        <a:xfrm>
          <a:off x="5354613" y="3149186"/>
          <a:ext cx="1183780" cy="78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900" kern="1200" dirty="0"/>
        </a:p>
      </dsp:txBody>
      <dsp:txXfrm>
        <a:off x="5354613" y="3149186"/>
        <a:ext cx="1183780" cy="789187"/>
      </dsp:txXfrm>
    </dsp:sp>
    <dsp:sp modelId="{72627A20-9F77-4F2A-936C-AF1290363C51}">
      <dsp:nvSpPr>
        <dsp:cNvPr id="0" name=""/>
        <dsp:cNvSpPr/>
      </dsp:nvSpPr>
      <dsp:spPr>
        <a:xfrm>
          <a:off x="6735690" y="3151159"/>
          <a:ext cx="789187" cy="789187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D0180-1369-4F58-A987-D246015DACCB}">
      <dsp:nvSpPr>
        <dsp:cNvPr id="0" name=""/>
        <dsp:cNvSpPr/>
      </dsp:nvSpPr>
      <dsp:spPr>
        <a:xfrm>
          <a:off x="7524877" y="3149186"/>
          <a:ext cx="1183780" cy="78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900" kern="1200" dirty="0"/>
        </a:p>
      </dsp:txBody>
      <dsp:txXfrm>
        <a:off x="7524877" y="3149186"/>
        <a:ext cx="1183780" cy="789187"/>
      </dsp:txXfrm>
    </dsp:sp>
    <dsp:sp modelId="{204989E3-44BB-4A84-9C53-27BE30E72C38}">
      <dsp:nvSpPr>
        <dsp:cNvPr id="0" name=""/>
        <dsp:cNvSpPr/>
      </dsp:nvSpPr>
      <dsp:spPr>
        <a:xfrm>
          <a:off x="6735690" y="1075597"/>
          <a:ext cx="789187" cy="789187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C883A-64E4-45EF-876B-D47FC6B86E64}">
      <dsp:nvSpPr>
        <dsp:cNvPr id="0" name=""/>
        <dsp:cNvSpPr/>
      </dsp:nvSpPr>
      <dsp:spPr>
        <a:xfrm>
          <a:off x="7524877" y="1073625"/>
          <a:ext cx="1183780" cy="78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900" kern="1200" dirty="0"/>
        </a:p>
      </dsp:txBody>
      <dsp:txXfrm>
        <a:off x="7524877" y="1073625"/>
        <a:ext cx="1183780" cy="7891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F2C5B-543E-4E11-A667-225B26B57F28}">
      <dsp:nvSpPr>
        <dsp:cNvPr id="0" name=""/>
        <dsp:cNvSpPr/>
      </dsp:nvSpPr>
      <dsp:spPr>
        <a:xfrm>
          <a:off x="8132316" y="2397488"/>
          <a:ext cx="1401015" cy="320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753"/>
              </a:lnTo>
              <a:lnTo>
                <a:pt x="1401015" y="161753"/>
              </a:lnTo>
              <a:lnTo>
                <a:pt x="1401015" y="32095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A3C88-8498-494D-964A-366F7C8F9DAA}">
      <dsp:nvSpPr>
        <dsp:cNvPr id="0" name=""/>
        <dsp:cNvSpPr/>
      </dsp:nvSpPr>
      <dsp:spPr>
        <a:xfrm>
          <a:off x="6731301" y="2397488"/>
          <a:ext cx="1401015" cy="320959"/>
        </a:xfrm>
        <a:custGeom>
          <a:avLst/>
          <a:gdLst/>
          <a:ahLst/>
          <a:cxnLst/>
          <a:rect l="0" t="0" r="0" b="0"/>
          <a:pathLst>
            <a:path>
              <a:moveTo>
                <a:pt x="1401015" y="0"/>
              </a:moveTo>
              <a:lnTo>
                <a:pt x="1401015" y="161753"/>
              </a:lnTo>
              <a:lnTo>
                <a:pt x="0" y="161753"/>
              </a:lnTo>
              <a:lnTo>
                <a:pt x="0" y="32095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4F126-A8A7-4783-84E5-C6E809F17A51}">
      <dsp:nvSpPr>
        <dsp:cNvPr id="0" name=""/>
        <dsp:cNvSpPr/>
      </dsp:nvSpPr>
      <dsp:spPr>
        <a:xfrm>
          <a:off x="5330285" y="1057608"/>
          <a:ext cx="2802030" cy="320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753"/>
              </a:lnTo>
              <a:lnTo>
                <a:pt x="2802030" y="161753"/>
              </a:lnTo>
              <a:lnTo>
                <a:pt x="2802030" y="32095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4C9C2-5216-4D20-B23A-F278E53118B6}">
      <dsp:nvSpPr>
        <dsp:cNvPr id="0" name=""/>
        <dsp:cNvSpPr/>
      </dsp:nvSpPr>
      <dsp:spPr>
        <a:xfrm>
          <a:off x="2528255" y="2397488"/>
          <a:ext cx="1401015" cy="320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753"/>
              </a:lnTo>
              <a:lnTo>
                <a:pt x="1401015" y="161753"/>
              </a:lnTo>
              <a:lnTo>
                <a:pt x="1401015" y="32095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78F75-2C56-46A5-94C0-D9959A1F5AC3}">
      <dsp:nvSpPr>
        <dsp:cNvPr id="0" name=""/>
        <dsp:cNvSpPr/>
      </dsp:nvSpPr>
      <dsp:spPr>
        <a:xfrm>
          <a:off x="1127239" y="2397488"/>
          <a:ext cx="1401015" cy="320959"/>
        </a:xfrm>
        <a:custGeom>
          <a:avLst/>
          <a:gdLst/>
          <a:ahLst/>
          <a:cxnLst/>
          <a:rect l="0" t="0" r="0" b="0"/>
          <a:pathLst>
            <a:path>
              <a:moveTo>
                <a:pt x="1401015" y="0"/>
              </a:moveTo>
              <a:lnTo>
                <a:pt x="1401015" y="161753"/>
              </a:lnTo>
              <a:lnTo>
                <a:pt x="0" y="161753"/>
              </a:lnTo>
              <a:lnTo>
                <a:pt x="0" y="32095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577CC-8A33-4F74-87AE-81F03B286266}">
      <dsp:nvSpPr>
        <dsp:cNvPr id="0" name=""/>
        <dsp:cNvSpPr/>
      </dsp:nvSpPr>
      <dsp:spPr>
        <a:xfrm>
          <a:off x="2528255" y="1057608"/>
          <a:ext cx="2802030" cy="320959"/>
        </a:xfrm>
        <a:custGeom>
          <a:avLst/>
          <a:gdLst/>
          <a:ahLst/>
          <a:cxnLst/>
          <a:rect l="0" t="0" r="0" b="0"/>
          <a:pathLst>
            <a:path>
              <a:moveTo>
                <a:pt x="2802030" y="0"/>
              </a:moveTo>
              <a:lnTo>
                <a:pt x="2802030" y="161753"/>
              </a:lnTo>
              <a:lnTo>
                <a:pt x="0" y="161753"/>
              </a:lnTo>
              <a:lnTo>
                <a:pt x="0" y="32095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C7969D-D52E-4747-9694-C1E6FD9490F1}">
      <dsp:nvSpPr>
        <dsp:cNvPr id="0" name=""/>
        <dsp:cNvSpPr/>
      </dsp:nvSpPr>
      <dsp:spPr>
        <a:xfrm>
          <a:off x="4820825" y="38688"/>
          <a:ext cx="1018920" cy="1018920"/>
        </a:xfrm>
        <a:prstGeom prst="ellipse">
          <a:avLst/>
        </a:prstGeom>
        <a:solidFill>
          <a:srgbClr val="FF5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679CC-D709-40B3-947D-A8B624D54A8E}">
      <dsp:nvSpPr>
        <dsp:cNvPr id="0" name=""/>
        <dsp:cNvSpPr/>
      </dsp:nvSpPr>
      <dsp:spPr>
        <a:xfrm>
          <a:off x="5839745" y="36141"/>
          <a:ext cx="1528380" cy="101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7</a:t>
          </a:r>
          <a:endParaRPr lang="id-ID" sz="5000" kern="1200" dirty="0"/>
        </a:p>
      </dsp:txBody>
      <dsp:txXfrm>
        <a:off x="5839745" y="36141"/>
        <a:ext cx="1528380" cy="1018920"/>
      </dsp:txXfrm>
    </dsp:sp>
    <dsp:sp modelId="{51E2E3E6-D808-4B1C-9DE3-4F0471155C07}">
      <dsp:nvSpPr>
        <dsp:cNvPr id="0" name=""/>
        <dsp:cNvSpPr/>
      </dsp:nvSpPr>
      <dsp:spPr>
        <a:xfrm>
          <a:off x="2018795" y="1378568"/>
          <a:ext cx="1018920" cy="1018920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18477-A22E-43FC-8A77-ED784491DBF8}">
      <dsp:nvSpPr>
        <dsp:cNvPr id="0" name=""/>
        <dsp:cNvSpPr/>
      </dsp:nvSpPr>
      <dsp:spPr>
        <a:xfrm>
          <a:off x="3037715" y="1376021"/>
          <a:ext cx="1528380" cy="101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6</a:t>
          </a:r>
          <a:endParaRPr lang="id-ID" sz="5000" kern="1200" dirty="0"/>
        </a:p>
      </dsp:txBody>
      <dsp:txXfrm>
        <a:off x="3037715" y="1376021"/>
        <a:ext cx="1528380" cy="1018920"/>
      </dsp:txXfrm>
    </dsp:sp>
    <dsp:sp modelId="{C76910B1-7438-4DCD-A296-28C77F93FE38}">
      <dsp:nvSpPr>
        <dsp:cNvPr id="0" name=""/>
        <dsp:cNvSpPr/>
      </dsp:nvSpPr>
      <dsp:spPr>
        <a:xfrm>
          <a:off x="617779" y="2718448"/>
          <a:ext cx="1018920" cy="1018920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882A6-4E99-4E95-A6B5-61F501CF3BF9}">
      <dsp:nvSpPr>
        <dsp:cNvPr id="0" name=""/>
        <dsp:cNvSpPr/>
      </dsp:nvSpPr>
      <dsp:spPr>
        <a:xfrm>
          <a:off x="1636700" y="2715901"/>
          <a:ext cx="1528380" cy="101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0" kern="1200" dirty="0"/>
        </a:p>
      </dsp:txBody>
      <dsp:txXfrm>
        <a:off x="1636700" y="2715901"/>
        <a:ext cx="1528380" cy="1018920"/>
      </dsp:txXfrm>
    </dsp:sp>
    <dsp:sp modelId="{0DF6D078-3239-4C61-90A2-443624FCD9E6}">
      <dsp:nvSpPr>
        <dsp:cNvPr id="0" name=""/>
        <dsp:cNvSpPr/>
      </dsp:nvSpPr>
      <dsp:spPr>
        <a:xfrm>
          <a:off x="3419810" y="2718448"/>
          <a:ext cx="1018920" cy="1018920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CB062-602F-4384-A644-676E1A9DC736}">
      <dsp:nvSpPr>
        <dsp:cNvPr id="0" name=""/>
        <dsp:cNvSpPr/>
      </dsp:nvSpPr>
      <dsp:spPr>
        <a:xfrm>
          <a:off x="4438730" y="2715901"/>
          <a:ext cx="1528380" cy="101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0" kern="1200" dirty="0"/>
        </a:p>
      </dsp:txBody>
      <dsp:txXfrm>
        <a:off x="4438730" y="2715901"/>
        <a:ext cx="1528380" cy="1018920"/>
      </dsp:txXfrm>
    </dsp:sp>
    <dsp:sp modelId="{319D4370-2E7F-42E3-9D8F-33F9C033010F}">
      <dsp:nvSpPr>
        <dsp:cNvPr id="0" name=""/>
        <dsp:cNvSpPr/>
      </dsp:nvSpPr>
      <dsp:spPr>
        <a:xfrm>
          <a:off x="7622856" y="1378568"/>
          <a:ext cx="1018920" cy="1018920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68D83-8C7A-4504-8DC2-4F4772410C37}">
      <dsp:nvSpPr>
        <dsp:cNvPr id="0" name=""/>
        <dsp:cNvSpPr/>
      </dsp:nvSpPr>
      <dsp:spPr>
        <a:xfrm>
          <a:off x="8641776" y="1376021"/>
          <a:ext cx="1528380" cy="101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8</a:t>
          </a:r>
          <a:endParaRPr lang="id-ID" sz="5000" kern="1200" dirty="0"/>
        </a:p>
      </dsp:txBody>
      <dsp:txXfrm>
        <a:off x="8641776" y="1376021"/>
        <a:ext cx="1528380" cy="1018920"/>
      </dsp:txXfrm>
    </dsp:sp>
    <dsp:sp modelId="{35DC7D4D-F7BE-4268-A6F0-9F1867176C68}">
      <dsp:nvSpPr>
        <dsp:cNvPr id="0" name=""/>
        <dsp:cNvSpPr/>
      </dsp:nvSpPr>
      <dsp:spPr>
        <a:xfrm>
          <a:off x="6221841" y="2718448"/>
          <a:ext cx="1018920" cy="1018920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644FF-B4D8-4452-9425-E79EAF412983}">
      <dsp:nvSpPr>
        <dsp:cNvPr id="0" name=""/>
        <dsp:cNvSpPr/>
      </dsp:nvSpPr>
      <dsp:spPr>
        <a:xfrm>
          <a:off x="7240761" y="2715901"/>
          <a:ext cx="1528380" cy="101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0" kern="1200" dirty="0"/>
        </a:p>
      </dsp:txBody>
      <dsp:txXfrm>
        <a:off x="7240761" y="2715901"/>
        <a:ext cx="1528380" cy="1018920"/>
      </dsp:txXfrm>
    </dsp:sp>
    <dsp:sp modelId="{DE58868C-C070-4806-A994-6022D82AA7AA}">
      <dsp:nvSpPr>
        <dsp:cNvPr id="0" name=""/>
        <dsp:cNvSpPr/>
      </dsp:nvSpPr>
      <dsp:spPr>
        <a:xfrm>
          <a:off x="9023871" y="2718448"/>
          <a:ext cx="1018920" cy="1018920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91985-DF9E-41E2-93BB-C83E9CA06F74}">
      <dsp:nvSpPr>
        <dsp:cNvPr id="0" name=""/>
        <dsp:cNvSpPr/>
      </dsp:nvSpPr>
      <dsp:spPr>
        <a:xfrm>
          <a:off x="10042791" y="2715901"/>
          <a:ext cx="1528380" cy="101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0" kern="1200" dirty="0"/>
        </a:p>
      </dsp:txBody>
      <dsp:txXfrm>
        <a:off x="10042791" y="2715901"/>
        <a:ext cx="1528380" cy="10189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143C3-170E-4850-AD50-893E5282920C}">
      <dsp:nvSpPr>
        <dsp:cNvPr id="0" name=""/>
        <dsp:cNvSpPr/>
      </dsp:nvSpPr>
      <dsp:spPr>
        <a:xfrm>
          <a:off x="10406994" y="2550018"/>
          <a:ext cx="724239" cy="165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16"/>
              </a:lnTo>
              <a:lnTo>
                <a:pt x="724239" y="83616"/>
              </a:lnTo>
              <a:lnTo>
                <a:pt x="724239" y="1659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2B388-C594-407B-809B-C36B72533EA1}">
      <dsp:nvSpPr>
        <dsp:cNvPr id="0" name=""/>
        <dsp:cNvSpPr/>
      </dsp:nvSpPr>
      <dsp:spPr>
        <a:xfrm>
          <a:off x="9682754" y="2550018"/>
          <a:ext cx="724239" cy="165916"/>
        </a:xfrm>
        <a:custGeom>
          <a:avLst/>
          <a:gdLst/>
          <a:ahLst/>
          <a:cxnLst/>
          <a:rect l="0" t="0" r="0" b="0"/>
          <a:pathLst>
            <a:path>
              <a:moveTo>
                <a:pt x="724239" y="0"/>
              </a:moveTo>
              <a:lnTo>
                <a:pt x="724239" y="83616"/>
              </a:lnTo>
              <a:lnTo>
                <a:pt x="0" y="83616"/>
              </a:lnTo>
              <a:lnTo>
                <a:pt x="0" y="1659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9E14B-C8C4-461A-ABE6-8792F5D7EA54}">
      <dsp:nvSpPr>
        <dsp:cNvPr id="0" name=""/>
        <dsp:cNvSpPr/>
      </dsp:nvSpPr>
      <dsp:spPr>
        <a:xfrm>
          <a:off x="8958515" y="1857381"/>
          <a:ext cx="1448479" cy="165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16"/>
              </a:lnTo>
              <a:lnTo>
                <a:pt x="1448479" y="83616"/>
              </a:lnTo>
              <a:lnTo>
                <a:pt x="1448479" y="1659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929B9-74C2-43D7-ABF4-14F4B1230060}">
      <dsp:nvSpPr>
        <dsp:cNvPr id="0" name=""/>
        <dsp:cNvSpPr/>
      </dsp:nvSpPr>
      <dsp:spPr>
        <a:xfrm>
          <a:off x="7510035" y="2550018"/>
          <a:ext cx="724239" cy="165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16"/>
              </a:lnTo>
              <a:lnTo>
                <a:pt x="724239" y="83616"/>
              </a:lnTo>
              <a:lnTo>
                <a:pt x="724239" y="1659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FECDD-C760-45D4-8099-FAE66098B3DD}">
      <dsp:nvSpPr>
        <dsp:cNvPr id="0" name=""/>
        <dsp:cNvSpPr/>
      </dsp:nvSpPr>
      <dsp:spPr>
        <a:xfrm>
          <a:off x="6785795" y="2550018"/>
          <a:ext cx="724239" cy="165916"/>
        </a:xfrm>
        <a:custGeom>
          <a:avLst/>
          <a:gdLst/>
          <a:ahLst/>
          <a:cxnLst/>
          <a:rect l="0" t="0" r="0" b="0"/>
          <a:pathLst>
            <a:path>
              <a:moveTo>
                <a:pt x="724239" y="0"/>
              </a:moveTo>
              <a:lnTo>
                <a:pt x="724239" y="83616"/>
              </a:lnTo>
              <a:lnTo>
                <a:pt x="0" y="83616"/>
              </a:lnTo>
              <a:lnTo>
                <a:pt x="0" y="1659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53E05-04A9-488B-9C5D-19D931DB2651}">
      <dsp:nvSpPr>
        <dsp:cNvPr id="0" name=""/>
        <dsp:cNvSpPr/>
      </dsp:nvSpPr>
      <dsp:spPr>
        <a:xfrm>
          <a:off x="7510035" y="1857381"/>
          <a:ext cx="1448479" cy="165916"/>
        </a:xfrm>
        <a:custGeom>
          <a:avLst/>
          <a:gdLst/>
          <a:ahLst/>
          <a:cxnLst/>
          <a:rect l="0" t="0" r="0" b="0"/>
          <a:pathLst>
            <a:path>
              <a:moveTo>
                <a:pt x="1448479" y="0"/>
              </a:moveTo>
              <a:lnTo>
                <a:pt x="1448479" y="83616"/>
              </a:lnTo>
              <a:lnTo>
                <a:pt x="0" y="83616"/>
              </a:lnTo>
              <a:lnTo>
                <a:pt x="0" y="1659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0E7CE-AEA6-43B5-B689-9689206CE5FF}">
      <dsp:nvSpPr>
        <dsp:cNvPr id="0" name=""/>
        <dsp:cNvSpPr/>
      </dsp:nvSpPr>
      <dsp:spPr>
        <a:xfrm>
          <a:off x="6061556" y="1164745"/>
          <a:ext cx="2896959" cy="165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16"/>
              </a:lnTo>
              <a:lnTo>
                <a:pt x="2896959" y="83616"/>
              </a:lnTo>
              <a:lnTo>
                <a:pt x="2896959" y="1659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9D23E-48C1-490B-A631-7CAEADB5B5A5}">
      <dsp:nvSpPr>
        <dsp:cNvPr id="0" name=""/>
        <dsp:cNvSpPr/>
      </dsp:nvSpPr>
      <dsp:spPr>
        <a:xfrm>
          <a:off x="4613076" y="2550018"/>
          <a:ext cx="724239" cy="165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16"/>
              </a:lnTo>
              <a:lnTo>
                <a:pt x="724239" y="83616"/>
              </a:lnTo>
              <a:lnTo>
                <a:pt x="724239" y="1659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E3D39-5B12-4821-A249-0D67E5266C8C}">
      <dsp:nvSpPr>
        <dsp:cNvPr id="0" name=""/>
        <dsp:cNvSpPr/>
      </dsp:nvSpPr>
      <dsp:spPr>
        <a:xfrm>
          <a:off x="3888836" y="2550018"/>
          <a:ext cx="724239" cy="165916"/>
        </a:xfrm>
        <a:custGeom>
          <a:avLst/>
          <a:gdLst/>
          <a:ahLst/>
          <a:cxnLst/>
          <a:rect l="0" t="0" r="0" b="0"/>
          <a:pathLst>
            <a:path>
              <a:moveTo>
                <a:pt x="724239" y="0"/>
              </a:moveTo>
              <a:lnTo>
                <a:pt x="724239" y="83616"/>
              </a:lnTo>
              <a:lnTo>
                <a:pt x="0" y="83616"/>
              </a:lnTo>
              <a:lnTo>
                <a:pt x="0" y="1659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93B53C-EF11-4F61-834F-21DE198284A8}">
      <dsp:nvSpPr>
        <dsp:cNvPr id="0" name=""/>
        <dsp:cNvSpPr/>
      </dsp:nvSpPr>
      <dsp:spPr>
        <a:xfrm>
          <a:off x="3164596" y="1857381"/>
          <a:ext cx="1448479" cy="165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16"/>
              </a:lnTo>
              <a:lnTo>
                <a:pt x="1448479" y="83616"/>
              </a:lnTo>
              <a:lnTo>
                <a:pt x="1448479" y="1659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DD535-5626-4CBB-B782-1E1545C71412}">
      <dsp:nvSpPr>
        <dsp:cNvPr id="0" name=""/>
        <dsp:cNvSpPr/>
      </dsp:nvSpPr>
      <dsp:spPr>
        <a:xfrm>
          <a:off x="1716117" y="2550018"/>
          <a:ext cx="724239" cy="165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16"/>
              </a:lnTo>
              <a:lnTo>
                <a:pt x="724239" y="83616"/>
              </a:lnTo>
              <a:lnTo>
                <a:pt x="724239" y="1659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B33F5-B7A0-4053-86EB-3C6F06D4F1EE}">
      <dsp:nvSpPr>
        <dsp:cNvPr id="0" name=""/>
        <dsp:cNvSpPr/>
      </dsp:nvSpPr>
      <dsp:spPr>
        <a:xfrm>
          <a:off x="991877" y="3242654"/>
          <a:ext cx="724239" cy="165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16"/>
              </a:lnTo>
              <a:lnTo>
                <a:pt x="724239" y="83616"/>
              </a:lnTo>
              <a:lnTo>
                <a:pt x="724239" y="1659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7509E-2C34-4195-97B3-1E689CBB849F}">
      <dsp:nvSpPr>
        <dsp:cNvPr id="0" name=""/>
        <dsp:cNvSpPr/>
      </dsp:nvSpPr>
      <dsp:spPr>
        <a:xfrm>
          <a:off x="267637" y="3242654"/>
          <a:ext cx="724239" cy="165916"/>
        </a:xfrm>
        <a:custGeom>
          <a:avLst/>
          <a:gdLst/>
          <a:ahLst/>
          <a:cxnLst/>
          <a:rect l="0" t="0" r="0" b="0"/>
          <a:pathLst>
            <a:path>
              <a:moveTo>
                <a:pt x="724239" y="0"/>
              </a:moveTo>
              <a:lnTo>
                <a:pt x="724239" y="83616"/>
              </a:lnTo>
              <a:lnTo>
                <a:pt x="0" y="83616"/>
              </a:lnTo>
              <a:lnTo>
                <a:pt x="0" y="1659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1F376-2D39-4EC9-BB0E-BAFB30057E41}">
      <dsp:nvSpPr>
        <dsp:cNvPr id="0" name=""/>
        <dsp:cNvSpPr/>
      </dsp:nvSpPr>
      <dsp:spPr>
        <a:xfrm>
          <a:off x="991877" y="2550018"/>
          <a:ext cx="724239" cy="165916"/>
        </a:xfrm>
        <a:custGeom>
          <a:avLst/>
          <a:gdLst/>
          <a:ahLst/>
          <a:cxnLst/>
          <a:rect l="0" t="0" r="0" b="0"/>
          <a:pathLst>
            <a:path>
              <a:moveTo>
                <a:pt x="724239" y="0"/>
              </a:moveTo>
              <a:lnTo>
                <a:pt x="724239" y="83616"/>
              </a:lnTo>
              <a:lnTo>
                <a:pt x="0" y="83616"/>
              </a:lnTo>
              <a:lnTo>
                <a:pt x="0" y="1659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4E02A-D1CE-4FE9-8F3B-0683CAD70E1D}">
      <dsp:nvSpPr>
        <dsp:cNvPr id="0" name=""/>
        <dsp:cNvSpPr/>
      </dsp:nvSpPr>
      <dsp:spPr>
        <a:xfrm>
          <a:off x="1716117" y="1857381"/>
          <a:ext cx="1448479" cy="165916"/>
        </a:xfrm>
        <a:custGeom>
          <a:avLst/>
          <a:gdLst/>
          <a:ahLst/>
          <a:cxnLst/>
          <a:rect l="0" t="0" r="0" b="0"/>
          <a:pathLst>
            <a:path>
              <a:moveTo>
                <a:pt x="1448479" y="0"/>
              </a:moveTo>
              <a:lnTo>
                <a:pt x="1448479" y="83616"/>
              </a:lnTo>
              <a:lnTo>
                <a:pt x="0" y="83616"/>
              </a:lnTo>
              <a:lnTo>
                <a:pt x="0" y="1659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A7A49-8F08-4EF0-9EE7-AF6866F0A406}">
      <dsp:nvSpPr>
        <dsp:cNvPr id="0" name=""/>
        <dsp:cNvSpPr/>
      </dsp:nvSpPr>
      <dsp:spPr>
        <a:xfrm>
          <a:off x="3164596" y="1164745"/>
          <a:ext cx="2896959" cy="165916"/>
        </a:xfrm>
        <a:custGeom>
          <a:avLst/>
          <a:gdLst/>
          <a:ahLst/>
          <a:cxnLst/>
          <a:rect l="0" t="0" r="0" b="0"/>
          <a:pathLst>
            <a:path>
              <a:moveTo>
                <a:pt x="2896959" y="0"/>
              </a:moveTo>
              <a:lnTo>
                <a:pt x="2896959" y="83616"/>
              </a:lnTo>
              <a:lnTo>
                <a:pt x="0" y="83616"/>
              </a:lnTo>
              <a:lnTo>
                <a:pt x="0" y="1659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80955-933F-4238-AF2C-85D970BCAC4E}">
      <dsp:nvSpPr>
        <dsp:cNvPr id="0" name=""/>
        <dsp:cNvSpPr/>
      </dsp:nvSpPr>
      <dsp:spPr>
        <a:xfrm>
          <a:off x="5798196" y="638025"/>
          <a:ext cx="526719" cy="52671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EDD72-2EE1-4B2A-97A3-6BE1DDEB193A}">
      <dsp:nvSpPr>
        <dsp:cNvPr id="0" name=""/>
        <dsp:cNvSpPr/>
      </dsp:nvSpPr>
      <dsp:spPr>
        <a:xfrm>
          <a:off x="6324915" y="636708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5</a:t>
          </a:r>
          <a:endParaRPr lang="id-ID" sz="2600" kern="1200" dirty="0"/>
        </a:p>
      </dsp:txBody>
      <dsp:txXfrm>
        <a:off x="6324915" y="636708"/>
        <a:ext cx="790079" cy="526719"/>
      </dsp:txXfrm>
    </dsp:sp>
    <dsp:sp modelId="{03431357-5093-4D65-A351-0F92DCDB52FE}">
      <dsp:nvSpPr>
        <dsp:cNvPr id="0" name=""/>
        <dsp:cNvSpPr/>
      </dsp:nvSpPr>
      <dsp:spPr>
        <a:xfrm>
          <a:off x="2901236" y="1330661"/>
          <a:ext cx="526719" cy="526719"/>
        </a:xfrm>
        <a:prstGeom prst="ellipse">
          <a:avLst/>
        </a:prstGeom>
        <a:solidFill>
          <a:srgbClr val="FF5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C23EF-FFDE-4DCF-ACBB-99E8387EE813}">
      <dsp:nvSpPr>
        <dsp:cNvPr id="0" name=""/>
        <dsp:cNvSpPr/>
      </dsp:nvSpPr>
      <dsp:spPr>
        <a:xfrm>
          <a:off x="3427956" y="1329345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</a:t>
          </a:r>
          <a:endParaRPr lang="id-ID" sz="2600" kern="1200" dirty="0"/>
        </a:p>
      </dsp:txBody>
      <dsp:txXfrm>
        <a:off x="3427956" y="1329345"/>
        <a:ext cx="790079" cy="526719"/>
      </dsp:txXfrm>
    </dsp:sp>
    <dsp:sp modelId="{D984827E-1AE7-49EA-8650-DB597A1A559F}">
      <dsp:nvSpPr>
        <dsp:cNvPr id="0" name=""/>
        <dsp:cNvSpPr/>
      </dsp:nvSpPr>
      <dsp:spPr>
        <a:xfrm>
          <a:off x="1452757" y="2023298"/>
          <a:ext cx="526719" cy="52671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6053A-BF12-4CF8-9987-4FDEFCCA9BC2}">
      <dsp:nvSpPr>
        <dsp:cNvPr id="0" name=""/>
        <dsp:cNvSpPr/>
      </dsp:nvSpPr>
      <dsp:spPr>
        <a:xfrm>
          <a:off x="1979477" y="2021981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</a:t>
          </a:r>
          <a:endParaRPr lang="id-ID" sz="2600" kern="1200" dirty="0"/>
        </a:p>
      </dsp:txBody>
      <dsp:txXfrm>
        <a:off x="1979477" y="2021981"/>
        <a:ext cx="790079" cy="526719"/>
      </dsp:txXfrm>
    </dsp:sp>
    <dsp:sp modelId="{526350D3-E3DD-4AEA-B0B0-38A2D2577B30}">
      <dsp:nvSpPr>
        <dsp:cNvPr id="0" name=""/>
        <dsp:cNvSpPr/>
      </dsp:nvSpPr>
      <dsp:spPr>
        <a:xfrm>
          <a:off x="728517" y="2715935"/>
          <a:ext cx="526719" cy="526719"/>
        </a:xfrm>
        <a:prstGeom prst="ellipse">
          <a:avLst/>
        </a:prstGeom>
        <a:solidFill>
          <a:srgbClr val="FF5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7A57F-398F-46E2-8726-9EAE189A8A08}">
      <dsp:nvSpPr>
        <dsp:cNvPr id="0" name=""/>
        <dsp:cNvSpPr/>
      </dsp:nvSpPr>
      <dsp:spPr>
        <a:xfrm>
          <a:off x="1255237" y="2714618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</a:t>
          </a:r>
          <a:endParaRPr lang="id-ID" sz="2600" kern="1200" dirty="0"/>
        </a:p>
      </dsp:txBody>
      <dsp:txXfrm>
        <a:off x="1255237" y="2714618"/>
        <a:ext cx="790079" cy="526719"/>
      </dsp:txXfrm>
    </dsp:sp>
    <dsp:sp modelId="{8F230C2C-2F9B-4A33-928F-953AD37FB299}">
      <dsp:nvSpPr>
        <dsp:cNvPr id="0" name=""/>
        <dsp:cNvSpPr/>
      </dsp:nvSpPr>
      <dsp:spPr>
        <a:xfrm>
          <a:off x="4277" y="3408571"/>
          <a:ext cx="526719" cy="52671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CBC5D-4E65-425D-8EDD-6ECB93D30895}">
      <dsp:nvSpPr>
        <dsp:cNvPr id="0" name=""/>
        <dsp:cNvSpPr/>
      </dsp:nvSpPr>
      <dsp:spPr>
        <a:xfrm>
          <a:off x="530997" y="3407254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600" kern="1200" dirty="0"/>
        </a:p>
      </dsp:txBody>
      <dsp:txXfrm>
        <a:off x="530997" y="3407254"/>
        <a:ext cx="790079" cy="526719"/>
      </dsp:txXfrm>
    </dsp:sp>
    <dsp:sp modelId="{A99C6026-5DF5-48F8-BEB0-642BB78D87D2}">
      <dsp:nvSpPr>
        <dsp:cNvPr id="0" name=""/>
        <dsp:cNvSpPr/>
      </dsp:nvSpPr>
      <dsp:spPr>
        <a:xfrm>
          <a:off x="1452757" y="3408571"/>
          <a:ext cx="526719" cy="52671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9A4B3-0970-4694-9E33-92A174A9D8FB}">
      <dsp:nvSpPr>
        <dsp:cNvPr id="0" name=""/>
        <dsp:cNvSpPr/>
      </dsp:nvSpPr>
      <dsp:spPr>
        <a:xfrm>
          <a:off x="1979477" y="3407254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600" kern="1200" dirty="0"/>
        </a:p>
      </dsp:txBody>
      <dsp:txXfrm>
        <a:off x="1979477" y="3407254"/>
        <a:ext cx="790079" cy="526719"/>
      </dsp:txXfrm>
    </dsp:sp>
    <dsp:sp modelId="{77A92378-C32F-4071-9FD6-9B633354EE1E}">
      <dsp:nvSpPr>
        <dsp:cNvPr id="0" name=""/>
        <dsp:cNvSpPr/>
      </dsp:nvSpPr>
      <dsp:spPr>
        <a:xfrm>
          <a:off x="2176997" y="2715935"/>
          <a:ext cx="526719" cy="52671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E8185-1F59-4099-BA5D-1085D344583C}">
      <dsp:nvSpPr>
        <dsp:cNvPr id="0" name=""/>
        <dsp:cNvSpPr/>
      </dsp:nvSpPr>
      <dsp:spPr>
        <a:xfrm>
          <a:off x="2703716" y="2714618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600" kern="1200" dirty="0"/>
        </a:p>
      </dsp:txBody>
      <dsp:txXfrm>
        <a:off x="2703716" y="2714618"/>
        <a:ext cx="790079" cy="526719"/>
      </dsp:txXfrm>
    </dsp:sp>
    <dsp:sp modelId="{28DC169F-5905-48FD-9831-9090E99E72DF}">
      <dsp:nvSpPr>
        <dsp:cNvPr id="0" name=""/>
        <dsp:cNvSpPr/>
      </dsp:nvSpPr>
      <dsp:spPr>
        <a:xfrm>
          <a:off x="4349716" y="2023298"/>
          <a:ext cx="526719" cy="52671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96F9B-C289-4F20-A435-773B785C9936}">
      <dsp:nvSpPr>
        <dsp:cNvPr id="0" name=""/>
        <dsp:cNvSpPr/>
      </dsp:nvSpPr>
      <dsp:spPr>
        <a:xfrm>
          <a:off x="4876436" y="2021981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4</a:t>
          </a:r>
          <a:endParaRPr lang="id-ID" sz="2600" kern="1200" dirty="0"/>
        </a:p>
      </dsp:txBody>
      <dsp:txXfrm>
        <a:off x="4876436" y="2021981"/>
        <a:ext cx="790079" cy="526719"/>
      </dsp:txXfrm>
    </dsp:sp>
    <dsp:sp modelId="{9343E6F5-2495-4C51-A7CF-8DC6B34DD0A4}">
      <dsp:nvSpPr>
        <dsp:cNvPr id="0" name=""/>
        <dsp:cNvSpPr/>
      </dsp:nvSpPr>
      <dsp:spPr>
        <a:xfrm>
          <a:off x="3625476" y="2715935"/>
          <a:ext cx="526719" cy="52671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4450A-3719-45F7-8522-DEB290103854}">
      <dsp:nvSpPr>
        <dsp:cNvPr id="0" name=""/>
        <dsp:cNvSpPr/>
      </dsp:nvSpPr>
      <dsp:spPr>
        <a:xfrm>
          <a:off x="4152196" y="2714618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600" kern="1200" dirty="0"/>
        </a:p>
      </dsp:txBody>
      <dsp:txXfrm>
        <a:off x="4152196" y="2714618"/>
        <a:ext cx="790079" cy="526719"/>
      </dsp:txXfrm>
    </dsp:sp>
    <dsp:sp modelId="{1DFC9276-A77E-4F93-A249-F685D8F5E558}">
      <dsp:nvSpPr>
        <dsp:cNvPr id="0" name=""/>
        <dsp:cNvSpPr/>
      </dsp:nvSpPr>
      <dsp:spPr>
        <a:xfrm>
          <a:off x="5073956" y="2715935"/>
          <a:ext cx="526719" cy="52671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E79E8-56D5-4A6A-8E5D-4FE80498DDF1}">
      <dsp:nvSpPr>
        <dsp:cNvPr id="0" name=""/>
        <dsp:cNvSpPr/>
      </dsp:nvSpPr>
      <dsp:spPr>
        <a:xfrm>
          <a:off x="5600676" y="2714618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600" kern="1200" dirty="0"/>
        </a:p>
      </dsp:txBody>
      <dsp:txXfrm>
        <a:off x="5600676" y="2714618"/>
        <a:ext cx="790079" cy="526719"/>
      </dsp:txXfrm>
    </dsp:sp>
    <dsp:sp modelId="{99B5BBEB-016A-4B97-B9FB-2AAAF47DB4A6}">
      <dsp:nvSpPr>
        <dsp:cNvPr id="0" name=""/>
        <dsp:cNvSpPr/>
      </dsp:nvSpPr>
      <dsp:spPr>
        <a:xfrm>
          <a:off x="8695155" y="1330661"/>
          <a:ext cx="526719" cy="526719"/>
        </a:xfrm>
        <a:prstGeom prst="ellipse">
          <a:avLst/>
        </a:prstGeom>
        <a:solidFill>
          <a:srgbClr val="FF5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968BE-5425-46BA-B25C-65E39A30AE23}">
      <dsp:nvSpPr>
        <dsp:cNvPr id="0" name=""/>
        <dsp:cNvSpPr/>
      </dsp:nvSpPr>
      <dsp:spPr>
        <a:xfrm>
          <a:off x="9221875" y="1329345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7</a:t>
          </a:r>
          <a:endParaRPr lang="id-ID" sz="2600" kern="1200" dirty="0"/>
        </a:p>
      </dsp:txBody>
      <dsp:txXfrm>
        <a:off x="9221875" y="1329345"/>
        <a:ext cx="790079" cy="526719"/>
      </dsp:txXfrm>
    </dsp:sp>
    <dsp:sp modelId="{13787A9A-66DA-4389-996F-6051E6E2884B}">
      <dsp:nvSpPr>
        <dsp:cNvPr id="0" name=""/>
        <dsp:cNvSpPr/>
      </dsp:nvSpPr>
      <dsp:spPr>
        <a:xfrm>
          <a:off x="7246675" y="2023298"/>
          <a:ext cx="526719" cy="52671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C5031-E444-45C3-AC33-1EA9D501E66A}">
      <dsp:nvSpPr>
        <dsp:cNvPr id="0" name=""/>
        <dsp:cNvSpPr/>
      </dsp:nvSpPr>
      <dsp:spPr>
        <a:xfrm>
          <a:off x="7773395" y="2021981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</a:t>
          </a:r>
          <a:endParaRPr lang="id-ID" sz="2600" kern="1200" dirty="0"/>
        </a:p>
      </dsp:txBody>
      <dsp:txXfrm>
        <a:off x="7773395" y="2021981"/>
        <a:ext cx="790079" cy="526719"/>
      </dsp:txXfrm>
    </dsp:sp>
    <dsp:sp modelId="{656B8800-6F94-4899-BE81-40DDB6164EFB}">
      <dsp:nvSpPr>
        <dsp:cNvPr id="0" name=""/>
        <dsp:cNvSpPr/>
      </dsp:nvSpPr>
      <dsp:spPr>
        <a:xfrm>
          <a:off x="6522435" y="2715935"/>
          <a:ext cx="526719" cy="52671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C2AA4-0A1B-4402-AEAB-55041CC12AF9}">
      <dsp:nvSpPr>
        <dsp:cNvPr id="0" name=""/>
        <dsp:cNvSpPr/>
      </dsp:nvSpPr>
      <dsp:spPr>
        <a:xfrm>
          <a:off x="7049155" y="2714618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600" kern="1200" dirty="0"/>
        </a:p>
      </dsp:txBody>
      <dsp:txXfrm>
        <a:off x="7049155" y="2714618"/>
        <a:ext cx="790079" cy="526719"/>
      </dsp:txXfrm>
    </dsp:sp>
    <dsp:sp modelId="{58AD3598-0109-4A2A-9B78-580350C13861}">
      <dsp:nvSpPr>
        <dsp:cNvPr id="0" name=""/>
        <dsp:cNvSpPr/>
      </dsp:nvSpPr>
      <dsp:spPr>
        <a:xfrm>
          <a:off x="7970915" y="2715935"/>
          <a:ext cx="526719" cy="52671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1DE36-CFE7-48D0-8DD4-A4AB7C54FF20}">
      <dsp:nvSpPr>
        <dsp:cNvPr id="0" name=""/>
        <dsp:cNvSpPr/>
      </dsp:nvSpPr>
      <dsp:spPr>
        <a:xfrm>
          <a:off x="8497635" y="2714618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600" kern="1200" dirty="0"/>
        </a:p>
      </dsp:txBody>
      <dsp:txXfrm>
        <a:off x="8497635" y="2714618"/>
        <a:ext cx="790079" cy="526719"/>
      </dsp:txXfrm>
    </dsp:sp>
    <dsp:sp modelId="{0A06118A-99AD-4A0F-86CC-FF29766E2BD3}">
      <dsp:nvSpPr>
        <dsp:cNvPr id="0" name=""/>
        <dsp:cNvSpPr/>
      </dsp:nvSpPr>
      <dsp:spPr>
        <a:xfrm>
          <a:off x="10143634" y="2023298"/>
          <a:ext cx="526719" cy="52671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C9CB7-E58A-4FA4-8F87-7FDB34AE344F}">
      <dsp:nvSpPr>
        <dsp:cNvPr id="0" name=""/>
        <dsp:cNvSpPr/>
      </dsp:nvSpPr>
      <dsp:spPr>
        <a:xfrm>
          <a:off x="10670354" y="2021981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8</a:t>
          </a:r>
          <a:endParaRPr lang="id-ID" sz="2600" kern="1200" dirty="0"/>
        </a:p>
      </dsp:txBody>
      <dsp:txXfrm>
        <a:off x="10670354" y="2021981"/>
        <a:ext cx="790079" cy="526719"/>
      </dsp:txXfrm>
    </dsp:sp>
    <dsp:sp modelId="{F1CB56B5-7B36-4AE2-A056-B1086B5D699A}">
      <dsp:nvSpPr>
        <dsp:cNvPr id="0" name=""/>
        <dsp:cNvSpPr/>
      </dsp:nvSpPr>
      <dsp:spPr>
        <a:xfrm>
          <a:off x="9419395" y="2715935"/>
          <a:ext cx="526719" cy="52671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D701A-29C6-48F9-ACCB-ECA74F9A1092}">
      <dsp:nvSpPr>
        <dsp:cNvPr id="0" name=""/>
        <dsp:cNvSpPr/>
      </dsp:nvSpPr>
      <dsp:spPr>
        <a:xfrm>
          <a:off x="9946114" y="2714618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600" kern="1200" dirty="0"/>
        </a:p>
      </dsp:txBody>
      <dsp:txXfrm>
        <a:off x="9946114" y="2714618"/>
        <a:ext cx="790079" cy="526719"/>
      </dsp:txXfrm>
    </dsp:sp>
    <dsp:sp modelId="{51C68E37-6A86-41A0-B5EA-1D9ECF700E48}">
      <dsp:nvSpPr>
        <dsp:cNvPr id="0" name=""/>
        <dsp:cNvSpPr/>
      </dsp:nvSpPr>
      <dsp:spPr>
        <a:xfrm>
          <a:off x="10867874" y="2715935"/>
          <a:ext cx="526719" cy="52671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C3531-D3F1-4D14-9C4A-5A38C68B49AE}">
      <dsp:nvSpPr>
        <dsp:cNvPr id="0" name=""/>
        <dsp:cNvSpPr/>
      </dsp:nvSpPr>
      <dsp:spPr>
        <a:xfrm>
          <a:off x="11394594" y="2714618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600" kern="1200" dirty="0"/>
        </a:p>
      </dsp:txBody>
      <dsp:txXfrm>
        <a:off x="11394594" y="2714618"/>
        <a:ext cx="790079" cy="5267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143C3-170E-4850-AD50-893E5282920C}">
      <dsp:nvSpPr>
        <dsp:cNvPr id="0" name=""/>
        <dsp:cNvSpPr/>
      </dsp:nvSpPr>
      <dsp:spPr>
        <a:xfrm>
          <a:off x="10406994" y="2550018"/>
          <a:ext cx="724239" cy="165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16"/>
              </a:lnTo>
              <a:lnTo>
                <a:pt x="724239" y="83616"/>
              </a:lnTo>
              <a:lnTo>
                <a:pt x="724239" y="1659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2B388-C594-407B-809B-C36B72533EA1}">
      <dsp:nvSpPr>
        <dsp:cNvPr id="0" name=""/>
        <dsp:cNvSpPr/>
      </dsp:nvSpPr>
      <dsp:spPr>
        <a:xfrm>
          <a:off x="9682754" y="2550018"/>
          <a:ext cx="724239" cy="165916"/>
        </a:xfrm>
        <a:custGeom>
          <a:avLst/>
          <a:gdLst/>
          <a:ahLst/>
          <a:cxnLst/>
          <a:rect l="0" t="0" r="0" b="0"/>
          <a:pathLst>
            <a:path>
              <a:moveTo>
                <a:pt x="724239" y="0"/>
              </a:moveTo>
              <a:lnTo>
                <a:pt x="724239" y="83616"/>
              </a:lnTo>
              <a:lnTo>
                <a:pt x="0" y="83616"/>
              </a:lnTo>
              <a:lnTo>
                <a:pt x="0" y="1659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9E14B-C8C4-461A-ABE6-8792F5D7EA54}">
      <dsp:nvSpPr>
        <dsp:cNvPr id="0" name=""/>
        <dsp:cNvSpPr/>
      </dsp:nvSpPr>
      <dsp:spPr>
        <a:xfrm>
          <a:off x="8958515" y="1857381"/>
          <a:ext cx="1448479" cy="165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16"/>
              </a:lnTo>
              <a:lnTo>
                <a:pt x="1448479" y="83616"/>
              </a:lnTo>
              <a:lnTo>
                <a:pt x="1448479" y="1659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929B9-74C2-43D7-ABF4-14F4B1230060}">
      <dsp:nvSpPr>
        <dsp:cNvPr id="0" name=""/>
        <dsp:cNvSpPr/>
      </dsp:nvSpPr>
      <dsp:spPr>
        <a:xfrm>
          <a:off x="7510035" y="2550018"/>
          <a:ext cx="724239" cy="165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16"/>
              </a:lnTo>
              <a:lnTo>
                <a:pt x="724239" y="83616"/>
              </a:lnTo>
              <a:lnTo>
                <a:pt x="724239" y="1659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FECDD-C760-45D4-8099-FAE66098B3DD}">
      <dsp:nvSpPr>
        <dsp:cNvPr id="0" name=""/>
        <dsp:cNvSpPr/>
      </dsp:nvSpPr>
      <dsp:spPr>
        <a:xfrm>
          <a:off x="6785795" y="2550018"/>
          <a:ext cx="724239" cy="165916"/>
        </a:xfrm>
        <a:custGeom>
          <a:avLst/>
          <a:gdLst/>
          <a:ahLst/>
          <a:cxnLst/>
          <a:rect l="0" t="0" r="0" b="0"/>
          <a:pathLst>
            <a:path>
              <a:moveTo>
                <a:pt x="724239" y="0"/>
              </a:moveTo>
              <a:lnTo>
                <a:pt x="724239" y="83616"/>
              </a:lnTo>
              <a:lnTo>
                <a:pt x="0" y="83616"/>
              </a:lnTo>
              <a:lnTo>
                <a:pt x="0" y="1659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53E05-04A9-488B-9C5D-19D931DB2651}">
      <dsp:nvSpPr>
        <dsp:cNvPr id="0" name=""/>
        <dsp:cNvSpPr/>
      </dsp:nvSpPr>
      <dsp:spPr>
        <a:xfrm>
          <a:off x="7510035" y="1857381"/>
          <a:ext cx="1448479" cy="165916"/>
        </a:xfrm>
        <a:custGeom>
          <a:avLst/>
          <a:gdLst/>
          <a:ahLst/>
          <a:cxnLst/>
          <a:rect l="0" t="0" r="0" b="0"/>
          <a:pathLst>
            <a:path>
              <a:moveTo>
                <a:pt x="1448479" y="0"/>
              </a:moveTo>
              <a:lnTo>
                <a:pt x="1448479" y="83616"/>
              </a:lnTo>
              <a:lnTo>
                <a:pt x="0" y="83616"/>
              </a:lnTo>
              <a:lnTo>
                <a:pt x="0" y="1659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0E7CE-AEA6-43B5-B689-9689206CE5FF}">
      <dsp:nvSpPr>
        <dsp:cNvPr id="0" name=""/>
        <dsp:cNvSpPr/>
      </dsp:nvSpPr>
      <dsp:spPr>
        <a:xfrm>
          <a:off x="6061556" y="1164745"/>
          <a:ext cx="2896959" cy="165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16"/>
              </a:lnTo>
              <a:lnTo>
                <a:pt x="2896959" y="83616"/>
              </a:lnTo>
              <a:lnTo>
                <a:pt x="2896959" y="1659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9D23E-48C1-490B-A631-7CAEADB5B5A5}">
      <dsp:nvSpPr>
        <dsp:cNvPr id="0" name=""/>
        <dsp:cNvSpPr/>
      </dsp:nvSpPr>
      <dsp:spPr>
        <a:xfrm>
          <a:off x="4613076" y="2550018"/>
          <a:ext cx="724239" cy="165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16"/>
              </a:lnTo>
              <a:lnTo>
                <a:pt x="724239" y="83616"/>
              </a:lnTo>
              <a:lnTo>
                <a:pt x="724239" y="1659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E3D39-5B12-4821-A249-0D67E5266C8C}">
      <dsp:nvSpPr>
        <dsp:cNvPr id="0" name=""/>
        <dsp:cNvSpPr/>
      </dsp:nvSpPr>
      <dsp:spPr>
        <a:xfrm>
          <a:off x="3888836" y="2550018"/>
          <a:ext cx="724239" cy="165916"/>
        </a:xfrm>
        <a:custGeom>
          <a:avLst/>
          <a:gdLst/>
          <a:ahLst/>
          <a:cxnLst/>
          <a:rect l="0" t="0" r="0" b="0"/>
          <a:pathLst>
            <a:path>
              <a:moveTo>
                <a:pt x="724239" y="0"/>
              </a:moveTo>
              <a:lnTo>
                <a:pt x="724239" y="83616"/>
              </a:lnTo>
              <a:lnTo>
                <a:pt x="0" y="83616"/>
              </a:lnTo>
              <a:lnTo>
                <a:pt x="0" y="1659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93B53C-EF11-4F61-834F-21DE198284A8}">
      <dsp:nvSpPr>
        <dsp:cNvPr id="0" name=""/>
        <dsp:cNvSpPr/>
      </dsp:nvSpPr>
      <dsp:spPr>
        <a:xfrm>
          <a:off x="3164596" y="1857381"/>
          <a:ext cx="1448479" cy="165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16"/>
              </a:lnTo>
              <a:lnTo>
                <a:pt x="1448479" y="83616"/>
              </a:lnTo>
              <a:lnTo>
                <a:pt x="1448479" y="1659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DD535-5626-4CBB-B782-1E1545C71412}">
      <dsp:nvSpPr>
        <dsp:cNvPr id="0" name=""/>
        <dsp:cNvSpPr/>
      </dsp:nvSpPr>
      <dsp:spPr>
        <a:xfrm>
          <a:off x="1716117" y="2550018"/>
          <a:ext cx="724239" cy="165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16"/>
              </a:lnTo>
              <a:lnTo>
                <a:pt x="724239" y="83616"/>
              </a:lnTo>
              <a:lnTo>
                <a:pt x="724239" y="1659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B33F5-B7A0-4053-86EB-3C6F06D4F1EE}">
      <dsp:nvSpPr>
        <dsp:cNvPr id="0" name=""/>
        <dsp:cNvSpPr/>
      </dsp:nvSpPr>
      <dsp:spPr>
        <a:xfrm>
          <a:off x="991877" y="3242654"/>
          <a:ext cx="724239" cy="165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16"/>
              </a:lnTo>
              <a:lnTo>
                <a:pt x="724239" y="83616"/>
              </a:lnTo>
              <a:lnTo>
                <a:pt x="724239" y="1659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7509E-2C34-4195-97B3-1E689CBB849F}">
      <dsp:nvSpPr>
        <dsp:cNvPr id="0" name=""/>
        <dsp:cNvSpPr/>
      </dsp:nvSpPr>
      <dsp:spPr>
        <a:xfrm>
          <a:off x="267637" y="3242654"/>
          <a:ext cx="724239" cy="165916"/>
        </a:xfrm>
        <a:custGeom>
          <a:avLst/>
          <a:gdLst/>
          <a:ahLst/>
          <a:cxnLst/>
          <a:rect l="0" t="0" r="0" b="0"/>
          <a:pathLst>
            <a:path>
              <a:moveTo>
                <a:pt x="724239" y="0"/>
              </a:moveTo>
              <a:lnTo>
                <a:pt x="724239" y="83616"/>
              </a:lnTo>
              <a:lnTo>
                <a:pt x="0" y="83616"/>
              </a:lnTo>
              <a:lnTo>
                <a:pt x="0" y="1659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1F376-2D39-4EC9-BB0E-BAFB30057E41}">
      <dsp:nvSpPr>
        <dsp:cNvPr id="0" name=""/>
        <dsp:cNvSpPr/>
      </dsp:nvSpPr>
      <dsp:spPr>
        <a:xfrm>
          <a:off x="991877" y="2550018"/>
          <a:ext cx="724239" cy="165916"/>
        </a:xfrm>
        <a:custGeom>
          <a:avLst/>
          <a:gdLst/>
          <a:ahLst/>
          <a:cxnLst/>
          <a:rect l="0" t="0" r="0" b="0"/>
          <a:pathLst>
            <a:path>
              <a:moveTo>
                <a:pt x="724239" y="0"/>
              </a:moveTo>
              <a:lnTo>
                <a:pt x="724239" y="83616"/>
              </a:lnTo>
              <a:lnTo>
                <a:pt x="0" y="83616"/>
              </a:lnTo>
              <a:lnTo>
                <a:pt x="0" y="1659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4E02A-D1CE-4FE9-8F3B-0683CAD70E1D}">
      <dsp:nvSpPr>
        <dsp:cNvPr id="0" name=""/>
        <dsp:cNvSpPr/>
      </dsp:nvSpPr>
      <dsp:spPr>
        <a:xfrm>
          <a:off x="1716117" y="1857381"/>
          <a:ext cx="1448479" cy="165916"/>
        </a:xfrm>
        <a:custGeom>
          <a:avLst/>
          <a:gdLst/>
          <a:ahLst/>
          <a:cxnLst/>
          <a:rect l="0" t="0" r="0" b="0"/>
          <a:pathLst>
            <a:path>
              <a:moveTo>
                <a:pt x="1448479" y="0"/>
              </a:moveTo>
              <a:lnTo>
                <a:pt x="1448479" y="83616"/>
              </a:lnTo>
              <a:lnTo>
                <a:pt x="0" y="83616"/>
              </a:lnTo>
              <a:lnTo>
                <a:pt x="0" y="1659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A7A49-8F08-4EF0-9EE7-AF6866F0A406}">
      <dsp:nvSpPr>
        <dsp:cNvPr id="0" name=""/>
        <dsp:cNvSpPr/>
      </dsp:nvSpPr>
      <dsp:spPr>
        <a:xfrm>
          <a:off x="3164596" y="1164745"/>
          <a:ext cx="2896959" cy="165916"/>
        </a:xfrm>
        <a:custGeom>
          <a:avLst/>
          <a:gdLst/>
          <a:ahLst/>
          <a:cxnLst/>
          <a:rect l="0" t="0" r="0" b="0"/>
          <a:pathLst>
            <a:path>
              <a:moveTo>
                <a:pt x="2896959" y="0"/>
              </a:moveTo>
              <a:lnTo>
                <a:pt x="2896959" y="83616"/>
              </a:lnTo>
              <a:lnTo>
                <a:pt x="0" y="83616"/>
              </a:lnTo>
              <a:lnTo>
                <a:pt x="0" y="1659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80955-933F-4238-AF2C-85D970BCAC4E}">
      <dsp:nvSpPr>
        <dsp:cNvPr id="0" name=""/>
        <dsp:cNvSpPr/>
      </dsp:nvSpPr>
      <dsp:spPr>
        <a:xfrm>
          <a:off x="5798196" y="638025"/>
          <a:ext cx="526719" cy="52671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EDD72-2EE1-4B2A-97A3-6BE1DDEB193A}">
      <dsp:nvSpPr>
        <dsp:cNvPr id="0" name=""/>
        <dsp:cNvSpPr/>
      </dsp:nvSpPr>
      <dsp:spPr>
        <a:xfrm>
          <a:off x="6324915" y="636708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5</a:t>
          </a:r>
          <a:endParaRPr lang="id-ID" sz="2600" kern="1200" dirty="0"/>
        </a:p>
      </dsp:txBody>
      <dsp:txXfrm>
        <a:off x="6324915" y="636708"/>
        <a:ext cx="790079" cy="526719"/>
      </dsp:txXfrm>
    </dsp:sp>
    <dsp:sp modelId="{03431357-5093-4D65-A351-0F92DCDB52FE}">
      <dsp:nvSpPr>
        <dsp:cNvPr id="0" name=""/>
        <dsp:cNvSpPr/>
      </dsp:nvSpPr>
      <dsp:spPr>
        <a:xfrm>
          <a:off x="2901236" y="1330661"/>
          <a:ext cx="526719" cy="526719"/>
        </a:xfrm>
        <a:prstGeom prst="ellipse">
          <a:avLst/>
        </a:prstGeom>
        <a:solidFill>
          <a:srgbClr val="FF5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C23EF-FFDE-4DCF-ACBB-99E8387EE813}">
      <dsp:nvSpPr>
        <dsp:cNvPr id="0" name=""/>
        <dsp:cNvSpPr/>
      </dsp:nvSpPr>
      <dsp:spPr>
        <a:xfrm>
          <a:off x="3427956" y="1329345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</a:t>
          </a:r>
          <a:endParaRPr lang="id-ID" sz="2600" kern="1200" dirty="0"/>
        </a:p>
      </dsp:txBody>
      <dsp:txXfrm>
        <a:off x="3427956" y="1329345"/>
        <a:ext cx="790079" cy="526719"/>
      </dsp:txXfrm>
    </dsp:sp>
    <dsp:sp modelId="{D984827E-1AE7-49EA-8650-DB597A1A559F}">
      <dsp:nvSpPr>
        <dsp:cNvPr id="0" name=""/>
        <dsp:cNvSpPr/>
      </dsp:nvSpPr>
      <dsp:spPr>
        <a:xfrm>
          <a:off x="1452757" y="2023298"/>
          <a:ext cx="526719" cy="52671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6053A-BF12-4CF8-9987-4FDEFCCA9BC2}">
      <dsp:nvSpPr>
        <dsp:cNvPr id="0" name=""/>
        <dsp:cNvSpPr/>
      </dsp:nvSpPr>
      <dsp:spPr>
        <a:xfrm>
          <a:off x="1979477" y="2021981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</a:t>
          </a:r>
          <a:endParaRPr lang="id-ID" sz="2600" kern="1200" dirty="0"/>
        </a:p>
      </dsp:txBody>
      <dsp:txXfrm>
        <a:off x="1979477" y="2021981"/>
        <a:ext cx="790079" cy="526719"/>
      </dsp:txXfrm>
    </dsp:sp>
    <dsp:sp modelId="{526350D3-E3DD-4AEA-B0B0-38A2D2577B30}">
      <dsp:nvSpPr>
        <dsp:cNvPr id="0" name=""/>
        <dsp:cNvSpPr/>
      </dsp:nvSpPr>
      <dsp:spPr>
        <a:xfrm>
          <a:off x="728517" y="2715935"/>
          <a:ext cx="526719" cy="526719"/>
        </a:xfrm>
        <a:prstGeom prst="ellipse">
          <a:avLst/>
        </a:prstGeom>
        <a:solidFill>
          <a:srgbClr val="FF5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7A57F-398F-46E2-8726-9EAE189A8A08}">
      <dsp:nvSpPr>
        <dsp:cNvPr id="0" name=""/>
        <dsp:cNvSpPr/>
      </dsp:nvSpPr>
      <dsp:spPr>
        <a:xfrm>
          <a:off x="1255237" y="2714618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</a:t>
          </a:r>
          <a:endParaRPr lang="id-ID" sz="2600" kern="1200" dirty="0"/>
        </a:p>
      </dsp:txBody>
      <dsp:txXfrm>
        <a:off x="1255237" y="2714618"/>
        <a:ext cx="790079" cy="526719"/>
      </dsp:txXfrm>
    </dsp:sp>
    <dsp:sp modelId="{8F230C2C-2F9B-4A33-928F-953AD37FB299}">
      <dsp:nvSpPr>
        <dsp:cNvPr id="0" name=""/>
        <dsp:cNvSpPr/>
      </dsp:nvSpPr>
      <dsp:spPr>
        <a:xfrm>
          <a:off x="4277" y="3408571"/>
          <a:ext cx="526719" cy="52671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CBC5D-4E65-425D-8EDD-6ECB93D30895}">
      <dsp:nvSpPr>
        <dsp:cNvPr id="0" name=""/>
        <dsp:cNvSpPr/>
      </dsp:nvSpPr>
      <dsp:spPr>
        <a:xfrm>
          <a:off x="530997" y="3407254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600" kern="1200" dirty="0"/>
        </a:p>
      </dsp:txBody>
      <dsp:txXfrm>
        <a:off x="530997" y="3407254"/>
        <a:ext cx="790079" cy="526719"/>
      </dsp:txXfrm>
    </dsp:sp>
    <dsp:sp modelId="{A99C6026-5DF5-48F8-BEB0-642BB78D87D2}">
      <dsp:nvSpPr>
        <dsp:cNvPr id="0" name=""/>
        <dsp:cNvSpPr/>
      </dsp:nvSpPr>
      <dsp:spPr>
        <a:xfrm>
          <a:off x="1452757" y="3408571"/>
          <a:ext cx="526719" cy="52671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9A4B3-0970-4694-9E33-92A174A9D8FB}">
      <dsp:nvSpPr>
        <dsp:cNvPr id="0" name=""/>
        <dsp:cNvSpPr/>
      </dsp:nvSpPr>
      <dsp:spPr>
        <a:xfrm>
          <a:off x="1979477" y="3407254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600" kern="1200" dirty="0"/>
        </a:p>
      </dsp:txBody>
      <dsp:txXfrm>
        <a:off x="1979477" y="3407254"/>
        <a:ext cx="790079" cy="526719"/>
      </dsp:txXfrm>
    </dsp:sp>
    <dsp:sp modelId="{77A92378-C32F-4071-9FD6-9B633354EE1E}">
      <dsp:nvSpPr>
        <dsp:cNvPr id="0" name=""/>
        <dsp:cNvSpPr/>
      </dsp:nvSpPr>
      <dsp:spPr>
        <a:xfrm>
          <a:off x="2176997" y="2715935"/>
          <a:ext cx="526719" cy="52671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E8185-1F59-4099-BA5D-1085D344583C}">
      <dsp:nvSpPr>
        <dsp:cNvPr id="0" name=""/>
        <dsp:cNvSpPr/>
      </dsp:nvSpPr>
      <dsp:spPr>
        <a:xfrm>
          <a:off x="2703716" y="2714618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600" kern="1200" dirty="0"/>
        </a:p>
      </dsp:txBody>
      <dsp:txXfrm>
        <a:off x="2703716" y="2714618"/>
        <a:ext cx="790079" cy="526719"/>
      </dsp:txXfrm>
    </dsp:sp>
    <dsp:sp modelId="{28DC169F-5905-48FD-9831-9090E99E72DF}">
      <dsp:nvSpPr>
        <dsp:cNvPr id="0" name=""/>
        <dsp:cNvSpPr/>
      </dsp:nvSpPr>
      <dsp:spPr>
        <a:xfrm>
          <a:off x="4349716" y="2023298"/>
          <a:ext cx="526719" cy="52671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96F9B-C289-4F20-A435-773B785C9936}">
      <dsp:nvSpPr>
        <dsp:cNvPr id="0" name=""/>
        <dsp:cNvSpPr/>
      </dsp:nvSpPr>
      <dsp:spPr>
        <a:xfrm>
          <a:off x="4876436" y="2021981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4</a:t>
          </a:r>
          <a:endParaRPr lang="id-ID" sz="2600" kern="1200" dirty="0"/>
        </a:p>
      </dsp:txBody>
      <dsp:txXfrm>
        <a:off x="4876436" y="2021981"/>
        <a:ext cx="790079" cy="526719"/>
      </dsp:txXfrm>
    </dsp:sp>
    <dsp:sp modelId="{9343E6F5-2495-4C51-A7CF-8DC6B34DD0A4}">
      <dsp:nvSpPr>
        <dsp:cNvPr id="0" name=""/>
        <dsp:cNvSpPr/>
      </dsp:nvSpPr>
      <dsp:spPr>
        <a:xfrm>
          <a:off x="3625476" y="2715935"/>
          <a:ext cx="526719" cy="52671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4450A-3719-45F7-8522-DEB290103854}">
      <dsp:nvSpPr>
        <dsp:cNvPr id="0" name=""/>
        <dsp:cNvSpPr/>
      </dsp:nvSpPr>
      <dsp:spPr>
        <a:xfrm>
          <a:off x="4152196" y="2714618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600" kern="1200" dirty="0"/>
        </a:p>
      </dsp:txBody>
      <dsp:txXfrm>
        <a:off x="4152196" y="2714618"/>
        <a:ext cx="790079" cy="526719"/>
      </dsp:txXfrm>
    </dsp:sp>
    <dsp:sp modelId="{1DFC9276-A77E-4F93-A249-F685D8F5E558}">
      <dsp:nvSpPr>
        <dsp:cNvPr id="0" name=""/>
        <dsp:cNvSpPr/>
      </dsp:nvSpPr>
      <dsp:spPr>
        <a:xfrm>
          <a:off x="5073956" y="2715935"/>
          <a:ext cx="526719" cy="52671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E79E8-56D5-4A6A-8E5D-4FE80498DDF1}">
      <dsp:nvSpPr>
        <dsp:cNvPr id="0" name=""/>
        <dsp:cNvSpPr/>
      </dsp:nvSpPr>
      <dsp:spPr>
        <a:xfrm>
          <a:off x="5600676" y="2714618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600" kern="1200" dirty="0"/>
        </a:p>
      </dsp:txBody>
      <dsp:txXfrm>
        <a:off x="5600676" y="2714618"/>
        <a:ext cx="790079" cy="526719"/>
      </dsp:txXfrm>
    </dsp:sp>
    <dsp:sp modelId="{99B5BBEB-016A-4B97-B9FB-2AAAF47DB4A6}">
      <dsp:nvSpPr>
        <dsp:cNvPr id="0" name=""/>
        <dsp:cNvSpPr/>
      </dsp:nvSpPr>
      <dsp:spPr>
        <a:xfrm>
          <a:off x="8695155" y="1330661"/>
          <a:ext cx="526719" cy="526719"/>
        </a:xfrm>
        <a:prstGeom prst="ellipse">
          <a:avLst/>
        </a:prstGeom>
        <a:solidFill>
          <a:srgbClr val="FF5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968BE-5425-46BA-B25C-65E39A30AE23}">
      <dsp:nvSpPr>
        <dsp:cNvPr id="0" name=""/>
        <dsp:cNvSpPr/>
      </dsp:nvSpPr>
      <dsp:spPr>
        <a:xfrm>
          <a:off x="9221875" y="1329345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7</a:t>
          </a:r>
          <a:endParaRPr lang="id-ID" sz="2600" kern="1200" dirty="0"/>
        </a:p>
      </dsp:txBody>
      <dsp:txXfrm>
        <a:off x="9221875" y="1329345"/>
        <a:ext cx="790079" cy="526719"/>
      </dsp:txXfrm>
    </dsp:sp>
    <dsp:sp modelId="{13787A9A-66DA-4389-996F-6051E6E2884B}">
      <dsp:nvSpPr>
        <dsp:cNvPr id="0" name=""/>
        <dsp:cNvSpPr/>
      </dsp:nvSpPr>
      <dsp:spPr>
        <a:xfrm>
          <a:off x="7246675" y="2023298"/>
          <a:ext cx="526719" cy="52671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C5031-E444-45C3-AC33-1EA9D501E66A}">
      <dsp:nvSpPr>
        <dsp:cNvPr id="0" name=""/>
        <dsp:cNvSpPr/>
      </dsp:nvSpPr>
      <dsp:spPr>
        <a:xfrm>
          <a:off x="7773395" y="2021981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</a:t>
          </a:r>
          <a:endParaRPr lang="id-ID" sz="2600" kern="1200" dirty="0"/>
        </a:p>
      </dsp:txBody>
      <dsp:txXfrm>
        <a:off x="7773395" y="2021981"/>
        <a:ext cx="790079" cy="526719"/>
      </dsp:txXfrm>
    </dsp:sp>
    <dsp:sp modelId="{656B8800-6F94-4899-BE81-40DDB6164EFB}">
      <dsp:nvSpPr>
        <dsp:cNvPr id="0" name=""/>
        <dsp:cNvSpPr/>
      </dsp:nvSpPr>
      <dsp:spPr>
        <a:xfrm>
          <a:off x="6522435" y="2715935"/>
          <a:ext cx="526719" cy="52671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C2AA4-0A1B-4402-AEAB-55041CC12AF9}">
      <dsp:nvSpPr>
        <dsp:cNvPr id="0" name=""/>
        <dsp:cNvSpPr/>
      </dsp:nvSpPr>
      <dsp:spPr>
        <a:xfrm>
          <a:off x="7049155" y="2714618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600" kern="1200" dirty="0"/>
        </a:p>
      </dsp:txBody>
      <dsp:txXfrm>
        <a:off x="7049155" y="2714618"/>
        <a:ext cx="790079" cy="526719"/>
      </dsp:txXfrm>
    </dsp:sp>
    <dsp:sp modelId="{58AD3598-0109-4A2A-9B78-580350C13861}">
      <dsp:nvSpPr>
        <dsp:cNvPr id="0" name=""/>
        <dsp:cNvSpPr/>
      </dsp:nvSpPr>
      <dsp:spPr>
        <a:xfrm>
          <a:off x="7970915" y="2715935"/>
          <a:ext cx="526719" cy="52671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1DE36-CFE7-48D0-8DD4-A4AB7C54FF20}">
      <dsp:nvSpPr>
        <dsp:cNvPr id="0" name=""/>
        <dsp:cNvSpPr/>
      </dsp:nvSpPr>
      <dsp:spPr>
        <a:xfrm>
          <a:off x="8497635" y="2714618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600" kern="1200" dirty="0"/>
        </a:p>
      </dsp:txBody>
      <dsp:txXfrm>
        <a:off x="8497635" y="2714618"/>
        <a:ext cx="790079" cy="526719"/>
      </dsp:txXfrm>
    </dsp:sp>
    <dsp:sp modelId="{0A06118A-99AD-4A0F-86CC-FF29766E2BD3}">
      <dsp:nvSpPr>
        <dsp:cNvPr id="0" name=""/>
        <dsp:cNvSpPr/>
      </dsp:nvSpPr>
      <dsp:spPr>
        <a:xfrm>
          <a:off x="10143634" y="2023298"/>
          <a:ext cx="526719" cy="52671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C9CB7-E58A-4FA4-8F87-7FDB34AE344F}">
      <dsp:nvSpPr>
        <dsp:cNvPr id="0" name=""/>
        <dsp:cNvSpPr/>
      </dsp:nvSpPr>
      <dsp:spPr>
        <a:xfrm>
          <a:off x="10670354" y="2021981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8</a:t>
          </a:r>
          <a:endParaRPr lang="id-ID" sz="2600" kern="1200" dirty="0"/>
        </a:p>
      </dsp:txBody>
      <dsp:txXfrm>
        <a:off x="10670354" y="2021981"/>
        <a:ext cx="790079" cy="526719"/>
      </dsp:txXfrm>
    </dsp:sp>
    <dsp:sp modelId="{F1CB56B5-7B36-4AE2-A056-B1086B5D699A}">
      <dsp:nvSpPr>
        <dsp:cNvPr id="0" name=""/>
        <dsp:cNvSpPr/>
      </dsp:nvSpPr>
      <dsp:spPr>
        <a:xfrm>
          <a:off x="9419395" y="2715935"/>
          <a:ext cx="526719" cy="52671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D701A-29C6-48F9-ACCB-ECA74F9A1092}">
      <dsp:nvSpPr>
        <dsp:cNvPr id="0" name=""/>
        <dsp:cNvSpPr/>
      </dsp:nvSpPr>
      <dsp:spPr>
        <a:xfrm>
          <a:off x="9946114" y="2714618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600" kern="1200" dirty="0"/>
        </a:p>
      </dsp:txBody>
      <dsp:txXfrm>
        <a:off x="9946114" y="2714618"/>
        <a:ext cx="790079" cy="526719"/>
      </dsp:txXfrm>
    </dsp:sp>
    <dsp:sp modelId="{51C68E37-6A86-41A0-B5EA-1D9ECF700E48}">
      <dsp:nvSpPr>
        <dsp:cNvPr id="0" name=""/>
        <dsp:cNvSpPr/>
      </dsp:nvSpPr>
      <dsp:spPr>
        <a:xfrm>
          <a:off x="10867874" y="2715935"/>
          <a:ext cx="526719" cy="52671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C3531-D3F1-4D14-9C4A-5A38C68B49AE}">
      <dsp:nvSpPr>
        <dsp:cNvPr id="0" name=""/>
        <dsp:cNvSpPr/>
      </dsp:nvSpPr>
      <dsp:spPr>
        <a:xfrm>
          <a:off x="11394594" y="2714618"/>
          <a:ext cx="790079" cy="526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600" kern="1200" dirty="0"/>
        </a:p>
      </dsp:txBody>
      <dsp:txXfrm>
        <a:off x="11394594" y="2714618"/>
        <a:ext cx="790079" cy="52671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143C3-170E-4850-AD50-893E5282920C}">
      <dsp:nvSpPr>
        <dsp:cNvPr id="0" name=""/>
        <dsp:cNvSpPr/>
      </dsp:nvSpPr>
      <dsp:spPr>
        <a:xfrm>
          <a:off x="9557212" y="2350851"/>
          <a:ext cx="875634" cy="20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95"/>
              </a:lnTo>
              <a:lnTo>
                <a:pt x="875634" y="101095"/>
              </a:lnTo>
              <a:lnTo>
                <a:pt x="875634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2B388-C594-407B-809B-C36B72533EA1}">
      <dsp:nvSpPr>
        <dsp:cNvPr id="0" name=""/>
        <dsp:cNvSpPr/>
      </dsp:nvSpPr>
      <dsp:spPr>
        <a:xfrm>
          <a:off x="8681578" y="2350851"/>
          <a:ext cx="875634" cy="200599"/>
        </a:xfrm>
        <a:custGeom>
          <a:avLst/>
          <a:gdLst/>
          <a:ahLst/>
          <a:cxnLst/>
          <a:rect l="0" t="0" r="0" b="0"/>
          <a:pathLst>
            <a:path>
              <a:moveTo>
                <a:pt x="875634" y="0"/>
              </a:moveTo>
              <a:lnTo>
                <a:pt x="875634" y="101095"/>
              </a:lnTo>
              <a:lnTo>
                <a:pt x="0" y="101095"/>
              </a:lnTo>
              <a:lnTo>
                <a:pt x="0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9E14B-C8C4-461A-ABE6-8792F5D7EA54}">
      <dsp:nvSpPr>
        <dsp:cNvPr id="0" name=""/>
        <dsp:cNvSpPr/>
      </dsp:nvSpPr>
      <dsp:spPr>
        <a:xfrm>
          <a:off x="7805943" y="1513426"/>
          <a:ext cx="1751269" cy="20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95"/>
              </a:lnTo>
              <a:lnTo>
                <a:pt x="1751269" y="101095"/>
              </a:lnTo>
              <a:lnTo>
                <a:pt x="1751269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929B9-74C2-43D7-ABF4-14F4B1230060}">
      <dsp:nvSpPr>
        <dsp:cNvPr id="0" name=""/>
        <dsp:cNvSpPr/>
      </dsp:nvSpPr>
      <dsp:spPr>
        <a:xfrm>
          <a:off x="6054674" y="2350851"/>
          <a:ext cx="875634" cy="20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95"/>
              </a:lnTo>
              <a:lnTo>
                <a:pt x="875634" y="101095"/>
              </a:lnTo>
              <a:lnTo>
                <a:pt x="875634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FECDD-C760-45D4-8099-FAE66098B3DD}">
      <dsp:nvSpPr>
        <dsp:cNvPr id="0" name=""/>
        <dsp:cNvSpPr/>
      </dsp:nvSpPr>
      <dsp:spPr>
        <a:xfrm>
          <a:off x="5179039" y="2350851"/>
          <a:ext cx="875634" cy="200599"/>
        </a:xfrm>
        <a:custGeom>
          <a:avLst/>
          <a:gdLst/>
          <a:ahLst/>
          <a:cxnLst/>
          <a:rect l="0" t="0" r="0" b="0"/>
          <a:pathLst>
            <a:path>
              <a:moveTo>
                <a:pt x="875634" y="0"/>
              </a:moveTo>
              <a:lnTo>
                <a:pt x="875634" y="101095"/>
              </a:lnTo>
              <a:lnTo>
                <a:pt x="0" y="101095"/>
              </a:lnTo>
              <a:lnTo>
                <a:pt x="0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53E05-04A9-488B-9C5D-19D931DB2651}">
      <dsp:nvSpPr>
        <dsp:cNvPr id="0" name=""/>
        <dsp:cNvSpPr/>
      </dsp:nvSpPr>
      <dsp:spPr>
        <a:xfrm>
          <a:off x="6054674" y="1513426"/>
          <a:ext cx="1751269" cy="200599"/>
        </a:xfrm>
        <a:custGeom>
          <a:avLst/>
          <a:gdLst/>
          <a:ahLst/>
          <a:cxnLst/>
          <a:rect l="0" t="0" r="0" b="0"/>
          <a:pathLst>
            <a:path>
              <a:moveTo>
                <a:pt x="1751269" y="0"/>
              </a:moveTo>
              <a:lnTo>
                <a:pt x="1751269" y="101095"/>
              </a:lnTo>
              <a:lnTo>
                <a:pt x="0" y="101095"/>
              </a:lnTo>
              <a:lnTo>
                <a:pt x="0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0E7CE-AEA6-43B5-B689-9689206CE5FF}">
      <dsp:nvSpPr>
        <dsp:cNvPr id="0" name=""/>
        <dsp:cNvSpPr/>
      </dsp:nvSpPr>
      <dsp:spPr>
        <a:xfrm>
          <a:off x="5616857" y="676001"/>
          <a:ext cx="2189086" cy="20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95"/>
              </a:lnTo>
              <a:lnTo>
                <a:pt x="2189086" y="101095"/>
              </a:lnTo>
              <a:lnTo>
                <a:pt x="2189086" y="2005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93B53C-EF11-4F61-834F-21DE198284A8}">
      <dsp:nvSpPr>
        <dsp:cNvPr id="0" name=""/>
        <dsp:cNvSpPr/>
      </dsp:nvSpPr>
      <dsp:spPr>
        <a:xfrm>
          <a:off x="3427770" y="1513426"/>
          <a:ext cx="875634" cy="20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95"/>
              </a:lnTo>
              <a:lnTo>
                <a:pt x="875634" y="101095"/>
              </a:lnTo>
              <a:lnTo>
                <a:pt x="875634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DD535-5626-4CBB-B782-1E1545C71412}">
      <dsp:nvSpPr>
        <dsp:cNvPr id="0" name=""/>
        <dsp:cNvSpPr/>
      </dsp:nvSpPr>
      <dsp:spPr>
        <a:xfrm>
          <a:off x="2552136" y="2350851"/>
          <a:ext cx="875634" cy="20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95"/>
              </a:lnTo>
              <a:lnTo>
                <a:pt x="875634" y="101095"/>
              </a:lnTo>
              <a:lnTo>
                <a:pt x="875634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B33F5-B7A0-4053-86EB-3C6F06D4F1EE}">
      <dsp:nvSpPr>
        <dsp:cNvPr id="0" name=""/>
        <dsp:cNvSpPr/>
      </dsp:nvSpPr>
      <dsp:spPr>
        <a:xfrm>
          <a:off x="1676501" y="3188276"/>
          <a:ext cx="875634" cy="20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95"/>
              </a:lnTo>
              <a:lnTo>
                <a:pt x="875634" y="101095"/>
              </a:lnTo>
              <a:lnTo>
                <a:pt x="875634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7509E-2C34-4195-97B3-1E689CBB849F}">
      <dsp:nvSpPr>
        <dsp:cNvPr id="0" name=""/>
        <dsp:cNvSpPr/>
      </dsp:nvSpPr>
      <dsp:spPr>
        <a:xfrm>
          <a:off x="800867" y="3188276"/>
          <a:ext cx="875634" cy="200599"/>
        </a:xfrm>
        <a:custGeom>
          <a:avLst/>
          <a:gdLst/>
          <a:ahLst/>
          <a:cxnLst/>
          <a:rect l="0" t="0" r="0" b="0"/>
          <a:pathLst>
            <a:path>
              <a:moveTo>
                <a:pt x="875634" y="0"/>
              </a:moveTo>
              <a:lnTo>
                <a:pt x="875634" y="101095"/>
              </a:lnTo>
              <a:lnTo>
                <a:pt x="0" y="101095"/>
              </a:lnTo>
              <a:lnTo>
                <a:pt x="0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1F376-2D39-4EC9-BB0E-BAFB30057E41}">
      <dsp:nvSpPr>
        <dsp:cNvPr id="0" name=""/>
        <dsp:cNvSpPr/>
      </dsp:nvSpPr>
      <dsp:spPr>
        <a:xfrm>
          <a:off x="1676501" y="2350851"/>
          <a:ext cx="875634" cy="200599"/>
        </a:xfrm>
        <a:custGeom>
          <a:avLst/>
          <a:gdLst/>
          <a:ahLst/>
          <a:cxnLst/>
          <a:rect l="0" t="0" r="0" b="0"/>
          <a:pathLst>
            <a:path>
              <a:moveTo>
                <a:pt x="875634" y="0"/>
              </a:moveTo>
              <a:lnTo>
                <a:pt x="875634" y="101095"/>
              </a:lnTo>
              <a:lnTo>
                <a:pt x="0" y="101095"/>
              </a:lnTo>
              <a:lnTo>
                <a:pt x="0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4E02A-D1CE-4FE9-8F3B-0683CAD70E1D}">
      <dsp:nvSpPr>
        <dsp:cNvPr id="0" name=""/>
        <dsp:cNvSpPr/>
      </dsp:nvSpPr>
      <dsp:spPr>
        <a:xfrm>
          <a:off x="2552136" y="1513426"/>
          <a:ext cx="875634" cy="200599"/>
        </a:xfrm>
        <a:custGeom>
          <a:avLst/>
          <a:gdLst/>
          <a:ahLst/>
          <a:cxnLst/>
          <a:rect l="0" t="0" r="0" b="0"/>
          <a:pathLst>
            <a:path>
              <a:moveTo>
                <a:pt x="875634" y="0"/>
              </a:moveTo>
              <a:lnTo>
                <a:pt x="875634" y="101095"/>
              </a:lnTo>
              <a:lnTo>
                <a:pt x="0" y="101095"/>
              </a:lnTo>
              <a:lnTo>
                <a:pt x="0" y="2005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A7A49-8F08-4EF0-9EE7-AF6866F0A406}">
      <dsp:nvSpPr>
        <dsp:cNvPr id="0" name=""/>
        <dsp:cNvSpPr/>
      </dsp:nvSpPr>
      <dsp:spPr>
        <a:xfrm>
          <a:off x="3427770" y="676001"/>
          <a:ext cx="2189086" cy="200599"/>
        </a:xfrm>
        <a:custGeom>
          <a:avLst/>
          <a:gdLst/>
          <a:ahLst/>
          <a:cxnLst/>
          <a:rect l="0" t="0" r="0" b="0"/>
          <a:pathLst>
            <a:path>
              <a:moveTo>
                <a:pt x="2189086" y="0"/>
              </a:moveTo>
              <a:lnTo>
                <a:pt x="2189086" y="101095"/>
              </a:lnTo>
              <a:lnTo>
                <a:pt x="0" y="101095"/>
              </a:lnTo>
              <a:lnTo>
                <a:pt x="0" y="2005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80955-933F-4238-AF2C-85D970BCAC4E}">
      <dsp:nvSpPr>
        <dsp:cNvPr id="0" name=""/>
        <dsp:cNvSpPr/>
      </dsp:nvSpPr>
      <dsp:spPr>
        <a:xfrm>
          <a:off x="5298444" y="39175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EDD72-2EE1-4B2A-97A3-6BE1DDEB193A}">
      <dsp:nvSpPr>
        <dsp:cNvPr id="0" name=""/>
        <dsp:cNvSpPr/>
      </dsp:nvSpPr>
      <dsp:spPr>
        <a:xfrm>
          <a:off x="5935269" y="37583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5</a:t>
          </a:r>
          <a:endParaRPr lang="id-ID" sz="3100" kern="1200" dirty="0"/>
        </a:p>
      </dsp:txBody>
      <dsp:txXfrm>
        <a:off x="5935269" y="37583"/>
        <a:ext cx="955237" cy="636825"/>
      </dsp:txXfrm>
    </dsp:sp>
    <dsp:sp modelId="{03431357-5093-4D65-A351-0F92DCDB52FE}">
      <dsp:nvSpPr>
        <dsp:cNvPr id="0" name=""/>
        <dsp:cNvSpPr/>
      </dsp:nvSpPr>
      <dsp:spPr>
        <a:xfrm>
          <a:off x="3109358" y="876600"/>
          <a:ext cx="636825" cy="636825"/>
        </a:xfrm>
        <a:prstGeom prst="ellipse">
          <a:avLst/>
        </a:prstGeom>
        <a:solidFill>
          <a:srgbClr val="FF5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C23EF-FFDE-4DCF-ACBB-99E8387EE813}">
      <dsp:nvSpPr>
        <dsp:cNvPr id="0" name=""/>
        <dsp:cNvSpPr/>
      </dsp:nvSpPr>
      <dsp:spPr>
        <a:xfrm>
          <a:off x="3746183" y="875008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3</a:t>
          </a:r>
          <a:endParaRPr lang="id-ID" sz="3100" kern="1200" dirty="0"/>
        </a:p>
      </dsp:txBody>
      <dsp:txXfrm>
        <a:off x="3746183" y="875008"/>
        <a:ext cx="955237" cy="636825"/>
      </dsp:txXfrm>
    </dsp:sp>
    <dsp:sp modelId="{D984827E-1AE7-49EA-8650-DB597A1A559F}">
      <dsp:nvSpPr>
        <dsp:cNvPr id="0" name=""/>
        <dsp:cNvSpPr/>
      </dsp:nvSpPr>
      <dsp:spPr>
        <a:xfrm>
          <a:off x="2233723" y="1714025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6053A-BF12-4CF8-9987-4FDEFCCA9BC2}">
      <dsp:nvSpPr>
        <dsp:cNvPr id="0" name=""/>
        <dsp:cNvSpPr/>
      </dsp:nvSpPr>
      <dsp:spPr>
        <a:xfrm>
          <a:off x="2870548" y="1712433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2</a:t>
          </a:r>
          <a:endParaRPr lang="id-ID" sz="3100" kern="1200" dirty="0"/>
        </a:p>
      </dsp:txBody>
      <dsp:txXfrm>
        <a:off x="2870548" y="1712433"/>
        <a:ext cx="955237" cy="636825"/>
      </dsp:txXfrm>
    </dsp:sp>
    <dsp:sp modelId="{526350D3-E3DD-4AEA-B0B0-38A2D2577B30}">
      <dsp:nvSpPr>
        <dsp:cNvPr id="0" name=""/>
        <dsp:cNvSpPr/>
      </dsp:nvSpPr>
      <dsp:spPr>
        <a:xfrm>
          <a:off x="1358089" y="2551451"/>
          <a:ext cx="636825" cy="636825"/>
        </a:xfrm>
        <a:prstGeom prst="ellipse">
          <a:avLst/>
        </a:prstGeom>
        <a:solidFill>
          <a:srgbClr val="FF5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7A57F-398F-46E2-8726-9EAE189A8A08}">
      <dsp:nvSpPr>
        <dsp:cNvPr id="0" name=""/>
        <dsp:cNvSpPr/>
      </dsp:nvSpPr>
      <dsp:spPr>
        <a:xfrm>
          <a:off x="1994914" y="2549858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</a:t>
          </a:r>
          <a:endParaRPr lang="id-ID" sz="3100" kern="1200" dirty="0"/>
        </a:p>
      </dsp:txBody>
      <dsp:txXfrm>
        <a:off x="1994914" y="2549858"/>
        <a:ext cx="955237" cy="636825"/>
      </dsp:txXfrm>
    </dsp:sp>
    <dsp:sp modelId="{8F230C2C-2F9B-4A33-928F-953AD37FB299}">
      <dsp:nvSpPr>
        <dsp:cNvPr id="0" name=""/>
        <dsp:cNvSpPr/>
      </dsp:nvSpPr>
      <dsp:spPr>
        <a:xfrm>
          <a:off x="482454" y="3388876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CBC5D-4E65-425D-8EDD-6ECB93D30895}">
      <dsp:nvSpPr>
        <dsp:cNvPr id="0" name=""/>
        <dsp:cNvSpPr/>
      </dsp:nvSpPr>
      <dsp:spPr>
        <a:xfrm>
          <a:off x="1119279" y="3387283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1119279" y="3387283"/>
        <a:ext cx="955237" cy="636825"/>
      </dsp:txXfrm>
    </dsp:sp>
    <dsp:sp modelId="{A99C6026-5DF5-48F8-BEB0-642BB78D87D2}">
      <dsp:nvSpPr>
        <dsp:cNvPr id="0" name=""/>
        <dsp:cNvSpPr/>
      </dsp:nvSpPr>
      <dsp:spPr>
        <a:xfrm>
          <a:off x="2233723" y="3388876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9A4B3-0970-4694-9E33-92A174A9D8FB}">
      <dsp:nvSpPr>
        <dsp:cNvPr id="0" name=""/>
        <dsp:cNvSpPr/>
      </dsp:nvSpPr>
      <dsp:spPr>
        <a:xfrm>
          <a:off x="2870548" y="3387283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2870548" y="3387283"/>
        <a:ext cx="955237" cy="636825"/>
      </dsp:txXfrm>
    </dsp:sp>
    <dsp:sp modelId="{77A92378-C32F-4071-9FD6-9B633354EE1E}">
      <dsp:nvSpPr>
        <dsp:cNvPr id="0" name=""/>
        <dsp:cNvSpPr/>
      </dsp:nvSpPr>
      <dsp:spPr>
        <a:xfrm>
          <a:off x="3109358" y="2551451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E8185-1F59-4099-BA5D-1085D344583C}">
      <dsp:nvSpPr>
        <dsp:cNvPr id="0" name=""/>
        <dsp:cNvSpPr/>
      </dsp:nvSpPr>
      <dsp:spPr>
        <a:xfrm>
          <a:off x="3746183" y="2549858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3746183" y="2549858"/>
        <a:ext cx="955237" cy="636825"/>
      </dsp:txXfrm>
    </dsp:sp>
    <dsp:sp modelId="{28DC169F-5905-48FD-9831-9090E99E72DF}">
      <dsp:nvSpPr>
        <dsp:cNvPr id="0" name=""/>
        <dsp:cNvSpPr/>
      </dsp:nvSpPr>
      <dsp:spPr>
        <a:xfrm>
          <a:off x="3984992" y="1714025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96F9B-C289-4F20-A435-773B785C9936}">
      <dsp:nvSpPr>
        <dsp:cNvPr id="0" name=""/>
        <dsp:cNvSpPr/>
      </dsp:nvSpPr>
      <dsp:spPr>
        <a:xfrm>
          <a:off x="4621817" y="1712433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4621817" y="1712433"/>
        <a:ext cx="955237" cy="636825"/>
      </dsp:txXfrm>
    </dsp:sp>
    <dsp:sp modelId="{99B5BBEB-016A-4B97-B9FB-2AAAF47DB4A6}">
      <dsp:nvSpPr>
        <dsp:cNvPr id="0" name=""/>
        <dsp:cNvSpPr/>
      </dsp:nvSpPr>
      <dsp:spPr>
        <a:xfrm>
          <a:off x="7487530" y="876600"/>
          <a:ext cx="636825" cy="636825"/>
        </a:xfrm>
        <a:prstGeom prst="ellipse">
          <a:avLst/>
        </a:prstGeom>
        <a:solidFill>
          <a:srgbClr val="FF5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968BE-5425-46BA-B25C-65E39A30AE23}">
      <dsp:nvSpPr>
        <dsp:cNvPr id="0" name=""/>
        <dsp:cNvSpPr/>
      </dsp:nvSpPr>
      <dsp:spPr>
        <a:xfrm>
          <a:off x="8124356" y="875008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7</a:t>
          </a:r>
          <a:endParaRPr lang="id-ID" sz="3100" kern="1200" dirty="0"/>
        </a:p>
      </dsp:txBody>
      <dsp:txXfrm>
        <a:off x="8124356" y="875008"/>
        <a:ext cx="955237" cy="636825"/>
      </dsp:txXfrm>
    </dsp:sp>
    <dsp:sp modelId="{13787A9A-66DA-4389-996F-6051E6E2884B}">
      <dsp:nvSpPr>
        <dsp:cNvPr id="0" name=""/>
        <dsp:cNvSpPr/>
      </dsp:nvSpPr>
      <dsp:spPr>
        <a:xfrm>
          <a:off x="5736261" y="1714025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C5031-E444-45C3-AC33-1EA9D501E66A}">
      <dsp:nvSpPr>
        <dsp:cNvPr id="0" name=""/>
        <dsp:cNvSpPr/>
      </dsp:nvSpPr>
      <dsp:spPr>
        <a:xfrm>
          <a:off x="6373086" y="1712433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6</a:t>
          </a:r>
          <a:endParaRPr lang="id-ID" sz="3100" kern="1200" dirty="0"/>
        </a:p>
      </dsp:txBody>
      <dsp:txXfrm>
        <a:off x="6373086" y="1712433"/>
        <a:ext cx="955237" cy="636825"/>
      </dsp:txXfrm>
    </dsp:sp>
    <dsp:sp modelId="{656B8800-6F94-4899-BE81-40DDB6164EFB}">
      <dsp:nvSpPr>
        <dsp:cNvPr id="0" name=""/>
        <dsp:cNvSpPr/>
      </dsp:nvSpPr>
      <dsp:spPr>
        <a:xfrm>
          <a:off x="4860627" y="2551451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C2AA4-0A1B-4402-AEAB-55041CC12AF9}">
      <dsp:nvSpPr>
        <dsp:cNvPr id="0" name=""/>
        <dsp:cNvSpPr/>
      </dsp:nvSpPr>
      <dsp:spPr>
        <a:xfrm>
          <a:off x="5497452" y="2549858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5497452" y="2549858"/>
        <a:ext cx="955237" cy="636825"/>
      </dsp:txXfrm>
    </dsp:sp>
    <dsp:sp modelId="{58AD3598-0109-4A2A-9B78-580350C13861}">
      <dsp:nvSpPr>
        <dsp:cNvPr id="0" name=""/>
        <dsp:cNvSpPr/>
      </dsp:nvSpPr>
      <dsp:spPr>
        <a:xfrm>
          <a:off x="6611896" y="2551451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1DE36-CFE7-48D0-8DD4-A4AB7C54FF20}">
      <dsp:nvSpPr>
        <dsp:cNvPr id="0" name=""/>
        <dsp:cNvSpPr/>
      </dsp:nvSpPr>
      <dsp:spPr>
        <a:xfrm>
          <a:off x="7248721" y="2549858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7248721" y="2549858"/>
        <a:ext cx="955237" cy="636825"/>
      </dsp:txXfrm>
    </dsp:sp>
    <dsp:sp modelId="{0A06118A-99AD-4A0F-86CC-FF29766E2BD3}">
      <dsp:nvSpPr>
        <dsp:cNvPr id="0" name=""/>
        <dsp:cNvSpPr/>
      </dsp:nvSpPr>
      <dsp:spPr>
        <a:xfrm>
          <a:off x="9238800" y="1714025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C9CB7-E58A-4FA4-8F87-7FDB34AE344F}">
      <dsp:nvSpPr>
        <dsp:cNvPr id="0" name=""/>
        <dsp:cNvSpPr/>
      </dsp:nvSpPr>
      <dsp:spPr>
        <a:xfrm>
          <a:off x="9875625" y="1712433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8</a:t>
          </a:r>
          <a:endParaRPr lang="id-ID" sz="3100" kern="1200" dirty="0"/>
        </a:p>
      </dsp:txBody>
      <dsp:txXfrm>
        <a:off x="9875625" y="1712433"/>
        <a:ext cx="955237" cy="636825"/>
      </dsp:txXfrm>
    </dsp:sp>
    <dsp:sp modelId="{F1CB56B5-7B36-4AE2-A056-B1086B5D699A}">
      <dsp:nvSpPr>
        <dsp:cNvPr id="0" name=""/>
        <dsp:cNvSpPr/>
      </dsp:nvSpPr>
      <dsp:spPr>
        <a:xfrm>
          <a:off x="8363165" y="2551451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D701A-29C6-48F9-ACCB-ECA74F9A1092}">
      <dsp:nvSpPr>
        <dsp:cNvPr id="0" name=""/>
        <dsp:cNvSpPr/>
      </dsp:nvSpPr>
      <dsp:spPr>
        <a:xfrm>
          <a:off x="8999990" y="2549858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8999990" y="2549858"/>
        <a:ext cx="955237" cy="636825"/>
      </dsp:txXfrm>
    </dsp:sp>
    <dsp:sp modelId="{51C68E37-6A86-41A0-B5EA-1D9ECF700E48}">
      <dsp:nvSpPr>
        <dsp:cNvPr id="0" name=""/>
        <dsp:cNvSpPr/>
      </dsp:nvSpPr>
      <dsp:spPr>
        <a:xfrm>
          <a:off x="10114434" y="2551451"/>
          <a:ext cx="636825" cy="63682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C3531-D3F1-4D14-9C4A-5A38C68B49AE}">
      <dsp:nvSpPr>
        <dsp:cNvPr id="0" name=""/>
        <dsp:cNvSpPr/>
      </dsp:nvSpPr>
      <dsp:spPr>
        <a:xfrm>
          <a:off x="10751259" y="2549858"/>
          <a:ext cx="955237" cy="63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100" kern="1200" dirty="0"/>
        </a:p>
      </dsp:txBody>
      <dsp:txXfrm>
        <a:off x="10751259" y="2549858"/>
        <a:ext cx="955237" cy="636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3747F-D708-49FF-A0CA-65E912CCE7AD}" type="datetimeFigureOut">
              <a:rPr lang="id-ID" smtClean="0"/>
              <a:t>27/01/2021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6E12E-A773-4AD3-8618-B26327492E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572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slide is zooming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6E12E-A773-4AD3-8618-B26327492E53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165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Mention </a:t>
            </a:r>
            <a:r>
              <a:rPr lang="en-US" dirty="0" err="1"/>
              <a:t>Okasaki</a:t>
            </a:r>
            <a:r>
              <a:rPr lang="en-US" dirty="0"/>
              <a:t> doesn’t made this one, Might does</a:t>
            </a:r>
            <a:endParaRPr lang="id-ID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6E12E-A773-4AD3-8618-B26327492E53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8395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Red is not covered for now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6E12E-A773-4AD3-8618-B26327492E53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5601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test in in online verification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6E12E-A773-4AD3-8618-B26327492E53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3302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tab containing the link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6E12E-A773-4AD3-8618-B26327492E53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401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184DA70-C731-4C70-880D-CCD4705E623C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0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1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24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8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0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104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4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5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5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9980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2D6E202-B606-4609-B914-27C9371A1F6D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89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46A557-DF10-4D1D-B1BA-49CAFB97BE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344" b="33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5AA70E-1830-44AE-BF94-2DA9DAB35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2400" dirty="0">
                <a:effectLst/>
                <a:latin typeface="Arial" panose="020B0604020202020204" pitchFamily="34" charset="0"/>
              </a:rPr>
              <a:t>VERIFIKASI ALGORITMA PENGHAPUSAN POHON MERAH-HITAM MIGHT MENGGUNAKAN LIQUID HASKELL</a:t>
            </a:r>
            <a:endParaRPr lang="id-ID" sz="2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F085F-9508-4222-8E13-A879CA057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SEMINAR TA 1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HAFIZH AFKAR MAKMUR</a:t>
            </a:r>
          </a:p>
          <a:p>
            <a:r>
              <a:rPr lang="en-US" dirty="0">
                <a:solidFill>
                  <a:srgbClr val="FFFFFF"/>
                </a:solidFill>
              </a:rPr>
              <a:t>13514062</a:t>
            </a:r>
            <a:endParaRPr lang="id-ID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59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91CC-B679-4796-9A2D-D70B2AE8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deletion</a:t>
            </a:r>
            <a:endParaRPr lang="id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54016-834B-4BB0-876D-09EA812500F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FE6E6-48C3-4E4B-B8B1-4ACAD91F3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Black Leaf</a:t>
            </a:r>
            <a:endParaRPr lang="id-ID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ACDF378-9D6D-49D3-AFDC-ADEEB1F566FE}"/>
              </a:ext>
            </a:extLst>
          </p:cNvPr>
          <p:cNvGraphicFramePr/>
          <p:nvPr/>
        </p:nvGraphicFramePr>
        <p:xfrm>
          <a:off x="367050" y="0"/>
          <a:ext cx="1218895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676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91CC-B679-4796-9A2D-D70B2AE8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deletion</a:t>
            </a:r>
            <a:endParaRPr lang="id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54016-834B-4BB0-876D-09EA812500F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FE6E6-48C3-4E4B-B8B1-4ACAD91F3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Height Invariant Broken</a:t>
            </a:r>
            <a:endParaRPr lang="id-ID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ACDF378-9D6D-49D3-AFDC-ADEEB1F566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6150037"/>
              </p:ext>
            </p:extLst>
          </p:nvPr>
        </p:nvGraphicFramePr>
        <p:xfrm>
          <a:off x="392808" y="173864"/>
          <a:ext cx="12188952" cy="406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61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91CC-B679-4796-9A2D-D70B2AE8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deletion</a:t>
            </a:r>
            <a:endParaRPr lang="id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54016-834B-4BB0-876D-09EA812500F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FE6E6-48C3-4E4B-B8B1-4ACAD91F3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Double Black Node</a:t>
            </a:r>
            <a:endParaRPr lang="id-ID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ACDF378-9D6D-49D3-AFDC-ADEEB1F566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5531331"/>
              </p:ext>
            </p:extLst>
          </p:nvPr>
        </p:nvGraphicFramePr>
        <p:xfrm>
          <a:off x="392808" y="173864"/>
          <a:ext cx="12188952" cy="406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2880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91CC-B679-4796-9A2D-D70B2AE8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deletion</a:t>
            </a:r>
            <a:endParaRPr lang="id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54016-834B-4BB0-876D-09EA812500F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FE6E6-48C3-4E4B-B8B1-4ACAD91F3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Bubble Function</a:t>
            </a:r>
            <a:endParaRPr lang="id-ID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ACDF378-9D6D-49D3-AFDC-ADEEB1F566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0284786"/>
              </p:ext>
            </p:extLst>
          </p:nvPr>
        </p:nvGraphicFramePr>
        <p:xfrm>
          <a:off x="392808" y="173864"/>
          <a:ext cx="12188952" cy="406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2466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91CC-B679-4796-9A2D-D70B2AE8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deletion</a:t>
            </a:r>
            <a:endParaRPr lang="id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54016-834B-4BB0-876D-09EA812500F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FE6E6-48C3-4E4B-B8B1-4ACAD91F3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Balanced Tree</a:t>
            </a:r>
            <a:endParaRPr lang="id-ID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ACDF378-9D6D-49D3-AFDC-ADEEB1F566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867257"/>
              </p:ext>
            </p:extLst>
          </p:nvPr>
        </p:nvGraphicFramePr>
        <p:xfrm>
          <a:off x="392808" y="173864"/>
          <a:ext cx="12188952" cy="406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1364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8238-0C6A-4FE0-ABD5-E4205398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verification</a:t>
            </a:r>
            <a:endParaRPr lang="id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CF261-F3E3-4F0B-8D4C-704A3AD2801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126DE-D82B-46FC-B089-BFB01CD85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Previous Works</a:t>
            </a:r>
            <a:endParaRPr lang="id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3DF7CB-3870-4CEB-99AE-609327679D39}"/>
              </a:ext>
            </a:extLst>
          </p:cNvPr>
          <p:cNvSpPr txBox="1"/>
          <p:nvPr/>
        </p:nvSpPr>
        <p:spPr>
          <a:xfrm>
            <a:off x="316387" y="516284"/>
            <a:ext cx="1155617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Search Algorithm : Trivial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Okasaki</a:t>
            </a:r>
            <a:r>
              <a:rPr lang="en-US" sz="3200" dirty="0"/>
              <a:t> Algorithm (insertion) : Has been proven with </a:t>
            </a:r>
            <a:r>
              <a:rPr lang="en-US" sz="3200" b="1" dirty="0"/>
              <a:t>Liquid Haskell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Might Algorithm (Deletion) 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3200" dirty="0"/>
              <a:t>Proven by Might with </a:t>
            </a:r>
            <a:r>
              <a:rPr lang="en-US" sz="3200" b="1" dirty="0" err="1"/>
              <a:t>QuickCheck</a:t>
            </a:r>
            <a:endParaRPr lang="en-US" sz="3200" b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3200" dirty="0"/>
              <a:t>Proven by </a:t>
            </a:r>
            <a:r>
              <a:rPr lang="en-US" sz="3200" dirty="0" err="1"/>
              <a:t>Weirich</a:t>
            </a:r>
            <a:r>
              <a:rPr lang="en-US" sz="3200" dirty="0"/>
              <a:t> with </a:t>
            </a:r>
            <a:r>
              <a:rPr lang="en-US" sz="3200" b="1" dirty="0"/>
              <a:t>GADT</a:t>
            </a:r>
            <a:r>
              <a:rPr lang="en-US" sz="3200" dirty="0"/>
              <a:t> 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790042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7632-740D-44B3-97BC-04A1C267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 </a:t>
            </a:r>
            <a:r>
              <a:rPr lang="en-US" dirty="0" err="1"/>
              <a:t>haskell</a:t>
            </a:r>
            <a:endParaRPr lang="id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39944-B17E-41C0-A451-D5A500A1E22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8BD4B-0C82-4FC6-9E9E-F914A5D0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Precondition and Postcondition</a:t>
            </a:r>
            <a:endParaRPr lang="id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0ABDB9-8D66-4836-80C7-12C4E49E96B3}"/>
              </a:ext>
            </a:extLst>
          </p:cNvPr>
          <p:cNvSpPr txBox="1"/>
          <p:nvPr/>
        </p:nvSpPr>
        <p:spPr>
          <a:xfrm>
            <a:off x="309879" y="1719064"/>
            <a:ext cx="73741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400" b="1" dirty="0">
              <a:effectLst/>
              <a:latin typeface="Courier New" panose="02070309020205020404" pitchFamily="49" charset="0"/>
            </a:endParaRPr>
          </a:p>
          <a:p>
            <a:r>
              <a:rPr lang="fr-FR" sz="2400" b="1" dirty="0">
                <a:effectLst/>
                <a:latin typeface="Courier New" panose="02070309020205020404" pitchFamily="49" charset="0"/>
              </a:rPr>
              <a:t>inverse     :: Int               -&gt; Int</a:t>
            </a:r>
          </a:p>
          <a:p>
            <a:endParaRPr lang="fr-FR" sz="2400" b="1" dirty="0">
              <a:latin typeface="Courier New" panose="02070309020205020404" pitchFamily="49" charset="0"/>
            </a:endParaRPr>
          </a:p>
          <a:p>
            <a:r>
              <a:rPr lang="fr-FR" sz="2400" b="1" dirty="0">
                <a:effectLst/>
                <a:latin typeface="Courier New" panose="02070309020205020404" pitchFamily="49" charset="0"/>
              </a:rPr>
              <a:t>inverse x = x * (-1)</a:t>
            </a:r>
            <a:endParaRPr lang="id-ID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B5CBF-F292-4E78-A4FD-1C13A4E3FB73}"/>
              </a:ext>
            </a:extLst>
          </p:cNvPr>
          <p:cNvSpPr txBox="1"/>
          <p:nvPr/>
        </p:nvSpPr>
        <p:spPr>
          <a:xfrm>
            <a:off x="309879" y="1643456"/>
            <a:ext cx="10692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{-@ inverse :: {x : Int | x &gt; 0} -&gt; {v : Int | v &lt; 0} @-}</a:t>
            </a:r>
          </a:p>
          <a:p>
            <a:endParaRPr lang="id-ID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1C6ABF-CB04-4369-AFBE-01FCFFA4256C}"/>
              </a:ext>
            </a:extLst>
          </p:cNvPr>
          <p:cNvSpPr txBox="1"/>
          <p:nvPr/>
        </p:nvSpPr>
        <p:spPr>
          <a:xfrm>
            <a:off x="2634874" y="304627"/>
            <a:ext cx="6919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{</a:t>
            </a:r>
            <a:r>
              <a:rPr lang="en-US" sz="3600" b="1" dirty="0" err="1"/>
              <a:t>variable_name</a:t>
            </a:r>
            <a:r>
              <a:rPr lang="en-US" sz="3600" b="1" dirty="0"/>
              <a:t> : type | condition}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13172170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F354-12EB-47E2-9CF4-5DE908D9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  <a:endParaRPr lang="id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CEE9BC-C137-4338-9F47-75BF474422D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5CC06-681D-4918-B065-8A1C78DC7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Might &amp; </a:t>
            </a:r>
            <a:r>
              <a:rPr lang="en-US" dirty="0" err="1"/>
              <a:t>Weiritch</a:t>
            </a:r>
            <a:endParaRPr lang="id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B422B-4881-4468-AEB7-C577A54865F1}"/>
              </a:ext>
            </a:extLst>
          </p:cNvPr>
          <p:cNvSpPr txBox="1"/>
          <p:nvPr/>
        </p:nvSpPr>
        <p:spPr>
          <a:xfrm>
            <a:off x="457200" y="1008726"/>
            <a:ext cx="112731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Weirich</a:t>
            </a:r>
            <a:r>
              <a:rPr lang="en-US" sz="3200" dirty="0"/>
              <a:t> code contains </a:t>
            </a:r>
            <a:r>
              <a:rPr lang="en-US" sz="3200" b="1" dirty="0"/>
              <a:t>the original code</a:t>
            </a:r>
            <a:r>
              <a:rPr lang="en-US" sz="3200" dirty="0"/>
              <a:t> and </a:t>
            </a:r>
            <a:r>
              <a:rPr lang="en-US" sz="3200" b="1" dirty="0"/>
              <a:t>the </a:t>
            </a:r>
            <a:r>
              <a:rPr lang="en-US" sz="3200" b="1" dirty="0" err="1"/>
              <a:t>QuickCheck</a:t>
            </a:r>
            <a:r>
              <a:rPr lang="en-US" sz="3200" b="1" dirty="0"/>
              <a:t> specifications</a:t>
            </a:r>
            <a:r>
              <a:rPr lang="en-US" sz="3200" dirty="0"/>
              <a:t> in one file and also some nice </a:t>
            </a:r>
            <a:r>
              <a:rPr lang="en-US" sz="3200" i="1" dirty="0"/>
              <a:t>helper functions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id-ID" sz="3200" u="sng" dirty="0">
                <a:solidFill>
                  <a:srgbClr val="0070C0"/>
                </a:solidFill>
              </a:rPr>
              <a:t>https://github.com/sweirich/dth/blob/master/examples/red-black/MightRedBlack.hs</a:t>
            </a:r>
          </a:p>
        </p:txBody>
      </p:sp>
    </p:spTree>
    <p:extLst>
      <p:ext uri="{BB962C8B-B14F-4D97-AF65-F5344CB8AC3E}">
        <p14:creationId xmlns:p14="http://schemas.microsoft.com/office/powerpoint/2010/main" val="4009379348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0FA6-72B7-4F38-9DE4-E7EA351D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specifications</a:t>
            </a:r>
            <a:endParaRPr lang="id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87EFE-03FA-452D-AC88-571708C7A30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662E2-3157-4E45-97E6-0EBB3315C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Beyond the obvious specs</a:t>
            </a:r>
            <a:endParaRPr lang="id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261DF-7058-4913-9A7C-6D8DD69290C0}"/>
              </a:ext>
            </a:extLst>
          </p:cNvPr>
          <p:cNvSpPr txBox="1"/>
          <p:nvPr/>
        </p:nvSpPr>
        <p:spPr>
          <a:xfrm>
            <a:off x="773728" y="364863"/>
            <a:ext cx="10641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sz="2800" dirty="0">
                <a:effectLst/>
                <a:latin typeface="Arial" panose="020B0604020202020204" pitchFamily="34" charset="0"/>
              </a:rPr>
              <a:t>Gunakan </a:t>
            </a:r>
            <a:r>
              <a:rPr lang="id-ID" sz="2800" dirty="0" err="1">
                <a:effectLst/>
                <a:latin typeface="Arial" panose="020B0604020202020204" pitchFamily="34" charset="0"/>
              </a:rPr>
              <a:t>precondition</a:t>
            </a:r>
            <a:r>
              <a:rPr lang="en-US" sz="2800" dirty="0">
                <a:effectLst/>
                <a:latin typeface="Arial" panose="020B0604020202020204" pitchFamily="34" charset="0"/>
              </a:rPr>
              <a:t> </a:t>
            </a:r>
            <a:r>
              <a:rPr lang="id-ID" sz="2800" dirty="0">
                <a:effectLst/>
                <a:latin typeface="Arial" panose="020B0604020202020204" pitchFamily="34" charset="0"/>
              </a:rPr>
              <a:t>untuk mencegah eksekusi fungsi </a:t>
            </a:r>
            <a:r>
              <a:rPr lang="id-ID" sz="2800" dirty="0" err="1">
                <a:effectLst/>
                <a:latin typeface="Courier New" panose="02070309020205020404" pitchFamily="49" charset="0"/>
              </a:rPr>
              <a:t>error</a:t>
            </a:r>
            <a:r>
              <a:rPr lang="en-US" sz="2800" dirty="0">
                <a:effectLst/>
                <a:latin typeface="Courier New" panose="02070309020205020404" pitchFamily="49" charset="0"/>
              </a:rPr>
              <a:t> </a:t>
            </a:r>
            <a:r>
              <a:rPr lang="id-ID" sz="2800" dirty="0">
                <a:effectLst/>
                <a:latin typeface="Arial" panose="020B0604020202020204" pitchFamily="34" charset="0"/>
              </a:rPr>
              <a:t>(</a:t>
            </a:r>
            <a:r>
              <a:rPr lang="id-ID" sz="2800" dirty="0" err="1">
                <a:effectLst/>
                <a:latin typeface="Arial" panose="020B0604020202020204" pitchFamily="34" charset="0"/>
              </a:rPr>
              <a:t>exception</a:t>
            </a:r>
            <a:r>
              <a:rPr lang="id-ID" sz="2800" dirty="0">
                <a:effectLst/>
                <a:latin typeface="Arial" panose="020B0604020202020204" pitchFamily="34" charset="0"/>
              </a:rPr>
              <a:t>)</a:t>
            </a:r>
            <a:endParaRPr lang="en-US" sz="280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2800" dirty="0">
                <a:effectLst/>
                <a:latin typeface="Arial" panose="020B0604020202020204" pitchFamily="34" charset="0"/>
              </a:rPr>
              <a:t>Tuliskan</a:t>
            </a:r>
            <a:r>
              <a:rPr lang="en-US" sz="2800" dirty="0">
                <a:effectLst/>
                <a:latin typeface="Arial" panose="020B0604020202020204" pitchFamily="34" charset="0"/>
              </a:rPr>
              <a:t> </a:t>
            </a:r>
            <a:r>
              <a:rPr lang="id-ID" sz="2800" dirty="0">
                <a:effectLst/>
                <a:latin typeface="Arial" panose="020B0604020202020204" pitchFamily="34" charset="0"/>
              </a:rPr>
              <a:t>fungsi</a:t>
            </a:r>
            <a:r>
              <a:rPr lang="en-US" sz="2800" dirty="0">
                <a:effectLst/>
                <a:latin typeface="Arial" panose="020B0604020202020204" pitchFamily="34" charset="0"/>
              </a:rPr>
              <a:t> </a:t>
            </a:r>
            <a:r>
              <a:rPr lang="id-ID" sz="2800" dirty="0">
                <a:effectLst/>
                <a:latin typeface="Arial" panose="020B0604020202020204" pitchFamily="34" charset="0"/>
              </a:rPr>
              <a:t>untuk</a:t>
            </a:r>
            <a:r>
              <a:rPr lang="en-US" sz="2800" dirty="0">
                <a:effectLst/>
                <a:latin typeface="Arial" panose="020B0604020202020204" pitchFamily="34" charset="0"/>
              </a:rPr>
              <a:t> </a:t>
            </a:r>
            <a:r>
              <a:rPr lang="id-ID" sz="2800" dirty="0">
                <a:effectLst/>
                <a:latin typeface="Arial" panose="020B0604020202020204" pitchFamily="34" charset="0"/>
              </a:rPr>
              <a:t>spesifikasi</a:t>
            </a:r>
            <a:r>
              <a:rPr lang="en-US" sz="2800" dirty="0">
                <a:effectLst/>
                <a:latin typeface="Arial" panose="020B0604020202020204" pitchFamily="34" charset="0"/>
              </a:rPr>
              <a:t> </a:t>
            </a:r>
            <a:r>
              <a:rPr lang="id-ID" sz="2800" dirty="0">
                <a:effectLst/>
                <a:latin typeface="Arial" panose="020B0604020202020204" pitchFamily="34" charset="0"/>
              </a:rPr>
              <a:t>tiga properti RBT</a:t>
            </a:r>
            <a:endParaRPr lang="en-US" sz="280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2800" dirty="0">
                <a:effectLst/>
                <a:latin typeface="Arial" panose="020B0604020202020204" pitchFamily="34" charset="0"/>
              </a:rPr>
              <a:t>Tulis </a:t>
            </a:r>
            <a:r>
              <a:rPr lang="id-ID" sz="2800" dirty="0" err="1">
                <a:effectLst/>
                <a:latin typeface="Arial" panose="020B0604020202020204" pitchFamily="34" charset="0"/>
              </a:rPr>
              <a:t>precondition</a:t>
            </a:r>
            <a:r>
              <a:rPr lang="en-US" sz="2800" dirty="0">
                <a:effectLst/>
                <a:latin typeface="Arial" panose="020B0604020202020204" pitchFamily="34" charset="0"/>
              </a:rPr>
              <a:t> </a:t>
            </a:r>
            <a:r>
              <a:rPr lang="id-ID" sz="2800" dirty="0">
                <a:effectLst/>
                <a:latin typeface="Arial" panose="020B0604020202020204" pitchFamily="34" charset="0"/>
              </a:rPr>
              <a:t>dan </a:t>
            </a:r>
            <a:r>
              <a:rPr lang="id-ID" sz="2800" dirty="0" err="1">
                <a:effectLst/>
                <a:latin typeface="Arial" panose="020B0604020202020204" pitchFamily="34" charset="0"/>
              </a:rPr>
              <a:t>postcondition</a:t>
            </a:r>
            <a:r>
              <a:rPr lang="en-US" sz="2800" dirty="0">
                <a:effectLst/>
                <a:latin typeface="Arial" panose="020B0604020202020204" pitchFamily="34" charset="0"/>
              </a:rPr>
              <a:t> </a:t>
            </a:r>
            <a:r>
              <a:rPr lang="id-ID" sz="2800" dirty="0">
                <a:effectLst/>
                <a:latin typeface="Arial" panose="020B0604020202020204" pitchFamily="34" charset="0"/>
              </a:rPr>
              <a:t>yang sesuai untuk semua fungsi</a:t>
            </a:r>
            <a:endParaRPr lang="en-US" sz="280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2800" dirty="0">
                <a:effectLst/>
                <a:latin typeface="Arial" panose="020B0604020202020204" pitchFamily="34" charset="0"/>
              </a:rPr>
              <a:t>Tulis semua fungsi pembantu yang diperlukan</a:t>
            </a:r>
            <a:endParaRPr lang="en-US" sz="280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494783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792FA2-8B02-4C41-BFE6-0581BE10D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id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960FEA-343E-46EA-9FC4-4938C0709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Feedback is appreciated.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2722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5AF350A-017D-44B2-85F5-282090A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LATAR BELAKANG</a:t>
            </a:r>
            <a:endParaRPr lang="id-ID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799903F-7F3F-4BFD-A751-2CE3750245A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931A5E-22F3-4FE1-9CB7-482C0226D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Formal Method, Liquid Haskell, dan RBT</a:t>
            </a:r>
            <a:endParaRPr lang="id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81AEDF-DD16-4AB1-AE06-DF81CA1AE516}"/>
              </a:ext>
            </a:extLst>
          </p:cNvPr>
          <p:cNvSpPr txBox="1"/>
          <p:nvPr/>
        </p:nvSpPr>
        <p:spPr>
          <a:xfrm>
            <a:off x="417576" y="516284"/>
            <a:ext cx="11353800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 err="1"/>
              <a:t>Banyaknya</a:t>
            </a:r>
            <a:r>
              <a:rPr lang="en-US" sz="2800" dirty="0"/>
              <a:t> bug pada program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diatasi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b="1" dirty="0" err="1"/>
              <a:t>Metode</a:t>
            </a:r>
            <a:r>
              <a:rPr lang="en-US" sz="2800" b="1" dirty="0"/>
              <a:t> Formal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 err="1"/>
              <a:t>Metode</a:t>
            </a:r>
            <a:r>
              <a:rPr lang="en-US" sz="2800" dirty="0"/>
              <a:t> Formal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otomatis</a:t>
            </a:r>
            <a:r>
              <a:rPr lang="en-US" sz="2800" dirty="0"/>
              <a:t> dan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modifikasi</a:t>
            </a:r>
            <a:r>
              <a:rPr lang="en-US" sz="2800" dirty="0"/>
              <a:t> program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b="1" dirty="0"/>
              <a:t>Liquid Haskell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/>
              <a:t>Salah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yang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diuji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formal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data </a:t>
            </a:r>
            <a:r>
              <a:rPr lang="en-US" sz="2800" dirty="0" err="1"/>
              <a:t>fungsional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b="1" dirty="0"/>
              <a:t>Red-Black Tree</a:t>
            </a: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1395656040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201088-00A0-45BE-B7DA-19062F919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id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DE57BB-34F9-4E1C-9ECE-D40448FD4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 so much for attending!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5550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91CC-B679-4796-9A2D-D70B2AE8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  <a:endParaRPr lang="id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54016-834B-4BB0-876D-09EA812500F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FE6E6-48C3-4E4B-B8B1-4ACAD91F3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Potentially Unbalanced Tree</a:t>
            </a:r>
            <a:endParaRPr lang="id-ID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3B1D093-902C-46D9-BA85-C63BE3B313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129186"/>
              </p:ext>
            </p:extLst>
          </p:nvPr>
        </p:nvGraphicFramePr>
        <p:xfrm>
          <a:off x="0" y="231820"/>
          <a:ext cx="12188952" cy="4159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3456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91CC-B679-4796-9A2D-D70B2AE8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</a:t>
            </a:r>
            <a:endParaRPr lang="id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54016-834B-4BB0-876D-09EA812500F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FE6E6-48C3-4E4B-B8B1-4ACAD91F3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Invariants</a:t>
            </a:r>
            <a:endParaRPr lang="id-ID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ACDF378-9D6D-49D3-AFDC-ADEEB1F566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9145252"/>
              </p:ext>
            </p:extLst>
          </p:nvPr>
        </p:nvGraphicFramePr>
        <p:xfrm>
          <a:off x="457200" y="0"/>
          <a:ext cx="1218895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43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91CC-B679-4796-9A2D-D70B2AE8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insertion</a:t>
            </a:r>
            <a:endParaRPr lang="id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54016-834B-4BB0-876D-09EA812500F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FE6E6-48C3-4E4B-B8B1-4ACAD91F3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Red Leaf</a:t>
            </a:r>
            <a:endParaRPr lang="id-ID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ACDF378-9D6D-49D3-AFDC-ADEEB1F566FE}"/>
              </a:ext>
            </a:extLst>
          </p:cNvPr>
          <p:cNvGraphicFramePr/>
          <p:nvPr/>
        </p:nvGraphicFramePr>
        <p:xfrm>
          <a:off x="457200" y="0"/>
          <a:ext cx="1218895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229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91CC-B679-4796-9A2D-D70B2AE8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INSERTION</a:t>
            </a:r>
            <a:endParaRPr lang="id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54016-834B-4BB0-876D-09EA812500F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FE6E6-48C3-4E4B-B8B1-4ACAD91F3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Double Red Node</a:t>
            </a:r>
            <a:endParaRPr lang="id-ID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ACDF378-9D6D-49D3-AFDC-ADEEB1F566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3482218"/>
              </p:ext>
            </p:extLst>
          </p:nvPr>
        </p:nvGraphicFramePr>
        <p:xfrm>
          <a:off x="457200" y="0"/>
          <a:ext cx="1218895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798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91CC-B679-4796-9A2D-D70B2AE8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insertion</a:t>
            </a:r>
            <a:endParaRPr lang="id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54016-834B-4BB0-876D-09EA812500F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FE6E6-48C3-4E4B-B8B1-4ACAD91F3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Double Red Snippet</a:t>
            </a:r>
            <a:endParaRPr lang="id-ID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ACDF378-9D6D-49D3-AFDC-ADEEB1F566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356003"/>
              </p:ext>
            </p:extLst>
          </p:nvPr>
        </p:nvGraphicFramePr>
        <p:xfrm>
          <a:off x="354169" y="297903"/>
          <a:ext cx="12188952" cy="3976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345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91CC-B679-4796-9A2D-D70B2AE8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insertion</a:t>
            </a:r>
            <a:endParaRPr lang="id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54016-834B-4BB0-876D-09EA812500F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FE6E6-48C3-4E4B-B8B1-4ACAD91F3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Balancing Function</a:t>
            </a:r>
            <a:endParaRPr lang="id-ID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ACDF378-9D6D-49D3-AFDC-ADEEB1F566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557393"/>
              </p:ext>
            </p:extLst>
          </p:nvPr>
        </p:nvGraphicFramePr>
        <p:xfrm>
          <a:off x="724265" y="218941"/>
          <a:ext cx="12188952" cy="3773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031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91CC-B679-4796-9A2D-D70B2AE8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insertion</a:t>
            </a:r>
            <a:endParaRPr lang="id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54016-834B-4BB0-876D-09EA812500F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FE6E6-48C3-4E4B-B8B1-4ACAD91F3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Balanced Tree</a:t>
            </a:r>
            <a:endParaRPr lang="id-ID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ACDF378-9D6D-49D3-AFDC-ADEEB1F566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0091622"/>
              </p:ext>
            </p:extLst>
          </p:nvPr>
        </p:nvGraphicFramePr>
        <p:xfrm>
          <a:off x="367050" y="0"/>
          <a:ext cx="1218895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2957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D4CAF80FA058409F7CE652B43678EA" ma:contentTypeVersion="0" ma:contentTypeDescription="Create a new document." ma:contentTypeScope="" ma:versionID="99ee1101e25181b091d18b5322131c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0d890b903e7bf3b19985291b9d377d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0664BD-39D8-4C6F-8D83-66BCF28D25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5510B8B-E08C-4E64-BF0D-605459F926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6156D5-4463-48F6-A093-F99AB5BD9F6E}">
  <ds:schemaRefs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157</TotalTime>
  <Words>434</Words>
  <Application>Microsoft Office PowerPoint</Application>
  <PresentationFormat>Widescreen</PresentationFormat>
  <Paragraphs>159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Tw Cen MT</vt:lpstr>
      <vt:lpstr>Tw Cen MT Condensed</vt:lpstr>
      <vt:lpstr>Wingdings 3</vt:lpstr>
      <vt:lpstr>Integral</vt:lpstr>
      <vt:lpstr>VERIFIKASI ALGORITMA PENGHAPUSAN POHON MERAH-HITAM MIGHT MENGGUNAKAN LIQUID HASKELL</vt:lpstr>
      <vt:lpstr>LATAR BELAKANG</vt:lpstr>
      <vt:lpstr>Binary search tree</vt:lpstr>
      <vt:lpstr>Red-black tree</vt:lpstr>
      <vt:lpstr>Red-black tree insertion</vt:lpstr>
      <vt:lpstr>Red-black tree INSERTION</vt:lpstr>
      <vt:lpstr>Red-black tree insertion</vt:lpstr>
      <vt:lpstr>Red-black tree insertion</vt:lpstr>
      <vt:lpstr>Red-black tree insertion</vt:lpstr>
      <vt:lpstr>Red-black tree deletion</vt:lpstr>
      <vt:lpstr>Red-black tree deletion</vt:lpstr>
      <vt:lpstr>Red-black tree deletion</vt:lpstr>
      <vt:lpstr>Red-black tree deletion</vt:lpstr>
      <vt:lpstr>Red-black tree deletion</vt:lpstr>
      <vt:lpstr>Red-black tree verification</vt:lpstr>
      <vt:lpstr>Liquid haskell</vt:lpstr>
      <vt:lpstr>Source code</vt:lpstr>
      <vt:lpstr>Deciding specifications</vt:lpstr>
      <vt:lpstr>Any questions?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VERIFIKASI ALGORITMA PENGHAPUSAN POHON MERAH-HITAM MIGHT MENGGUNAKAN LIQUID HASKELL</dc:title>
  <dc:creator>Hafizh Afkar Makmur</dc:creator>
  <cp:lastModifiedBy>Hafizh Afkar Makmur</cp:lastModifiedBy>
  <cp:revision>49</cp:revision>
  <dcterms:created xsi:type="dcterms:W3CDTF">2021-01-27T13:16:52Z</dcterms:created>
  <dcterms:modified xsi:type="dcterms:W3CDTF">2021-01-27T15:54:39Z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0x0101006DD4CAF80FA058409F7CE652B43678EA</vt:lpwstr>
  </property>
</Properties>
</file>