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A6A8-1607-E3B7-49B7-5848824DE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BDA7-F19F-06EB-61FD-C79BCE51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A3C3-4742-FC91-7B9E-11F7F289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E6A5-562F-463B-490A-CEE0935C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571E-A7D5-941B-35EB-EB7A0EAB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5703-C747-9370-D488-B49E26BF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EA743-670C-AF36-9231-0C02A3BC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BCB8-7B68-1B09-33D8-AF58611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0DBD-47A4-1865-3EAE-0654544A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6B21-6D52-53F9-5271-F39D31E4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9170-E111-EE55-66C8-2FFEC1FC4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E694-D3E6-E35C-FE99-D3B622BE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E234-963A-3285-FDD9-7B81E222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03E4-EC1D-00DA-A7E2-AFCF89C4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AC59-1C79-5D74-CDE2-267C9AE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0775-FD94-FFF9-9B82-915E7867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99C-AFA3-A3A6-0E97-B90570AE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33CA-7F42-2F11-9755-1BDCFA12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EAD2-524F-93CC-63B1-705C4640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FA8-446E-3A97-AE1A-7C50C968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3C6-2D53-1CEA-31F4-125F419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15A8-8391-DFAF-81C2-368B4B22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C6F9-FF77-1A94-F25B-DD6834F9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8E14-9B54-A1B9-98C3-930B0413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C51F-CED6-FB3F-D52B-1EFB1599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CB00-8E87-DB16-F4DC-EA1B56F9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361E-383D-45E7-6DF3-9F797BEFC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A238-D5F1-F066-02CF-971F136F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0089-C44D-23C6-DB7B-9A4FD409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21C3-5AAB-673C-E304-051D11B8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CB61-F24E-9752-5F74-975200BF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C719-AED9-037F-7589-55805AFF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D05F-6E77-810D-7020-063D0E66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B702-2149-E17E-09E9-5D1035C1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206E-BF7D-E23F-44FF-8EFC17749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12A84-2ACB-90E1-C8DF-A44BA23B2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8C582-5189-F8D5-6E16-497FA96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39D-9DD6-F7DB-C019-02110363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C036-24FA-883B-5485-E024A30A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9CBE-DE16-3448-B96D-608C0FBE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1481E-7231-88A2-60FF-F2091258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F247-63D2-B267-F308-D907F359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9A5FE-E856-6CB2-E060-02F57B45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33B89-B3B3-A75B-3F7C-B902C128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B3337-6D66-234B-38C2-7F519B6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5F8C9-B59E-8570-F340-E84DCD0C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F7D1-E5E8-0C02-9763-BAE50C5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88F6-C543-3624-BE41-3EE5E880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8264-156B-BB58-58A5-B0BD0A35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352C-9FB9-562E-87C9-E2A7CC1B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C11D5-94C5-8A04-4F49-BF15EDE8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1650-2CCD-5E95-D0D1-9F9C7FB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21CD-AF67-E1C8-DCD1-A7B7C941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1885D-421F-0EDD-26FA-E21E9F10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2FC1-3EE9-1F3F-FC3A-25231C52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B3924-492D-9AC7-6221-FA187F5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2F05B-50CD-787C-57AD-EE7C4B0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2A56-7E34-CDF8-96AA-BE20C613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8F5EE-A9EC-3AEA-A3DB-145FC8E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8476-1865-67AD-E192-C0AD38C3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A0CD-2B26-388D-8BB4-B9FD20445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0FCA-D0B4-CF48-9282-9AFCFF08FD2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D2D7-AE26-8B5C-B70A-3E3AAF497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82D7-4B51-2480-088C-01481C70F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E443-FD57-8B4A-823C-8105CF02D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</a:t>
            </a:r>
            <a:br>
              <a:rPr lang="en-ID" dirty="0"/>
            </a:br>
            <a:r>
              <a:rPr lang="en-ID" dirty="0" err="1"/>
              <a:t>Arsitektur</a:t>
            </a:r>
            <a:r>
              <a:rPr lang="en-ID" dirty="0"/>
              <a:t> Data Warehouse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D44-D490-0071-1B28-C3B8C53B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5B7B-F883-4117-B794-603B88EF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data warehouse, </a:t>
            </a:r>
            <a:r>
              <a:rPr lang="en-ID" dirty="0" err="1"/>
              <a:t>yaitu</a:t>
            </a:r>
            <a:r>
              <a:rPr lang="en-ID" dirty="0"/>
              <a:t> ETL, database, dan </a:t>
            </a:r>
            <a:r>
              <a:rPr lang="en-ID" dirty="0" err="1"/>
              <a:t>alat</a:t>
            </a:r>
            <a:r>
              <a:rPr lang="en-ID" dirty="0"/>
              <a:t> Business Intelligence,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,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dan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 warehouse yang </a:t>
            </a:r>
            <a:r>
              <a:rPr lang="en-ID" dirty="0" err="1"/>
              <a:t>efektif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,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dan strategi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C706-2E7C-BC2D-1211-F2A19DE1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39FE-7FAF-6772-0844-A1E6292F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data warehouse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komponen-komponen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pengolahan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7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F88C-F5BD-90D0-3934-A953D48C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3-Lapis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296F-29DA-D284-A80D-21636D22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Data warehouse </a:t>
            </a:r>
            <a:r>
              <a:rPr lang="en-ID" dirty="0" err="1"/>
              <a:t>dibangun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3-lapis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penyajian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data.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Lapisan</a:t>
            </a:r>
            <a:r>
              <a:rPr lang="en-ID" dirty="0"/>
              <a:t> 1: Data Sourcing (</a:t>
            </a:r>
            <a:r>
              <a:rPr lang="en-ID" dirty="0" err="1"/>
              <a:t>Sumber</a:t>
            </a:r>
            <a:r>
              <a:rPr lang="en-ID" dirty="0"/>
              <a:t> Data)</a:t>
            </a:r>
          </a:p>
          <a:p>
            <a:pPr lvl="1"/>
            <a:r>
              <a:rPr lang="en-ID" dirty="0" err="1"/>
              <a:t>Lapisan</a:t>
            </a:r>
            <a:r>
              <a:rPr lang="en-ID" dirty="0"/>
              <a:t> 2: Data Staging (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dan </a:t>
            </a:r>
            <a:r>
              <a:rPr lang="en-ID" dirty="0" err="1"/>
              <a:t>Pengolahan</a:t>
            </a:r>
            <a:r>
              <a:rPr lang="en-ID" dirty="0"/>
              <a:t>)</a:t>
            </a:r>
          </a:p>
          <a:p>
            <a:pPr lvl="1"/>
            <a:r>
              <a:rPr lang="en-ID" dirty="0" err="1"/>
              <a:t>Lapisan</a:t>
            </a:r>
            <a:r>
              <a:rPr lang="en-ID" dirty="0"/>
              <a:t> 3: Data Presentation (</a:t>
            </a:r>
            <a:r>
              <a:rPr lang="en-ID" dirty="0" err="1"/>
              <a:t>Penyajian</a:t>
            </a:r>
            <a:r>
              <a:rPr lang="en-ID" dirty="0"/>
              <a:t>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525-BC0B-8DA1-ACD1-F1CAE630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Lapisan</a:t>
            </a:r>
            <a:r>
              <a:rPr lang="en-ID" dirty="0"/>
              <a:t> 1: Data Sourcing (</a:t>
            </a:r>
            <a:r>
              <a:rPr lang="en-ID" dirty="0" err="1"/>
              <a:t>Sumber</a:t>
            </a:r>
            <a:r>
              <a:rPr lang="en-ID" dirty="0"/>
              <a:t>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2DC5-6A8C-F140-DE41-4842E32E7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.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operasional</a:t>
            </a:r>
            <a:r>
              <a:rPr lang="en-ID" dirty="0"/>
              <a:t>, file log,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data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b="1" dirty="0"/>
              <a:t>Proses: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heterogen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format, </a:t>
            </a:r>
            <a:r>
              <a:rPr lang="en-ID" dirty="0" err="1"/>
              <a:t>struktur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platform.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Sumber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ERP, CRM,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dan </a:t>
            </a:r>
            <a:r>
              <a:rPr lang="en-ID" dirty="0" err="1"/>
              <a:t>sumber</a:t>
            </a:r>
            <a:r>
              <a:rPr lang="en-ID" dirty="0"/>
              <a:t> data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pasar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2538-DB78-A52E-BEA6-32FE3B1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Lapisan</a:t>
            </a:r>
            <a:r>
              <a:rPr lang="en-ID" dirty="0"/>
              <a:t> 2: Data Staging (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dan </a:t>
            </a:r>
            <a:r>
              <a:rPr lang="en-ID" dirty="0" err="1"/>
              <a:t>Pengolahan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3EB9-0A0F-003B-EDBC-C1A86923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Pada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 dan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proses </a:t>
            </a:r>
            <a:r>
              <a:rPr lang="en-ID" b="1" dirty="0"/>
              <a:t>Extract, Transform, Load (ETL)</a:t>
            </a:r>
            <a:r>
              <a:rPr lang="en-ID" dirty="0"/>
              <a:t>. </a:t>
            </a:r>
          </a:p>
          <a:p>
            <a:r>
              <a:rPr lang="en-ID" dirty="0"/>
              <a:t>Proses ETL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mengekstrak</a:t>
            </a:r>
            <a:r>
              <a:rPr lang="en-ID" dirty="0"/>
              <a:t> data, </a:t>
            </a:r>
            <a:r>
              <a:rPr lang="en-ID" dirty="0" err="1"/>
              <a:t>membersihkan</a:t>
            </a:r>
            <a:r>
              <a:rPr lang="en-ID" dirty="0"/>
              <a:t> dan </a:t>
            </a:r>
            <a:r>
              <a:rPr lang="en-ID" dirty="0" err="1"/>
              <a:t>mengonversi</a:t>
            </a:r>
            <a:r>
              <a:rPr lang="en-ID" dirty="0"/>
              <a:t> format data agar </a:t>
            </a:r>
            <a:r>
              <a:rPr lang="en-ID" dirty="0" err="1"/>
              <a:t>konsisten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memuatnya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warehouse.</a:t>
            </a:r>
          </a:p>
          <a:p>
            <a:r>
              <a:rPr lang="en-ID" b="1" dirty="0" err="1"/>
              <a:t>Fungsi</a:t>
            </a:r>
            <a:r>
              <a:rPr lang="en-ID" b="1" dirty="0"/>
              <a:t> Utama: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data yang </a:t>
            </a:r>
            <a:r>
              <a:rPr lang="en-ID" dirty="0" err="1"/>
              <a:t>bersih</a:t>
            </a:r>
            <a:r>
              <a:rPr lang="en-ID" dirty="0"/>
              <a:t>, </a:t>
            </a:r>
            <a:r>
              <a:rPr lang="en-ID" dirty="0" err="1"/>
              <a:t>terintegrasi</a:t>
            </a:r>
            <a:r>
              <a:rPr lang="en-ID" dirty="0"/>
              <a:t>, dan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 oleh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Proses ETL:</a:t>
            </a:r>
          </a:p>
          <a:p>
            <a:pPr lvl="1"/>
            <a:r>
              <a:rPr lang="en-ID" b="1" dirty="0"/>
              <a:t>Extract: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Transform: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dan </a:t>
            </a:r>
            <a:r>
              <a:rPr lang="en-ID" dirty="0" err="1"/>
              <a:t>memodifikasi</a:t>
            </a:r>
            <a:r>
              <a:rPr lang="en-ID" dirty="0"/>
              <a:t> data agar </a:t>
            </a:r>
            <a:r>
              <a:rPr lang="en-ID" dirty="0" err="1"/>
              <a:t>seragam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mengubah</a:t>
            </a:r>
            <a:r>
              <a:rPr lang="en-ID" dirty="0"/>
              <a:t> format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agregasi</a:t>
            </a:r>
            <a:r>
              <a:rPr lang="en-ID" dirty="0"/>
              <a:t> data).</a:t>
            </a:r>
          </a:p>
          <a:p>
            <a:pPr lvl="1"/>
            <a:r>
              <a:rPr lang="en-ID" b="1" dirty="0"/>
              <a:t>Load: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data warehouse.</a:t>
            </a:r>
          </a:p>
          <a:p>
            <a:pPr marL="457200" lvl="1" indent="0">
              <a:buNone/>
            </a:pPr>
            <a:endParaRPr lang="en-ID" b="1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7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0138-EF21-D817-4A4C-8213432C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Lapisan</a:t>
            </a:r>
            <a:r>
              <a:rPr lang="en-ID" dirty="0"/>
              <a:t> 3: Data Presentation (</a:t>
            </a:r>
            <a:r>
              <a:rPr lang="en-ID" dirty="0" err="1"/>
              <a:t>Penyajian</a:t>
            </a:r>
            <a:r>
              <a:rPr lang="en-ID" dirty="0"/>
              <a:t>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1654-6185-07EA-63FE-DCBA6026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: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data warehouse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b="1" dirty="0"/>
              <a:t>Business Intelligence (BI)</a:t>
            </a:r>
            <a:r>
              <a:rPr lang="en-ID" dirty="0"/>
              <a:t>. </a:t>
            </a:r>
          </a:p>
          <a:p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, </a:t>
            </a:r>
            <a:r>
              <a:rPr lang="en-ID" dirty="0" err="1"/>
              <a:t>visualisasi</a:t>
            </a:r>
            <a:r>
              <a:rPr lang="en-ID" dirty="0"/>
              <a:t>, dan </a:t>
            </a:r>
            <a:r>
              <a:rPr lang="en-ID" dirty="0" err="1"/>
              <a:t>pelaporan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.</a:t>
            </a:r>
          </a:p>
          <a:p>
            <a:r>
              <a:rPr lang="en-ID" b="1" dirty="0" err="1"/>
              <a:t>Contoh</a:t>
            </a:r>
            <a:r>
              <a:rPr lang="en-ID" b="1" dirty="0"/>
              <a:t> Alat BI:</a:t>
            </a:r>
            <a:r>
              <a:rPr lang="en-ID" dirty="0"/>
              <a:t> Power BI, Tableau, SAP Business Objects.</a:t>
            </a:r>
          </a:p>
          <a:p>
            <a:r>
              <a:rPr lang="en-ID" b="1" dirty="0" err="1"/>
              <a:t>Fungsi</a:t>
            </a:r>
            <a:r>
              <a:rPr lang="en-ID" b="1" dirty="0"/>
              <a:t> Utama: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dan dashboard yang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di data warehouse.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5718-CC74-2CB0-8710-FEFCE445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ETL (Extract, Transform, Load)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0B1A-49FA-2FA0-7534-1049529A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/>
              <a:t>Extract (</a:t>
            </a:r>
            <a:r>
              <a:rPr lang="en-ID" b="1" dirty="0" err="1"/>
              <a:t>Ekstraksi</a:t>
            </a:r>
            <a:r>
              <a:rPr lang="en-ID" b="1" dirty="0"/>
              <a:t>)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data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database, file flat, </a:t>
            </a:r>
            <a:r>
              <a:rPr lang="en-ID" dirty="0" err="1"/>
              <a:t>aplikasi</a:t>
            </a:r>
            <a:r>
              <a:rPr lang="en-ID" dirty="0"/>
              <a:t> ERP,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yang </a:t>
            </a:r>
            <a:r>
              <a:rPr lang="en-ID" dirty="0" err="1"/>
              <a:t>relevan</a:t>
            </a:r>
            <a:r>
              <a:rPr lang="en-ID" dirty="0"/>
              <a:t> dan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Transform (</a:t>
            </a:r>
            <a:r>
              <a:rPr lang="en-ID" b="1" dirty="0" err="1"/>
              <a:t>Transformasi</a:t>
            </a:r>
            <a:r>
              <a:rPr lang="en-ID" b="1" dirty="0"/>
              <a:t>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Setelah</a:t>
            </a:r>
            <a:r>
              <a:rPr lang="en-ID" dirty="0"/>
              <a:t> data </a:t>
            </a:r>
            <a:r>
              <a:rPr lang="en-ID" dirty="0" err="1"/>
              <a:t>diekstrak</a:t>
            </a:r>
            <a:r>
              <a:rPr lang="en-ID" dirty="0"/>
              <a:t>,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membersihkan</a:t>
            </a:r>
            <a:r>
              <a:rPr lang="en-ID" dirty="0"/>
              <a:t>, </a:t>
            </a:r>
            <a:r>
              <a:rPr lang="en-ID" dirty="0" err="1"/>
              <a:t>memformat</a:t>
            </a:r>
            <a:r>
              <a:rPr lang="en-ID" dirty="0"/>
              <a:t>, dan </a:t>
            </a:r>
            <a:r>
              <a:rPr lang="en-ID" dirty="0" err="1"/>
              <a:t>mengubah</a:t>
            </a:r>
            <a:r>
              <a:rPr lang="en-ID" dirty="0"/>
              <a:t> data agar </a:t>
            </a:r>
            <a:r>
              <a:rPr lang="en-ID" dirty="0" err="1"/>
              <a:t>konsisten</a:t>
            </a:r>
            <a:r>
              <a:rPr lang="en-ID" dirty="0"/>
              <a:t> dan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data, </a:t>
            </a:r>
            <a:r>
              <a:rPr lang="en-ID" dirty="0" err="1"/>
              <a:t>penghapusan</a:t>
            </a:r>
            <a:r>
              <a:rPr lang="en-ID" dirty="0"/>
              <a:t> </a:t>
            </a:r>
            <a:r>
              <a:rPr lang="en-ID" dirty="0" err="1"/>
              <a:t>duplikat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penggabungan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Load (</a:t>
            </a:r>
            <a:r>
              <a:rPr lang="en-ID" b="1" dirty="0" err="1"/>
              <a:t>Memuat</a:t>
            </a:r>
            <a:r>
              <a:rPr lang="en-ID" b="1" dirty="0"/>
              <a:t>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ETL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 data warehouse.</a:t>
            </a:r>
          </a:p>
          <a:p>
            <a:pPr lvl="1"/>
            <a:r>
              <a:rPr lang="en-ID" dirty="0"/>
              <a:t>Data yang </a:t>
            </a:r>
            <a:r>
              <a:rPr lang="en-ID" dirty="0" err="1"/>
              <a:t>dimuat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yang </a:t>
            </a:r>
            <a:r>
              <a:rPr lang="en-ID" dirty="0" err="1"/>
              <a:t>dioptimalkan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dan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4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32E-C64E-9038-5822-85C78BCF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E758-8730-D6EE-8AB9-B02A8B44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/>
              <a:t>Tabel</a:t>
            </a:r>
            <a:r>
              <a:rPr lang="en-ID" b="1" dirty="0"/>
              <a:t> Fakta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kuantitatif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diukur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pendapatan</a:t>
            </a:r>
            <a:r>
              <a:rPr lang="en-ID" dirty="0"/>
              <a:t>, dan </a:t>
            </a:r>
            <a:r>
              <a:rPr lang="en-ID" dirty="0" err="1"/>
              <a:t>biaya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yang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pada data.</a:t>
            </a:r>
          </a:p>
          <a:p>
            <a:pPr marL="0" indent="0">
              <a:buNone/>
            </a:pP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Dimensi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deskriptif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fakta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pelanggan</a:t>
            </a:r>
            <a:r>
              <a:rPr lang="en-ID" dirty="0"/>
              <a:t>, dan </a:t>
            </a:r>
            <a:r>
              <a:rPr lang="en-ID" dirty="0" err="1"/>
              <a:t>lokasi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dan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2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A9E1-A2EF-549D-9D93-D2866AC4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Alat Business Intelligence (BI)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8D20-A8C5-930C-38AE-F77EB3E4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b="1" dirty="0" err="1"/>
              <a:t>Dasbor</a:t>
            </a:r>
            <a:r>
              <a:rPr lang="en-ID" b="1" dirty="0"/>
              <a:t> (Dashboard)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visual real-time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dan KPI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Laporan</a:t>
            </a:r>
            <a:r>
              <a:rPr lang="en-ID" b="1" dirty="0"/>
              <a:t> (Reporting)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terperinci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data warehouse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dan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Analisis</a:t>
            </a:r>
            <a:r>
              <a:rPr lang="en-ID" b="1" dirty="0"/>
              <a:t> Ad-hoc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TI.</a:t>
            </a:r>
          </a:p>
          <a:p>
            <a:pPr marL="0" indent="0">
              <a:buNone/>
            </a:pPr>
            <a:r>
              <a:rPr lang="en-ID" b="1" dirty="0" err="1"/>
              <a:t>Visualisasi</a:t>
            </a:r>
            <a:r>
              <a:rPr lang="en-ID" b="1" dirty="0"/>
              <a:t> Data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Menyajikan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, </a:t>
            </a:r>
            <a:r>
              <a:rPr lang="en-ID" dirty="0" err="1"/>
              <a:t>tabel</a:t>
            </a:r>
            <a:r>
              <a:rPr lang="en-ID" dirty="0"/>
              <a:t>, dan diagram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dan </a:t>
            </a:r>
            <a:r>
              <a:rPr lang="en-ID" dirty="0" err="1"/>
              <a:t>interpretasi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769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Materi Pertemuan 2 Arsitektur Data Warehouse</vt:lpstr>
      <vt:lpstr>Tujuan</vt:lpstr>
      <vt:lpstr>Arsitektur 3-Lapis Data Warehouse</vt:lpstr>
      <vt:lpstr>Lapisan 1: Data Sourcing (Sumber Data)</vt:lpstr>
      <vt:lpstr>Lapisan 2: Data Staging (Penyimpanan Sementara dan Pengolahan)</vt:lpstr>
      <vt:lpstr>Lapisan 3: Data Presentation (Penyajian Data)</vt:lpstr>
      <vt:lpstr>ETL (Extract, Transform, Load)</vt:lpstr>
      <vt:lpstr>Database</vt:lpstr>
      <vt:lpstr>Alat Business Intelligence (BI)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2024-10-06T23:38:36Z</dcterms:created>
  <dcterms:modified xsi:type="dcterms:W3CDTF">2024-10-07T09:30:21Z</dcterms:modified>
</cp:coreProperties>
</file>