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13AD-312E-274E-0776-52005417A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93939-64B4-00AE-58F7-600A3E20C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AA20-5625-14CB-E772-1A7F0EAD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51E8-5398-8044-8D60-D349113E6F5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32FD-1046-6241-5CED-FF4A1A27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8B67-9CE9-E386-C510-1B85E45F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3DCF-969E-B848-A8DF-DCE7549D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3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DD01-7873-DBF1-E690-E889659B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7DAE1-3928-69AE-39B4-3DCF8F6C6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D691-30BB-81A0-D7CE-88E80B68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51E8-5398-8044-8D60-D349113E6F5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BE2B-236D-49F9-1838-2B6C5677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97075-9C5C-BD68-0AF5-263BFD2D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3DCF-969E-B848-A8DF-DCE7549D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9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0BA95-AA12-5D10-D5F2-2B10BAAFA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6F52D-957F-B6EB-336A-DF3CEF241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0FAA-85BB-4470-58CF-9AE785AA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51E8-5398-8044-8D60-D349113E6F5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3183-3A0B-EA80-4373-7DBF251B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6DC34-EC8C-4296-1A17-38C549EE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3DCF-969E-B848-A8DF-DCE7549D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7D36-67C7-6AB5-BB68-458BE142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2093-72C7-91A2-1708-3D42BC86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B2A49-8CBB-AD68-364F-66EEEFC4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51E8-5398-8044-8D60-D349113E6F5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0132F-E3C3-491E-F22A-B2AD14D6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268E-6140-7D4B-8A49-4DDAE61D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3DCF-969E-B848-A8DF-DCE7549D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6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3521-FDE2-F84D-773A-9E24016C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2051C-B454-D88C-A101-597909865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0389-D2E0-B16F-EBD4-10564707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51E8-5398-8044-8D60-D349113E6F5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5C6A-5025-6F4B-3805-9E2CD6E2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4AE5-BD9C-CE94-13DA-D274DF75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3DCF-969E-B848-A8DF-DCE7549D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4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3269-11A6-A4D5-5B6F-F077F743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5CE9-0654-1C62-E2D9-99073175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A2F41-6BB7-0165-0ADD-62E5AF854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20F1-7354-64F1-FF5C-7C07D077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51E8-5398-8044-8D60-D349113E6F5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2644A-4EF2-2DDB-7816-042DDB8D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F94BA-F9E6-4ECF-B8B2-C5F46019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3DCF-969E-B848-A8DF-DCE7549D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30C4-A052-2A99-D24F-FCBDD3EE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D0EAB-92D0-0FC2-0136-BB432727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A4798-BB1D-BAF7-A60D-6F14220B7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5112E-A362-C1A8-50A2-681206743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E2686-F2BD-1559-0892-2A3232294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5D665-1FA8-E737-8B07-8B3C3867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51E8-5398-8044-8D60-D349113E6F5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B5582-15C2-CCA1-7F5A-7C31D99F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C0797-6E89-E9F3-7CC0-C403EF16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3DCF-969E-B848-A8DF-DCE7549D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9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86B1-1527-F7D8-5DF9-96A145E6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961E4-E6AC-926A-18D6-E911BBB3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51E8-5398-8044-8D60-D349113E6F5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3C529-A37B-795D-4169-48F61342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EA76-190C-7AFC-7908-4386167E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3DCF-969E-B848-A8DF-DCE7549D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0FFB7-345C-1362-7C75-8FE12984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51E8-5398-8044-8D60-D349113E6F5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CD2A-6376-F8C4-04A0-2A238ACC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85943-3315-565C-61FF-0EA7F931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3DCF-969E-B848-A8DF-DCE7549D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5EDA-6CD7-85AF-67D6-A3997CA6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AE4F-56D2-D06E-248F-23D8DD36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84006-69BD-BDC2-6474-96602F2CD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F880-3787-C042-D779-E5612438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51E8-5398-8044-8D60-D349113E6F5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8AF2F-EE38-5EC9-AB2C-C93AE470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97B9-F484-D7E4-CACE-4C2E52F0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3DCF-969E-B848-A8DF-DCE7549D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7A50-7BE7-DC04-D1FF-688C0C9E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51280-6126-6994-CCD0-F3A0D61B3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4D72A-272E-5153-D9D0-17C76FB9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1AB10-9477-5053-0E17-669ABC80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51E8-5398-8044-8D60-D349113E6F5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0621E-4C2B-1FFD-08BF-DA3B039F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73D0-95B2-4069-AA48-21839FED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3DCF-969E-B848-A8DF-DCE7549D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A2F97-1235-A949-944B-CC4C4B7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A915-558A-8DAE-DB8B-F6683039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86EF-6ED6-FF0C-4548-53B7DE53E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51E8-5398-8044-8D60-D349113E6F5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A54E3-AF21-CF38-11F4-33BAF9CC4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FDCB8-FAB0-16DC-D416-830BAE7DD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3DCF-969E-B848-A8DF-DCE7549D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3</a:t>
            </a:r>
            <a:br>
              <a:rPr lang="en-ID" dirty="0"/>
            </a:br>
            <a:r>
              <a:rPr lang="en-ID" dirty="0"/>
              <a:t>Proses ETL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6907-DB0C-5CEB-B35F-67E75985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6C1D9-B4B6-280D-040E-5C463FB7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Memahami</a:t>
            </a:r>
            <a:r>
              <a:rPr lang="en-ID" dirty="0"/>
              <a:t> proses Extract, Transform, Load (ETL) dan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berkontribusi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 warehouse.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7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6E73-BC59-2646-1250-76F646D3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endParaRPr lang="en-US" dirty="0"/>
          </a:p>
        </p:txBody>
      </p:sp>
      <p:pic>
        <p:nvPicPr>
          <p:cNvPr id="1026" name="Picture 2" descr="ETL (Extract Transform Load): Pengertian dan Cara Kerjanya">
            <a:extLst>
              <a:ext uri="{FF2B5EF4-FFF2-40B4-BE49-F238E27FC236}">
                <a16:creationId xmlns:a16="http://schemas.microsoft.com/office/drawing/2014/main" id="{E298DB4E-D276-ABE2-4458-DDE781A47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82704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1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F4F7-D500-A515-EFE7-EAB13D74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Proses </a:t>
            </a:r>
            <a:r>
              <a:rPr lang="en-ID" dirty="0" err="1"/>
              <a:t>Ekstraksi</a:t>
            </a:r>
            <a:r>
              <a:rPr lang="en-ID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A100-A364-5BF1-CF10-9226B681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Pengertian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Ekstraksi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mengambil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database, file flat, API,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Sumber</a:t>
            </a:r>
            <a:r>
              <a:rPr lang="en-ID" b="1" dirty="0"/>
              <a:t> Data: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data </a:t>
            </a:r>
            <a:r>
              <a:rPr lang="en-ID" dirty="0" err="1"/>
              <a:t>seperti</a:t>
            </a:r>
            <a:r>
              <a:rPr lang="en-ID" dirty="0"/>
              <a:t> database SQL, NoSQL, file CSV, JSON, dan </a:t>
            </a:r>
            <a:r>
              <a:rPr lang="en-ID" dirty="0" err="1"/>
              <a:t>sistem</a:t>
            </a:r>
            <a:r>
              <a:rPr lang="en-ID" dirty="0"/>
              <a:t> ERP.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Teknik </a:t>
            </a:r>
            <a:r>
              <a:rPr lang="en-ID" b="1" dirty="0" err="1"/>
              <a:t>Ekstraksi:</a:t>
            </a:r>
            <a:r>
              <a:rPr lang="en-ID" dirty="0" err="1"/>
              <a:t>Ekstraksi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(full extraction) vs. </a:t>
            </a:r>
            <a:r>
              <a:rPr lang="en-ID" dirty="0" err="1"/>
              <a:t>ekstraksi</a:t>
            </a:r>
            <a:r>
              <a:rPr lang="en-ID" dirty="0"/>
              <a:t> </a:t>
            </a:r>
            <a:r>
              <a:rPr lang="en-ID" dirty="0" err="1"/>
              <a:t>inkremental</a:t>
            </a:r>
            <a:r>
              <a:rPr lang="en-ID" dirty="0"/>
              <a:t> (incremental extraction).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skrip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mengotomatisasi</a:t>
            </a:r>
            <a:r>
              <a:rPr lang="en-ID" dirty="0"/>
              <a:t> proses </a:t>
            </a:r>
            <a:r>
              <a:rPr lang="en-ID" dirty="0" err="1"/>
              <a:t>ekstraksi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9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5996-C4D9-4236-2048-A297F480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Transformasi</a:t>
            </a:r>
            <a:r>
              <a:rPr lang="en-ID" dirty="0"/>
              <a:t> Data dan </a:t>
            </a:r>
            <a:r>
              <a:rPr lang="en-ID" dirty="0" err="1"/>
              <a:t>Pembersihan</a:t>
            </a:r>
            <a:r>
              <a:rPr lang="en-ID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B2C6-D06C-4217-D80D-BED13DB3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Pengertian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mengubah</a:t>
            </a:r>
            <a:r>
              <a:rPr lang="en-ID" dirty="0"/>
              <a:t>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diekstraksi</a:t>
            </a:r>
            <a:r>
              <a:rPr lang="en-ID" dirty="0"/>
              <a:t> agar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format dan </a:t>
            </a:r>
            <a:r>
              <a:rPr lang="en-ID" dirty="0" err="1"/>
              <a:t>struktur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Pembersihan</a:t>
            </a:r>
            <a:r>
              <a:rPr lang="en-ID" b="1" dirty="0"/>
              <a:t> Data: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duplikasi</a:t>
            </a:r>
            <a:r>
              <a:rPr lang="en-ID" dirty="0"/>
              <a:t>,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hilang</a:t>
            </a:r>
            <a:r>
              <a:rPr lang="en-ID" dirty="0"/>
              <a:t>, dan </a:t>
            </a:r>
            <a:r>
              <a:rPr lang="en-ID" dirty="0" err="1"/>
              <a:t>memperbaiki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Transformasi</a:t>
            </a:r>
            <a:r>
              <a:rPr lang="en-ID" b="1" dirty="0"/>
              <a:t> </a:t>
            </a:r>
            <a:r>
              <a:rPr lang="en-ID" b="1" dirty="0" err="1"/>
              <a:t>Data:</a:t>
            </a:r>
            <a:r>
              <a:rPr lang="en-ID" dirty="0" err="1"/>
              <a:t>Mengubah</a:t>
            </a:r>
            <a:r>
              <a:rPr lang="en-ID" dirty="0"/>
              <a:t> format data (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mengonversi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).</a:t>
            </a:r>
          </a:p>
          <a:p>
            <a:pPr lvl="1"/>
            <a:r>
              <a:rPr lang="en-ID" dirty="0" err="1"/>
              <a:t>Menggabungkan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kalkulasi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agregasi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menghitung</a:t>
            </a:r>
            <a:r>
              <a:rPr lang="en-ID" dirty="0"/>
              <a:t> rata-rata, total).</a:t>
            </a:r>
          </a:p>
          <a:p>
            <a:pPr lvl="1"/>
            <a:r>
              <a:rPr lang="en-ID" dirty="0" err="1"/>
              <a:t>Normalisasi</a:t>
            </a:r>
            <a:r>
              <a:rPr lang="en-ID" dirty="0"/>
              <a:t> dan </a:t>
            </a:r>
            <a:r>
              <a:rPr lang="en-ID" dirty="0" err="1"/>
              <a:t>denormalisasi</a:t>
            </a:r>
            <a:r>
              <a:rPr lang="en-ID" dirty="0"/>
              <a:t> data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7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6572-D4B4-22CD-716E-75F52385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Memuat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E566-83D8-5BCE-6C2D-EB21AFCB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Pengertian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memasukkan</a:t>
            </a:r>
            <a:r>
              <a:rPr lang="en-ID" dirty="0"/>
              <a:t>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ditransformasikan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 warehouse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Strategi </a:t>
            </a:r>
            <a:r>
              <a:rPr lang="en-ID" b="1" dirty="0" err="1"/>
              <a:t>Memuat</a:t>
            </a:r>
            <a:r>
              <a:rPr lang="en-ID" b="1" dirty="0"/>
              <a:t>:</a:t>
            </a:r>
          </a:p>
          <a:p>
            <a:pPr lvl="1"/>
            <a:r>
              <a:rPr lang="en-ID" dirty="0" err="1"/>
              <a:t>Memuat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batch (batch loading) vs. </a:t>
            </a:r>
            <a:r>
              <a:rPr lang="en-ID" dirty="0" err="1"/>
              <a:t>pemuatan</a:t>
            </a:r>
            <a:r>
              <a:rPr lang="en-ID" dirty="0"/>
              <a:t> real-time (real-time loading).</a:t>
            </a:r>
          </a:p>
          <a:p>
            <a:pPr lvl="1"/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pemuatan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dan </a:t>
            </a:r>
            <a:r>
              <a:rPr lang="en-ID" dirty="0" err="1"/>
              <a:t>ukuran</a:t>
            </a:r>
            <a:r>
              <a:rPr lang="en-ID" dirty="0"/>
              <a:t> data.</a:t>
            </a:r>
          </a:p>
          <a:p>
            <a:r>
              <a:rPr lang="en-ID" b="1" dirty="0" err="1"/>
              <a:t>Validasi</a:t>
            </a:r>
            <a:r>
              <a:rPr lang="en-ID" b="1" dirty="0"/>
              <a:t> Data: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data yang </a:t>
            </a:r>
            <a:r>
              <a:rPr lang="en-ID" dirty="0" err="1"/>
              <a:t>dimuat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 warehouse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sesuai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4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278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Materi Pertemuan 3 Proses ETL</vt:lpstr>
      <vt:lpstr>Tujuan</vt:lpstr>
      <vt:lpstr>Grafik</vt:lpstr>
      <vt:lpstr>Proses Ekstraksi Data</vt:lpstr>
      <vt:lpstr>Transformasi Data dan Pembersihan Data</vt:lpstr>
      <vt:lpstr>Memuat Data ke Dalam Data Warehouse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3</cp:revision>
  <dcterms:created xsi:type="dcterms:W3CDTF">2024-10-15T06:46:42Z</dcterms:created>
  <dcterms:modified xsi:type="dcterms:W3CDTF">2024-10-15T07:43:04Z</dcterms:modified>
</cp:coreProperties>
</file>