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897C-5C74-8CE5-BA64-48393F1D7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E15D4-B19B-ED13-9467-C08069F1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F34F-BFFA-13B1-14A5-D62C86ED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6784-542E-ED5F-4E2C-AA6D65C7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37A0-860D-1193-F8C2-5CB42387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1712-DBC6-CDA8-FBBD-F0917A09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4D918-F203-57DD-C86E-7641B567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DC00-CACF-FD83-CE82-31BCAC50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40A3-956D-AC5B-FC42-C8941C4C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C517-49B0-8041-C046-23F0CCFB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ADC09-E7E1-37A8-EF11-BF54C776B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33F3-E8AE-A841-6AF8-ECF0652A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5EDD-196E-2CEC-F020-25FACA67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A8D8C-9365-D683-0BAF-3B54818A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4DA3-352E-8654-3E5B-358F0FAD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8471-A381-A10B-E9F0-E832EE8A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C347-40FA-9AB0-81F2-B8E1375B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F186-8380-471C-377F-124C8D8E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6E7D-780A-0523-B641-C78B6039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D012-7B2F-DF53-719E-D40E9A3F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B534-2337-0954-CDAB-85767D36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5EFE-EDA2-1140-90B4-A7F250FC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9D4A-096D-03A4-4283-1DAD536E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53B4-6793-F9A6-29A7-D01FED6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6A8A-3DF5-C659-A11D-7033BF26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663D-0338-0201-A186-AF7185D7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0AB2-E77E-8BCA-5C8B-58DCEF936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6E9D1-CC71-BAC3-5BB4-8979293A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85FD-5B92-ACE9-3C48-0F57DD55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FF8A-CF44-5B24-921B-8AA4125A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D5862-E79C-6ACC-D52F-8B848315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0398-F3D8-7E0F-2A1F-D11A14C8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5483E-B10A-40E2-A445-57D596B3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A9D38-ABB5-4E43-D145-1E2C26A0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FFAC7-DD8F-D00E-5E97-D6720CBCD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4DB0-D1F7-F2DF-8F0F-E57C9765D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6A62F-E98A-D8A8-83A0-9C6B7793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7E2D8-3B43-F33D-5889-823BEE0F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C93CB-B6ED-81B2-6769-B7424477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2F67-90B2-683C-F17A-3224511D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289B9-0AC8-C0D1-7E46-BDC909B9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FDEA0-8BDF-EB9F-9604-0BA58692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25BF-71E4-88E3-EA7F-A681B2B4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6E3D5-E9FC-BEA9-4535-E35B2D8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78F8F-7BFF-0A5D-0B5E-71183F70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4D790-78D4-B02B-F31C-A58AEA1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8D0A-2931-0420-97B5-5F95367F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8515-F11C-6CF8-3B65-DE1C9C0E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9B45F-2DD8-EFC3-B8D7-429C76674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CFF29-9580-0546-CEF1-74B511D5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821D3-09F3-739A-3263-B651F85F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8637-7612-4A26-1117-16D2325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8268-A7FF-DD09-E97E-1D2D25D7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C102C-8FB3-9EC1-F382-048342126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36CE-017D-B85A-28DB-3949D6E1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EFF60-728A-508F-96CB-7D9152CE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7647-519E-19C2-306C-59A42B2A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8B644-FC34-EA74-665F-64839BB1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1C89B-7B7A-FB4C-2AE8-CA7F0A12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63C5-791D-5424-69BE-2010303B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372CF-34EC-2DDC-C3E7-95A1F633F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29D6-0367-954C-9AA2-01117908645C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7A21-A955-35E3-BE4C-C3198B6CA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59EC-78D8-45F9-3F64-2CC351D90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C171-4ACB-E641-946E-3431841B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FB68-77FA-FDDF-4C39-D265D5552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Pertemuan</a:t>
            </a:r>
            <a:r>
              <a:rPr lang="en-US" dirty="0"/>
              <a:t> 6</a:t>
            </a:r>
            <a:br>
              <a:rPr lang="en-US" dirty="0"/>
            </a:b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Data Warehouse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F22D4-0BF3-BDC3-EFBB-63D1315F2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6049-6110-2325-2E73-B72F9DE5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4637-BF6D-13B5-DC8B-07478582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Tujuan</a:t>
            </a:r>
            <a:r>
              <a:rPr lang="en-ID" b="1" dirty="0"/>
              <a:t>: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data warehouse,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dan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data warehouse,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dipertimbangkan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platform data warehouse.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A54E-F189-B9BC-854F-1D4F8EC2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Tools dan Software yang </a:t>
            </a:r>
            <a:r>
              <a:rPr lang="en-ID" b="1" dirty="0" err="1"/>
              <a:t>Digunakan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Manajemen</a:t>
            </a:r>
            <a:r>
              <a:rPr lang="en-ID" b="1" dirty="0"/>
              <a:t> Data Warehouse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5802-D7D2-DE04-73CD-ACCD6C8B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Data warehouse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, </a:t>
            </a:r>
            <a:r>
              <a:rPr lang="en-ID" dirty="0" err="1"/>
              <a:t>menyimpan</a:t>
            </a:r>
            <a:r>
              <a:rPr lang="en-ID" dirty="0"/>
              <a:t>, dan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software </a:t>
            </a:r>
            <a:r>
              <a:rPr lang="en-ID" dirty="0" err="1"/>
              <a:t>manajemen</a:t>
            </a:r>
            <a:r>
              <a:rPr lang="en-ID" dirty="0"/>
              <a:t> data warehouse </a:t>
            </a:r>
            <a:r>
              <a:rPr lang="en-ID" dirty="0" err="1"/>
              <a:t>meliputi</a:t>
            </a:r>
            <a:r>
              <a:rPr lang="en-ID" dirty="0"/>
              <a:t> ETL (Extract, Transform, Load), </a:t>
            </a:r>
            <a:r>
              <a:rPr lang="en-ID" dirty="0" err="1"/>
              <a:t>pemantauan</a:t>
            </a:r>
            <a:r>
              <a:rPr lang="en-ID" dirty="0"/>
              <a:t> dan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</a:t>
            </a:r>
            <a:r>
              <a:rPr lang="en-ID" dirty="0" err="1"/>
              <a:t>lanjutan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7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1156-DB54-1648-EBAF-EE8832B0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Tools dan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103-97D8-4DF4-1223-696F9732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/>
              <a:t>ETL Tools</a:t>
            </a:r>
            <a:r>
              <a:rPr lang="en-ID" dirty="0"/>
              <a:t>: Alat </a:t>
            </a:r>
            <a:r>
              <a:rPr lang="en-ID" dirty="0" err="1"/>
              <a:t>seperti</a:t>
            </a:r>
            <a:r>
              <a:rPr lang="en-ID" dirty="0"/>
              <a:t> Apache </a:t>
            </a:r>
            <a:r>
              <a:rPr lang="en-ID" dirty="0" err="1"/>
              <a:t>NiFi</a:t>
            </a:r>
            <a:r>
              <a:rPr lang="en-ID" dirty="0"/>
              <a:t>, Talend, Informatica, dan Microsoft SQL Server Integration Services (SSIS)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mengintegrasikan</a:t>
            </a:r>
            <a:r>
              <a:rPr lang="en-ID" dirty="0"/>
              <a:t> dan </a:t>
            </a:r>
            <a:r>
              <a:rPr lang="en-ID" dirty="0" err="1"/>
              <a:t>mengubah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warehouse.</a:t>
            </a:r>
          </a:p>
          <a:p>
            <a:r>
              <a:rPr lang="en-ID" b="1" dirty="0"/>
              <a:t>OLAP (Online Analytical Processing)</a:t>
            </a:r>
            <a:r>
              <a:rPr lang="en-ID" dirty="0"/>
              <a:t>: OLAP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OLAP </a:t>
            </a:r>
            <a:r>
              <a:rPr lang="en-ID" dirty="0" err="1"/>
              <a:t>termasuk</a:t>
            </a:r>
            <a:r>
              <a:rPr lang="en-ID" dirty="0"/>
              <a:t> Microsoft Analysis Services dan Apache Kylin.</a:t>
            </a:r>
          </a:p>
          <a:p>
            <a:r>
              <a:rPr lang="en-ID" b="1" dirty="0"/>
              <a:t>Business Intelligence (BI) Tools</a:t>
            </a:r>
            <a:r>
              <a:rPr lang="en-ID" dirty="0"/>
              <a:t>: Alat-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Tableau, Power BI, dan Looker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dan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di </a:t>
            </a:r>
            <a:r>
              <a:rPr lang="en-ID" dirty="0" err="1"/>
              <a:t>dalam</a:t>
            </a:r>
            <a:r>
              <a:rPr lang="en-ID" dirty="0"/>
              <a:t> data warehouse.</a:t>
            </a:r>
          </a:p>
          <a:p>
            <a:r>
              <a:rPr lang="en-ID" b="1" dirty="0"/>
              <a:t>Database Management Systems (DBMS)</a:t>
            </a:r>
            <a:r>
              <a:rPr lang="en-ID" dirty="0"/>
              <a:t>: </a:t>
            </a:r>
            <a:r>
              <a:rPr lang="en-ID" dirty="0" err="1"/>
              <a:t>Beberapa</a:t>
            </a:r>
            <a:r>
              <a:rPr lang="en-ID" dirty="0"/>
              <a:t> DBMS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warehouse </a:t>
            </a:r>
            <a:r>
              <a:rPr lang="en-ID" dirty="0" err="1"/>
              <a:t>antara</a:t>
            </a:r>
            <a:r>
              <a:rPr lang="en-ID" dirty="0"/>
              <a:t> lain Amazon Redshift, Google </a:t>
            </a:r>
            <a:r>
              <a:rPr lang="en-ID" dirty="0" err="1"/>
              <a:t>BigQuery</a:t>
            </a:r>
            <a:r>
              <a:rPr lang="en-ID" dirty="0"/>
              <a:t>, Snowflake, dan Microsoft Azure Synapse.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4609-B803-7EB0-53A7-592AB305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Pemilihan</a:t>
            </a:r>
            <a:r>
              <a:rPr lang="en-ID" b="1" dirty="0"/>
              <a:t> Platform Data Warehouse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252F-BF3D-7DC8-AD55-FDD06CD0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Banyak </a:t>
            </a:r>
            <a:r>
              <a:rPr lang="en-ID" dirty="0" err="1"/>
              <a:t>faktor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dipertimbangkan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platform data warehouse,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skalabilitas</a:t>
            </a:r>
            <a:r>
              <a:rPr lang="en-ID" dirty="0"/>
              <a:t>, </a:t>
            </a:r>
            <a:r>
              <a:rPr lang="en-ID" dirty="0" err="1"/>
              <a:t>biaya</a:t>
            </a:r>
            <a:r>
              <a:rPr lang="en-ID" dirty="0"/>
              <a:t>,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, </a:t>
            </a:r>
            <a:r>
              <a:rPr lang="en-ID" dirty="0" err="1"/>
              <a:t>performa</a:t>
            </a:r>
            <a:r>
              <a:rPr lang="en-ID" dirty="0"/>
              <a:t>, </a:t>
            </a:r>
            <a:r>
              <a:rPr lang="en-ID" dirty="0" err="1"/>
              <a:t>keamanan</a:t>
            </a:r>
            <a:r>
              <a:rPr lang="en-ID" dirty="0"/>
              <a:t>, dan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3E7F-37B8-26E5-E827-057BE08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Jenis</a:t>
            </a:r>
            <a:r>
              <a:rPr lang="en-ID" b="1" dirty="0"/>
              <a:t> Platform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CF8B-7962-543A-AC01-AF543FA1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On-premises</a:t>
            </a:r>
            <a:r>
              <a:rPr lang="en-ID" dirty="0"/>
              <a:t>: Data warehouse </a:t>
            </a:r>
            <a:r>
              <a:rPr lang="en-ID" dirty="0" err="1"/>
              <a:t>dibangun</a:t>
            </a:r>
            <a:r>
              <a:rPr lang="en-ID" dirty="0"/>
              <a:t> di server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data.</a:t>
            </a:r>
          </a:p>
          <a:p>
            <a:r>
              <a:rPr lang="en-ID" b="1" dirty="0"/>
              <a:t>Cloud-based</a:t>
            </a:r>
            <a:r>
              <a:rPr lang="en-ID" dirty="0"/>
              <a:t>: Platform </a:t>
            </a:r>
            <a:r>
              <a:rPr lang="en-ID" dirty="0" err="1"/>
              <a:t>seperti</a:t>
            </a:r>
            <a:r>
              <a:rPr lang="en-ID" dirty="0"/>
              <a:t> Amazon Redshift, Google </a:t>
            </a:r>
            <a:r>
              <a:rPr lang="en-ID" dirty="0" err="1"/>
              <a:t>BigQuery</a:t>
            </a:r>
            <a:r>
              <a:rPr lang="en-ID" dirty="0"/>
              <a:t>, Snowflake, dan Microsoft Azure Synapse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 di cloud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dan </a:t>
            </a:r>
            <a:r>
              <a:rPr lang="en-ID" dirty="0" err="1"/>
              <a:t>skalabilitas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4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7B29-86CC-7516-66CB-FFC79F91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Pemilihan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5B2E-107F-732B-1CA4-F1EE0958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Skalabilitas</a:t>
            </a:r>
            <a:r>
              <a:rPr lang="en-ID" dirty="0"/>
              <a:t>: </a:t>
            </a:r>
            <a:r>
              <a:rPr lang="en-ID" dirty="0" err="1"/>
              <a:t>Apakah</a:t>
            </a:r>
            <a:r>
              <a:rPr lang="en-ID" dirty="0"/>
              <a:t> platform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data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?</a:t>
            </a:r>
          </a:p>
          <a:p>
            <a:r>
              <a:rPr lang="en-ID" b="1" dirty="0" err="1"/>
              <a:t>Kompatibilitas</a:t>
            </a:r>
            <a:r>
              <a:rPr lang="en-ID" dirty="0"/>
              <a:t>: </a:t>
            </a:r>
            <a:r>
              <a:rPr lang="en-ID" dirty="0" err="1"/>
              <a:t>Apakah</a:t>
            </a:r>
            <a:r>
              <a:rPr lang="en-ID" dirty="0"/>
              <a:t> platform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diintegrasikan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lain?</a:t>
            </a:r>
          </a:p>
          <a:p>
            <a:r>
              <a:rPr lang="en-ID" b="1" dirty="0" err="1"/>
              <a:t>Keamanan</a:t>
            </a:r>
            <a:r>
              <a:rPr lang="en-ID" dirty="0"/>
              <a:t>: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keamanannya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data </a:t>
            </a:r>
            <a:r>
              <a:rPr lang="en-ID" dirty="0" err="1"/>
              <a:t>sensitif</a:t>
            </a:r>
            <a:r>
              <a:rPr lang="en-ID" dirty="0"/>
              <a:t>?</a:t>
            </a:r>
          </a:p>
          <a:p>
            <a:r>
              <a:rPr lang="en-ID" b="1" dirty="0" err="1"/>
              <a:t>Biaya</a:t>
            </a:r>
            <a:r>
              <a:rPr lang="en-ID" dirty="0"/>
              <a:t>: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, </a:t>
            </a:r>
            <a:r>
              <a:rPr lang="en-ID" dirty="0" err="1"/>
              <a:t>lisensi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322D-334B-9A6B-0B0C-F0639D72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 err="1"/>
              <a:t>Aktivitas</a:t>
            </a:r>
            <a:r>
              <a:rPr lang="en-ID" b="1" dirty="0"/>
              <a:t>: </a:t>
            </a:r>
            <a:r>
              <a:rPr lang="en-ID" b="1" dirty="0" err="1"/>
              <a:t>Riset</a:t>
            </a:r>
            <a:r>
              <a:rPr lang="en-ID" b="1" dirty="0"/>
              <a:t> dan </a:t>
            </a:r>
            <a:r>
              <a:rPr lang="en-ID" b="1" dirty="0" err="1"/>
              <a:t>Presentasi</a:t>
            </a:r>
            <a:r>
              <a:rPr lang="en-ID" b="1" dirty="0"/>
              <a:t> Alat </a:t>
            </a:r>
            <a:r>
              <a:rPr lang="en-ID" b="1" dirty="0" err="1"/>
              <a:t>Manajemen</a:t>
            </a:r>
            <a:r>
              <a:rPr lang="en-ID" b="1" dirty="0"/>
              <a:t> Data Warehouse</a:t>
            </a:r>
            <a:br>
              <a:rPr lang="en-ID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4050-6268-40A1-0D11-0967D30C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dan </a:t>
            </a:r>
            <a:r>
              <a:rPr lang="en-ID" dirty="0" err="1"/>
              <a:t>diminta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riset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data warehouse yang </a:t>
            </a:r>
            <a:r>
              <a:rPr lang="en-ID" dirty="0" err="1"/>
              <a:t>tersedia</a:t>
            </a:r>
            <a:r>
              <a:rPr lang="en-ID" dirty="0"/>
              <a:t> di pasar.</a:t>
            </a:r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, Snowflake, Amazon Redshift, Microsoft Azure Synapse, </a:t>
            </a:r>
            <a:r>
              <a:rPr lang="en-ID" dirty="0" err="1"/>
              <a:t>atau</a:t>
            </a:r>
            <a:r>
              <a:rPr lang="en-ID" dirty="0"/>
              <a:t> Google </a:t>
            </a:r>
            <a:r>
              <a:rPr lang="en-ID" dirty="0" err="1"/>
              <a:t>BigQuery</a:t>
            </a:r>
            <a:r>
              <a:rPr lang="en-ID" dirty="0"/>
              <a:t>) dan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, </a:t>
            </a:r>
            <a:r>
              <a:rPr lang="en-ID" dirty="0" err="1"/>
              <a:t>kelebihan</a:t>
            </a:r>
            <a:r>
              <a:rPr lang="en-ID" dirty="0"/>
              <a:t>, </a:t>
            </a:r>
            <a:r>
              <a:rPr lang="en-ID" dirty="0" err="1"/>
              <a:t>kekurangan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masing-masing.</a:t>
            </a:r>
          </a:p>
          <a:p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mempresentasikan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riset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dan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data warehouse,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platform mana yang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8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489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Pertemuan 6 Sistem Manajemen Data Warehouse</vt:lpstr>
      <vt:lpstr>Sistem Manajemen Data Warehouse</vt:lpstr>
      <vt:lpstr>Tools dan Software yang Digunakan untuk Manajemen Data Warehouse:</vt:lpstr>
      <vt:lpstr>Tools dan software</vt:lpstr>
      <vt:lpstr>Pemilihan Platform Data Warehouse:</vt:lpstr>
      <vt:lpstr>Jenis Platform:</vt:lpstr>
      <vt:lpstr>Kriteria Pemilihan</vt:lpstr>
      <vt:lpstr>Aktivitas: Riset dan Presentasi Alat Manajemen Data Warehouse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1</cp:revision>
  <dcterms:created xsi:type="dcterms:W3CDTF">2024-11-04T09:54:33Z</dcterms:created>
  <dcterms:modified xsi:type="dcterms:W3CDTF">2024-11-04T10:06:17Z</dcterms:modified>
</cp:coreProperties>
</file>