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/>
    <p:restoredTop sz="91695"/>
  </p:normalViewPr>
  <p:slideViewPr>
    <p:cSldViewPr snapToGrid="0">
      <p:cViewPr>
        <p:scale>
          <a:sx n="170" d="100"/>
          <a:sy n="170" d="100"/>
        </p:scale>
        <p:origin x="-792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4953-B8DB-E397-984D-A95C4638F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56F60-52A7-EED1-AD98-0CFF4A429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2071-95DD-881C-9A72-795C6711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0753-FE26-F5A4-5FC6-54C7391D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3729-0D25-8AA5-74A7-909D0636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B547-3557-D425-2BDB-3A06DA66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1456E-A1EE-1C73-7D9B-6159A7B4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56C96-6D42-AEFE-9D8B-96A7AD00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24DB-9457-45A6-016A-4A94FC84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4D02-174D-2395-C8E3-CA86571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9D126-A5D3-0811-5394-11CCC8D1E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6BFD5-4237-17AB-9E6A-0AF0B43C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808F-62BC-354E-36BD-46C331A5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CB47-CD78-8614-1CCB-4BA8F6A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8CE8-187C-A8D1-765C-149925F6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1657-3E8E-CE44-E4D6-155A3B87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541F-DB07-040A-E978-FB0BFFF6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84B3-1221-02B9-CED6-6669AEEB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671A-096E-4D0B-BBE2-438E7DF9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50B-CE03-C0B3-8E1A-A99AAF32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991C-519A-5ED9-23B0-41FDC21E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E96A0-F483-9D16-927C-F736CD8F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84E3-22C9-A567-603D-D2909EE6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4280-4D69-839D-0BB6-4F35BFE6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4C5-2E55-CDD0-E893-D49EFCC7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B1B8-6825-FE70-3236-DA131450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167C-812A-B857-3D1B-F0AC60A2B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413AC-1D28-9817-3695-D72AA755C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6FADF-3F85-A918-D6B8-AC3382D4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C8A14-9083-A710-BC1B-394E711D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ED79A-2A42-8F8B-669B-FB39BC77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8D98-0FBA-BD7B-0457-D7890E53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E86F-6FB2-0E5A-D3B1-1C30381D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0DBD0-D2B9-FD42-635F-3F93D621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C09D2-B144-158A-A20E-489AE5F6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3BFF6-5633-403F-18F6-12F8BFD78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68FFD-2FC4-9D56-742F-A968DF94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C9D43-7033-7542-565A-684D99AE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FA66F-6332-7B13-0491-EAAE691F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CB7B-5149-AED3-611D-FDC17F2D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54F50-F880-76E3-2F31-0DCE0438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76EEF-757E-AC7C-2D49-D66DF3C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2100D-1B66-7E7E-775E-20C28D7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E28E3-E123-45C2-5428-6A5F8A4F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5FE6B-9C63-2259-6E49-8E69AFAF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0B08B-F571-52C2-8F1E-9C890C7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4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A43D-D5B4-11C6-FD4D-1780632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AB7E-4129-8CF0-DE43-5DCD9AA8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DCEB7-3711-1F67-22BF-55D05009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32490-9F0F-EF38-A345-42E1832A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1B0B-C027-DE8B-D0F9-D6C9F155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429E0-43C8-3D47-A9EF-0DA319C0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4920-97D2-E3A6-A126-19DD397C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CFB46-FD0E-EDF5-5E46-B0D251269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86B1F-32A2-B69E-4D01-E46B3A15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23E5D-D937-78BF-B795-D09DEA1C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699C-8151-F8D0-CAA9-A0946F9F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54C9-6FF3-B7D6-F38C-5DA7CCD7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B132D-ED29-C886-07E0-96B5B937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86674-2992-25F5-C5A0-EA5F3C4F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BB19-4490-2E6D-0B3B-328BEDC32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7A62-6461-0040-A4FD-F7B54ECCD2C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5AFF-2E95-3CE5-85F2-260B1622F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8AC9-3B96-4DD4-F25E-1BF540547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EC48-0CC0-434A-B527-FCA5ED4F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5</a:t>
            </a:r>
            <a:br>
              <a:rPr lang="en-ID" dirty="0"/>
            </a:br>
            <a:r>
              <a:rPr lang="en-ID" dirty="0"/>
              <a:t>Polymorphism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BF4F-8F8E-9DF7-3730-DAC48C4D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74957" cy="1325563"/>
          </a:xfrm>
        </p:spPr>
        <p:txBody>
          <a:bodyPr>
            <a:normAutofit fontScale="90000"/>
          </a:bodyPr>
          <a:lstStyle/>
          <a:p>
            <a:r>
              <a:rPr lang="en-ID" dirty="0"/>
              <a:t>Polymorphism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Penggajian</a:t>
            </a:r>
            <a:r>
              <a:rPr lang="en-ID" dirty="0"/>
              <a:t> </a:t>
            </a:r>
            <a:r>
              <a:rPr lang="en-ID" dirty="0" err="1"/>
              <a:t>Karyawan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9727A-4F8E-F900-3DD2-A1BC4FA6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87" y="0"/>
            <a:ext cx="4890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8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651A-8ED5-7BDD-1E8B-ED21C2F5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Polymorphism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ADCC-4D18-B159-89AA-1FBBA5E6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Polymorphism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(OOP)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diperlakukan</a:t>
            </a:r>
            <a:r>
              <a:rPr lang="en-ID" dirty="0"/>
              <a:t> </a:t>
            </a:r>
            <a:r>
              <a:rPr lang="en-ID" dirty="0" err="1"/>
              <a:t>seolah-olah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yang </a:t>
            </a:r>
            <a:r>
              <a:rPr lang="en-ID" dirty="0" err="1"/>
              <a:t>serupa</a:t>
            </a:r>
            <a:r>
              <a:rPr lang="en-ID" dirty="0"/>
              <a:t>.</a:t>
            </a:r>
          </a:p>
          <a:p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fleksibilitas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9108-5A0E-443B-ECAB-7A1B39DF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r>
              <a:rPr lang="en-ID" dirty="0"/>
              <a:t>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DAC8-2B45-3F4F-3F9D-381BA2CB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Kata </a:t>
            </a:r>
            <a:r>
              <a:rPr lang="en-ID" i="1" dirty="0"/>
              <a:t>polymorphism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Yunani, yang </a:t>
            </a:r>
            <a:r>
              <a:rPr lang="en-ID" dirty="0" err="1"/>
              <a:t>berarti</a:t>
            </a:r>
            <a:r>
              <a:rPr lang="en-ID" dirty="0"/>
              <a:t> “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”. 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OOP, polymorphism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pada </a:t>
            </a:r>
            <a:r>
              <a:rPr lang="en-ID" dirty="0" err="1"/>
              <a:t>objek-objek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</a:t>
            </a:r>
          </a:p>
          <a:p>
            <a:r>
              <a:rPr lang="en-ID" dirty="0" err="1"/>
              <a:t>Misalnya</a:t>
            </a:r>
            <a:r>
              <a:rPr lang="en-ID" dirty="0"/>
              <a:t>, pada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motor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move()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4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5083-8822-6A25-34E0-8052689A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Polymorphism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dua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E99A-98F9-2406-D153-8276EC4F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sz="3200" b="1" dirty="0"/>
              <a:t>Static (Compile-Time) Polymorphism</a:t>
            </a:r>
          </a:p>
          <a:p>
            <a:pPr marL="514350" indent="-514350">
              <a:buAutoNum type="arabicPeriod"/>
            </a:pPr>
            <a:r>
              <a:rPr lang="en-ID" sz="3200" b="1" dirty="0"/>
              <a:t>Dynamic (Run-Time) Polymorphism</a:t>
            </a:r>
          </a:p>
          <a:p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ECC0-8D4A-B7DC-5682-DF1F34B6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1" dirty="0"/>
              <a:t>Static (Compile-Time)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8DB2-E61D-0B80-7558-15FE26D8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Static polymorphism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kompilasi</a:t>
            </a:r>
            <a:r>
              <a:rPr lang="en-ID" dirty="0"/>
              <a:t>, di mana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. </a:t>
            </a:r>
            <a:r>
              <a:rPr lang="en-ID" dirty="0" err="1"/>
              <a:t>Jenis</a:t>
            </a:r>
            <a:r>
              <a:rPr lang="en-ID" dirty="0"/>
              <a:t> polymorphism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:</a:t>
            </a:r>
          </a:p>
          <a:p>
            <a:r>
              <a:rPr lang="en-ID" b="1" dirty="0"/>
              <a:t>Method Overloading</a:t>
            </a:r>
            <a:r>
              <a:rPr lang="en-ID" dirty="0"/>
              <a:t>: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parameter yang </a:t>
            </a:r>
            <a:r>
              <a:rPr lang="en-ID" dirty="0" err="1"/>
              <a:t>berbeda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r>
              <a:rPr lang="en-ID" b="1" dirty="0"/>
              <a:t>Operator Overloading</a:t>
            </a:r>
            <a:r>
              <a:rPr lang="en-ID" dirty="0"/>
              <a:t>: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operator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didefinisikan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pada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1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CE51-667A-C631-6FEB-34EF2EE6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F601F-C0F0-02FC-2196-C2692DB0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003"/>
            <a:ext cx="7223234" cy="63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555-44E6-D75E-DC58-46516562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Dynamic (Run-Time)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2FB2-298D-7679-0626-B9CB5E42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Dynamic polymorphism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runtime, di mana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memanggilnya</a:t>
            </a:r>
            <a:r>
              <a:rPr lang="en-ID" dirty="0"/>
              <a:t>. Dynamic polymorphism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Method Overriding</a:t>
            </a:r>
            <a:r>
              <a:rPr lang="en-ID" dirty="0"/>
              <a:t>: Subclass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implementasinya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Late Binding</a:t>
            </a:r>
            <a:r>
              <a:rPr lang="en-ID" dirty="0"/>
              <a:t>: Pada runtime, JVM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mana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referensinya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4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545A-24E2-5201-4BD2-46E5C9B2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BA5A45-9419-2636-0CBD-5C50919F8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3458"/>
            <a:ext cx="5468007" cy="66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B784-9815-5826-907B-B8E461A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Method Overloading dan Method Overriding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EB8EB-F1AA-0C16-46AA-7037441DC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1308"/>
            <a:ext cx="11111982" cy="37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332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Materi Pertemuan 5 Polymorphism</vt:lpstr>
      <vt:lpstr>Polymorphism dalam Pemrograman Berorientasi Objek</vt:lpstr>
      <vt:lpstr>Definisi Polymorphism</vt:lpstr>
      <vt:lpstr>Polymorphism membagi perilaku menjadi dua jenis besar:</vt:lpstr>
      <vt:lpstr>Static (Compile-Time) Polymorphism</vt:lpstr>
      <vt:lpstr>PowerPoint Presentation</vt:lpstr>
      <vt:lpstr>Dynamic (Run-Time) Polymorphism</vt:lpstr>
      <vt:lpstr>PowerPoint Presentation</vt:lpstr>
      <vt:lpstr>Perbedaan Method Overloading dan Method Overriding</vt:lpstr>
      <vt:lpstr>Polymorphism dalam Sistem Penggajian Karyawan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2024-11-03T23:50:18Z</dcterms:created>
  <dcterms:modified xsi:type="dcterms:W3CDTF">2024-11-04T02:09:36Z</dcterms:modified>
</cp:coreProperties>
</file>