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21"/>
    <p:restoredTop sz="91701"/>
  </p:normalViewPr>
  <p:slideViewPr>
    <p:cSldViewPr snapToGrid="0">
      <p:cViewPr>
        <p:scale>
          <a:sx n="140" d="100"/>
          <a:sy n="140" d="100"/>
        </p:scale>
        <p:origin x="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1E015-F326-5A6D-A253-6B27D573A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23608-0F0A-6606-5DB4-512A655EC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DE461-9421-C8EE-8B41-CB47E4E23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E9E6-CDFB-0346-AEA9-3018B9C292A8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90696-D8F6-0C68-26FB-CA96B884C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39DC3-9B58-2498-730C-2EB827C7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EF1E-1F88-E74C-AE00-592A8DE31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7B5A-6E86-9ABB-E9A4-4A1CBFE7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3439D-92B6-8596-E943-51DD2DCD7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3ABE8-7881-876E-DB10-BB183675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E9E6-CDFB-0346-AEA9-3018B9C292A8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B082D-D220-2FCE-6F8B-4B1E3C24A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CC07B-0CEA-7C6D-2BEB-415F0493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EF1E-1F88-E74C-AE00-592A8DE31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4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89AA3-596C-9BFB-A912-025A3198F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A0408-09FE-B26F-26AF-55F58F0B0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7CDC2-282B-E598-0072-77E89F74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E9E6-CDFB-0346-AEA9-3018B9C292A8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DF7C3-7B52-F5B8-E1D3-D96A94C9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C3208-7005-A20D-57CA-4A9C81A9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EF1E-1F88-E74C-AE00-592A8DE31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9F79-0869-3082-340D-9A9C480A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A933F-A810-996B-DA6B-D1B1B58F3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2C20F-6691-CB4B-55AF-59883B037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E9E6-CDFB-0346-AEA9-3018B9C292A8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4C188-08B8-04FE-D6EB-E712D1127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0EE2B-442E-08F1-CD62-99E95085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EF1E-1F88-E74C-AE00-592A8DE31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9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B85B-2BAD-8503-76F3-83EAADF2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3E5D1-7B05-D64A-57F2-1DECA6F5C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B5522-9A2E-97F6-136B-8473F245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E9E6-CDFB-0346-AEA9-3018B9C292A8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21E9D-E5B7-BF00-4DB7-8F160064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1D0F-573E-0F11-8C42-28B539EF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EF1E-1F88-E74C-AE00-592A8DE31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EE552-4DC7-BFA6-C739-0DA82870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B4FFC-7198-BA32-133A-8A0238829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19692-8C30-DB25-2795-801919CC0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3F399-E02D-18F4-F971-52AAE2BF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E9E6-CDFB-0346-AEA9-3018B9C292A8}" type="datetimeFigureOut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E2A4A-7D86-414C-5092-EF77845F3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B9614-908D-C498-1763-96F664E9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EF1E-1F88-E74C-AE00-592A8DE31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0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1E517-3FB2-F0A1-64E8-B207C6643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C5A85-56DB-DB3F-421E-983CC2CEC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CE266-BBD3-52EA-7669-4891044A2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13A6B-289F-C002-AED3-F6A1BCF85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FC6FBC-5028-23AF-AD76-702D26DE7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573577-53E9-F74B-2FBD-928D82CE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E9E6-CDFB-0346-AEA9-3018B9C292A8}" type="datetimeFigureOut">
              <a:rPr lang="en-US" smtClean="0"/>
              <a:t>11/4/24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02D7AC-7347-8536-793E-67A39162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8B2681-A720-CC2A-1759-6DC00301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EF1E-1F88-E74C-AE00-592A8DE31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4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0AFD4-B751-6039-69AC-598C62258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8AC42-F94F-D62B-04E6-FC0499269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E9E6-CDFB-0346-AEA9-3018B9C292A8}" type="datetimeFigureOut">
              <a:rPr lang="en-US" smtClean="0"/>
              <a:t>11/4/24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28625-C570-5BA7-7C74-EC65DAFF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9895E-1AC1-E261-86E5-0620940E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EF1E-1F88-E74C-AE00-592A8DE31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6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4EDE7F-A446-49A4-6CC0-C0CC8FD3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E9E6-CDFB-0346-AEA9-3018B9C292A8}" type="datetimeFigureOut">
              <a:rPr lang="en-US" smtClean="0"/>
              <a:t>11/4/24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5E7D8F-0B8B-E6D0-8F19-3F29578F4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03CEB-E0DA-6630-E7C5-89F01FEA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EF1E-1F88-E74C-AE00-592A8DE31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3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6D91E-819A-8300-E6CC-E4616465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D8A77-EC6A-1487-D5A8-E987B1BBF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1D0F7-50D8-89EE-E4E5-4888C60E5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2ADAB-F5BD-80F7-7487-DF38CDA28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E9E6-CDFB-0346-AEA9-3018B9C292A8}" type="datetimeFigureOut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C3138-C1A7-65E2-3517-CF50D14BA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6C164-7A5F-E913-9117-D18AE473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EF1E-1F88-E74C-AE00-592A8DE31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7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AF81-B123-82B5-E598-60E47762C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609097-8811-8758-7F05-BCBA7DF2A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733D2-C7B6-3C61-D7C4-A67D69B19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C0546-0F41-9308-FE24-CB47C9669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E9E6-CDFB-0346-AEA9-3018B9C292A8}" type="datetimeFigureOut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BE070-1CBD-68CA-0D92-00872434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4E0B4-3B63-F5C4-E324-285969100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EF1E-1F88-E74C-AE00-592A8DE31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77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A85875-9E59-891F-E5EA-1FF0DB758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1AA09-7A06-F5FF-7224-DBBB915E6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3C81C-E7EA-E7CA-0D26-82013F1463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E9E6-CDFB-0346-AEA9-3018B9C292A8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1C5BC-AA81-F995-8748-9E8923621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F193B-9134-90D7-4E57-D5DF5EED3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4EF1E-1F88-E74C-AE00-592A8DE31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7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3C47-6E3A-EE64-76EA-46B845985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Materi</a:t>
            </a:r>
            <a:r>
              <a:rPr lang="en-ID" dirty="0"/>
              <a:t> </a:t>
            </a:r>
            <a:r>
              <a:rPr lang="en-ID" dirty="0" err="1"/>
              <a:t>Pertemuan</a:t>
            </a:r>
            <a:r>
              <a:rPr lang="en-ID" dirty="0"/>
              <a:t> 6</a:t>
            </a:r>
            <a:br>
              <a:rPr lang="en-ID" dirty="0"/>
            </a:br>
            <a:r>
              <a:rPr lang="en-ID" dirty="0"/>
              <a:t>Scanner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B5855-52FE-7DDC-F166-41C203A2C5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Hafiz </a:t>
            </a:r>
            <a:r>
              <a:rPr lang="en-US" dirty="0" err="1"/>
              <a:t>Irwandi,S.Kom</a:t>
            </a:r>
            <a:r>
              <a:rPr lang="en-US" dirty="0"/>
              <a:t>, </a:t>
            </a:r>
            <a:r>
              <a:rPr lang="en-US" dirty="0" err="1"/>
              <a:t>M.Kom</a:t>
            </a:r>
            <a:endParaRPr lang="en-US" dirty="0"/>
          </a:p>
          <a:p>
            <a:r>
              <a:rPr lang="en-US" dirty="0" err="1"/>
              <a:t>hafiz.irwandi@umsu.ac.id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8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A827-D193-BBB4-3C65-B4C81CF3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Penggunaan</a:t>
            </a:r>
            <a:r>
              <a:rPr lang="en-ID" dirty="0"/>
              <a:t> Scanner di Java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ADE99-C31F-B9B9-A393-A5638F02A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Scanner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di Java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membaca</a:t>
            </a:r>
            <a:r>
              <a:rPr lang="en-ID" dirty="0"/>
              <a:t> input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keyboard (input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), file,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bahkan</a:t>
            </a:r>
            <a:r>
              <a:rPr lang="en-ID" dirty="0"/>
              <a:t> </a:t>
            </a:r>
            <a:r>
              <a:rPr lang="en-ID" dirty="0" err="1"/>
              <a:t>aliran</a:t>
            </a:r>
            <a:r>
              <a:rPr lang="en-ID" dirty="0"/>
              <a:t> data </a:t>
            </a:r>
            <a:r>
              <a:rPr lang="en-ID" dirty="0" err="1"/>
              <a:t>lainnya</a:t>
            </a:r>
            <a:r>
              <a:rPr lang="en-ID" dirty="0"/>
              <a:t>. </a:t>
            </a:r>
          </a:p>
          <a:p>
            <a:r>
              <a:rPr lang="en-ID" dirty="0"/>
              <a:t>Scanner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yang </a:t>
            </a:r>
            <a:r>
              <a:rPr lang="en-ID" dirty="0" err="1"/>
              <a:t>mudah</a:t>
            </a:r>
            <a:r>
              <a:rPr lang="en-ID" dirty="0"/>
              <a:t> dan </a:t>
            </a:r>
            <a:r>
              <a:rPr lang="en-ID" dirty="0" err="1"/>
              <a:t>efisien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membaca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primitif</a:t>
            </a:r>
            <a:r>
              <a:rPr lang="en-ID" dirty="0"/>
              <a:t> (</a:t>
            </a:r>
            <a:r>
              <a:rPr lang="en-ID" dirty="0" err="1"/>
              <a:t>seperti</a:t>
            </a:r>
            <a:r>
              <a:rPr lang="en-ID" dirty="0"/>
              <a:t> int, double, </a:t>
            </a:r>
            <a:r>
              <a:rPr lang="en-ID" dirty="0" err="1"/>
              <a:t>boolean</a:t>
            </a:r>
            <a:r>
              <a:rPr lang="en-ID" dirty="0"/>
              <a:t>) dan string.</a:t>
            </a:r>
          </a:p>
          <a:p>
            <a:r>
              <a:rPr lang="en-ID" dirty="0" err="1"/>
              <a:t>Kelas</a:t>
            </a:r>
            <a:r>
              <a:rPr lang="en-ID" dirty="0"/>
              <a:t> Scanner </a:t>
            </a:r>
            <a:r>
              <a:rPr lang="en-ID" dirty="0" err="1"/>
              <a:t>ada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paket</a:t>
            </a:r>
            <a:r>
              <a:rPr lang="en-ID" dirty="0"/>
              <a:t> </a:t>
            </a:r>
            <a:r>
              <a:rPr lang="en-ID" dirty="0" err="1"/>
              <a:t>java.util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di-</a:t>
            </a:r>
            <a:r>
              <a:rPr lang="en-ID" i="1" dirty="0"/>
              <a:t>import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:</a:t>
            </a:r>
          </a:p>
          <a:p>
            <a:endParaRPr lang="en-ID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A2F3A-94E5-DFB8-CCCB-D125B67EE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85" y="4958201"/>
            <a:ext cx="3441700" cy="1231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9F43E7-ED9B-4715-A09D-C8C9A111C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074" y="4938932"/>
            <a:ext cx="52705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3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3FC6-5B56-3C0E-7C67-26814C4B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Membaca</a:t>
            </a:r>
            <a:r>
              <a:rPr lang="en-ID" dirty="0"/>
              <a:t> Input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D85E0D-CE02-88DD-54A6-6F9F20A50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5138"/>
            <a:ext cx="84709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66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6AEF3-3BDA-E228-87C3-44A53EB2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Scanner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BC9078-46D9-591E-6D2C-DEB08C139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6136"/>
            <a:ext cx="60956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5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2BE7-28CF-7E31-700C-2D50E63D3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Membaca</a:t>
            </a:r>
            <a:r>
              <a:rPr lang="en-ID" dirty="0"/>
              <a:t> Input Teks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F63115-7727-D533-4A30-C4070AE68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6135"/>
            <a:ext cx="58801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5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97F7-21C4-416A-AF3F-D6E6357E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Mengatasi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 Input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EED6D9-79DD-320F-51B9-8A3E84610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2260"/>
            <a:ext cx="64435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21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6CCA4-CBD1-0B56-E22B-79D445B8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Membaca</a:t>
            </a:r>
            <a:r>
              <a:rPr lang="en-ID" dirty="0"/>
              <a:t> Input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Lain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75B361-D07C-01CB-E714-039110085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6342"/>
            <a:ext cx="54330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65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03F5B-64A8-C7E8-002D-A82FCC76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Program </a:t>
            </a:r>
            <a:r>
              <a:rPr lang="en-ID" dirty="0" err="1"/>
              <a:t>Menggunakan</a:t>
            </a:r>
            <a:r>
              <a:rPr lang="en-ID" dirty="0"/>
              <a:t> Scanner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168CF7-1CA3-24C2-3DD7-5294F7FF9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5832"/>
            <a:ext cx="50097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08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120</Words>
  <Application>Microsoft Macintosh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Materi Pertemuan 6 Scanner</vt:lpstr>
      <vt:lpstr>Penggunaan Scanner di Java</vt:lpstr>
      <vt:lpstr>Membaca Input Berdasarkan Tipe Data</vt:lpstr>
      <vt:lpstr>Contoh Penggunaan Scanner</vt:lpstr>
      <vt:lpstr>Contoh Membaca Input Teks</vt:lpstr>
      <vt:lpstr>Mengatasi Kesalahan Input</vt:lpstr>
      <vt:lpstr>Membaca Input dari Sumber Lain</vt:lpstr>
      <vt:lpstr>Contoh Program Menggunakan Scanner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Hafiz Irwandi</dc:creator>
  <cp:lastModifiedBy>Hafiz Irwandi</cp:lastModifiedBy>
  <cp:revision>2</cp:revision>
  <dcterms:created xsi:type="dcterms:W3CDTF">2024-11-04T00:04:23Z</dcterms:created>
  <dcterms:modified xsi:type="dcterms:W3CDTF">2024-11-04T02:08:50Z</dcterms:modified>
</cp:coreProperties>
</file>