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>
        <p:scale>
          <a:sx n="79" d="100"/>
          <a:sy n="79" d="100"/>
        </p:scale>
        <p:origin x="18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4B5-0AD2-3AFD-B508-30A1C4A3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B070D-7BD7-64E6-8950-0675270F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01D6-2E7A-6195-2079-77A164FF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1C51-E246-7DA3-97C6-EA832E8D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1BDC-80C2-2F93-E587-D67ACFC7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D81B-9C09-F6C2-C14A-3BA3E3A1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6A3CB-8CA4-FDDC-5E62-FFD12C045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75F2-99BE-844D-4AD9-D26674EF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6173-76C4-5C92-6A0A-CE2419C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EC7D-4477-FFEA-9ECF-9A06068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D34A0-3337-EF3A-4D8C-2A62EE5C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4CC7-269A-CD3C-E285-B4A161FB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D1B6-21E7-01E2-95E0-D0DD0AD8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A06A-4D11-08E0-FE0C-6B128A8E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9D44-065A-37A3-5634-77272B89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0E65-A508-EE6E-026D-A372F81D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C7DB-CE6B-57BF-5755-9D49921C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BABA-6AF1-F681-61DE-9A34A978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EC5E-146B-8DFF-B4AA-B193CC3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6FA0-4635-C0D0-0224-04A5E999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7589-879C-9672-FF91-F6F3E1F9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A665-723D-D2DF-A1AD-F8AACF01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03D8-F498-B402-1C8E-1CFDD0E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914B-D6A0-892D-DC7D-3C44265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34DD-E4AD-BA84-1B34-A5A9FD1F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67A9-3090-53F8-046D-280B3FF3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E2C6-5519-2551-5323-88CF64262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99ED-CEFC-E0B6-F8CA-C5F29011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12BB-437E-ED97-15A6-42B8A2EA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536A-35B0-4537-F2BD-3A29A19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45E2-DE2E-974F-A53E-56D4030C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BC86-1348-21D1-EB84-B050F3F6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6D19-CB7C-E366-B74E-6E4E6245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6CED7-54CA-655D-ACF8-019DB6F0A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2E5A-6F13-E1E0-3C90-7FA2AC002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21ADC-B90F-38FE-DC5A-3A2C7972D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35F72-7785-DA86-A740-D3AE08E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B3F5B-3E30-B647-E737-C32C3EC0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5294-A2F7-5A62-BD0D-B9AF1F93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87EB-7FEC-2485-E07E-01F0994F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FECE-E4D6-5110-0C8D-DD87FB2D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6519-405A-4222-C51D-41D87D6A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F4162-7B81-39B7-58AF-22C6C2FC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1CC13-384B-6886-6998-CA46DECE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6DF6-BFE9-92A5-5A8C-93BA84A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4CF0-4FD2-0607-A7C0-C295A091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7C8-5C9C-9D71-BA0A-4E6E833E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A41E-A4FA-4AB8-D18E-4BE76832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C60B-138D-9FD0-B85D-1FF45E5F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998F-2A75-9B6F-723F-8E6056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6E01-A265-FD2B-E08C-8DDB46AD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BE20-F23E-94BA-A2C1-C1F83EF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891-E9AF-A763-96BF-9F1B1D45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98C42-2CCA-7283-E400-D81106FC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373F1-7525-05F1-87A3-20EF1D44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0051-2A86-16CD-5E56-A9F36B21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9E6E3-954B-4DE8-7004-31F8BD8D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3C04-EBC4-3332-5A16-AB1DB9B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DF608-FA88-3AC9-0FC0-90BFFE99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A316C-B1CF-CF78-DAC0-BFA4A4D1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EB66-5978-ACE8-66E3-1BE0895A2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81D8-0DFB-764D-A4F2-E5FB56CC3F4E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26D-666D-8CE7-985D-3577DE42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13C5-A89C-3683-1553-F6A172649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CC3B-122C-744E-A75F-67B85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ECC-5513-B10D-E214-4DF81708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/>
              <a:t>Static Member &amp; </a:t>
            </a:r>
            <a:br>
              <a:rPr lang="en-ID" dirty="0"/>
            </a:br>
            <a:r>
              <a:rPr lang="en-ID" dirty="0"/>
              <a:t>Keyword Final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A000-D7B9-6A03-9B08-3261FDE11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2646-8C98-C88D-7D7D-1AC70153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DEA-6C23-73AA-51A7-3D8F98C9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Akses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static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Memori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static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dimuat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kali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, </a:t>
            </a:r>
            <a:r>
              <a:rPr lang="en-ID" dirty="0" err="1"/>
              <a:t>terlepas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Hubungan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objek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static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instance (non-static)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6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0174-5005-14B3-E0BB-7EF6FD5C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instance dan </a:t>
            </a:r>
            <a:r>
              <a:rPr lang="en-ID" dirty="0" err="1"/>
              <a:t>anggota</a:t>
            </a:r>
            <a:r>
              <a:rPr lang="en-ID" dirty="0"/>
              <a:t> static: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FA568-6CDF-601F-E591-7BFC66D4B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475" y="2067154"/>
            <a:ext cx="9714803" cy="43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4B1-F0C1-F73D-2A55-E818140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Keyword final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Java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inisialisasi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keandalan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4C019D-3525-63C8-8607-E9EF4643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</p:spTree>
    <p:extLst>
      <p:ext uri="{BB962C8B-B14F-4D97-AF65-F5344CB8AC3E}">
        <p14:creationId xmlns:p14="http://schemas.microsoft.com/office/powerpoint/2010/main" val="187455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BF5A-F471-073D-F7D2-0BC5684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final pada </a:t>
            </a:r>
            <a:r>
              <a:rPr lang="en-ID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299-70EF-10F4-1ABB-695369A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Variabel</a:t>
            </a:r>
            <a:r>
              <a:rPr lang="en-ID" b="1" dirty="0"/>
              <a:t> final:</a:t>
            </a:r>
            <a:r>
              <a:rPr lang="en-ID" dirty="0"/>
              <a:t> Nilai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r>
              <a:rPr lang="en-ID" dirty="0"/>
              <a:t>.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. </a:t>
            </a:r>
            <a:r>
              <a:rPr lang="en-ID" dirty="0">
                <a:effectLst/>
              </a:rPr>
              <a:t>Java</a:t>
            </a:r>
          </a:p>
          <a:p>
            <a:endParaRPr lang="en-ID" dirty="0"/>
          </a:p>
          <a:p>
            <a:endParaRPr lang="en-ID" dirty="0">
              <a:effectLst/>
            </a:endParaRPr>
          </a:p>
          <a:p>
            <a:r>
              <a:rPr lang="en-ID" b="1" dirty="0"/>
              <a:t>Parameter final: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parameter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B62AC-DB68-1C28-BC87-9C850268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41" y="2753178"/>
            <a:ext cx="4420241" cy="67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A8287-CA96-C1A4-1515-F0B71826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92" y="4717142"/>
            <a:ext cx="7266218" cy="1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ED93-653D-5FB6-137B-62B1972E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Penggunaan</a:t>
            </a:r>
            <a:r>
              <a:rPr lang="en-ID" b="1" dirty="0"/>
              <a:t> final pada </a:t>
            </a:r>
            <a:r>
              <a:rPr lang="en-ID" b="1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C791-D176-DA04-EC17-A5E1F3D3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Metode</a:t>
            </a:r>
            <a:r>
              <a:rPr lang="en-ID" b="1" dirty="0"/>
              <a:t> final: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di-override oleh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B9415-D8BA-E507-ABB1-7F04CE4E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387600"/>
            <a:ext cx="7061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D82-C6CF-0A86-4DB3-F8F024B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final pada </a:t>
            </a:r>
            <a:r>
              <a:rPr lang="en-ID" dirty="0" err="1"/>
              <a:t>Kelas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BD46-2EEA-2720-F9C1-7B5B8440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Kelas</a:t>
            </a:r>
            <a:r>
              <a:rPr lang="en-ID" b="1" dirty="0"/>
              <a:t> final: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DE665-16BA-30BB-08A9-E0AAF63D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22" y="2765560"/>
            <a:ext cx="4950278" cy="13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91C7-91C2-4DDD-78D3-800B0ECF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static dan final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B684-1F0D-0F44-E0A9-3EF12C22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Konstanta</a:t>
            </a:r>
            <a:r>
              <a:rPr lang="en-ID" b="1" dirty="0"/>
              <a:t> </a:t>
            </a:r>
            <a:r>
              <a:rPr lang="en-ID" b="1" dirty="0" err="1"/>
              <a:t>Kelas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final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C9A53-F623-2778-6942-4AB247D5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2" y="3145972"/>
            <a:ext cx="7866741" cy="14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0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C507-9EE2-3338-5684-3AA74A22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27BD7-E83A-F1B7-177B-92DB34F7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7401"/>
            <a:ext cx="5856514" cy="5091221"/>
          </a:xfrm>
        </p:spPr>
      </p:pic>
    </p:spTree>
    <p:extLst>
      <p:ext uri="{BB962C8B-B14F-4D97-AF65-F5344CB8AC3E}">
        <p14:creationId xmlns:p14="http://schemas.microsoft.com/office/powerpoint/2010/main" val="193150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7A2D-1782-D742-6E0F-94F2D5A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Kapan </a:t>
            </a:r>
            <a:r>
              <a:rPr lang="en-ID" dirty="0" err="1"/>
              <a:t>Menggunakan</a:t>
            </a:r>
            <a:r>
              <a:rPr lang="en-ID" dirty="0"/>
              <a:t> final: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FFFB-424E-4CE1-ABDE-DB609D03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Konstanta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Parameter </a:t>
            </a:r>
            <a:r>
              <a:rPr lang="en-ID" b="1" dirty="0" err="1"/>
              <a:t>Metode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parameter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Metode</a:t>
            </a:r>
            <a:r>
              <a:rPr lang="en-ID" b="1" dirty="0"/>
              <a:t>:</a:t>
            </a:r>
            <a:r>
              <a:rPr lang="en-ID" dirty="0"/>
              <a:t> Ketika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di-override oleh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Kelas</a:t>
            </a:r>
            <a:r>
              <a:rPr lang="en-ID" b="1" dirty="0"/>
              <a:t>:</a:t>
            </a:r>
            <a:r>
              <a:rPr lang="en-ID" dirty="0"/>
              <a:t> Ketika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03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E367-2853-A92C-ABD4-EC353BCC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Kita </a:t>
            </a:r>
            <a:r>
              <a:rPr lang="en-ID" dirty="0" err="1"/>
              <a:t>Menggunakan</a:t>
            </a:r>
            <a:r>
              <a:rPr lang="en-ID" dirty="0"/>
              <a:t> final?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A1F7-D81D-C252-3CF8-1D167DAF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Keamanan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disengaja</a:t>
            </a:r>
            <a:r>
              <a:rPr lang="en-ID" dirty="0"/>
              <a:t> pada data.</a:t>
            </a:r>
          </a:p>
          <a:p>
            <a:r>
              <a:rPr lang="en-ID" b="1" dirty="0" err="1"/>
              <a:t>Kejelasan</a:t>
            </a:r>
            <a:r>
              <a:rPr lang="en-ID" b="1" dirty="0"/>
              <a:t> Kode: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mana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. </a:t>
            </a:r>
          </a:p>
          <a:p>
            <a:r>
              <a:rPr lang="en-ID" b="1" dirty="0" err="1"/>
              <a:t>Optimasi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Kompiler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957A-3C70-2078-4A21-634145C8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B517-23B7-E67D-E20D-56805C4F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Keyword </a:t>
            </a:r>
            <a:r>
              <a:rPr lang="en-ID" b="1" dirty="0"/>
              <a:t>static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Java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mengasosiasikan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instance (</a:t>
            </a:r>
            <a:r>
              <a:rPr lang="en-ID" dirty="0" err="1"/>
              <a:t>objek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static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B52E-4A96-2229-DF43-CEB8103B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Final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D20E-09AB-B1D0-8A9E-B6F6B0D4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Ringkasan</a:t>
            </a:r>
            <a:r>
              <a:rPr lang="en-ID" dirty="0"/>
              <a:t>:</a:t>
            </a:r>
          </a:p>
          <a:p>
            <a:r>
              <a:rPr lang="en-ID" dirty="0"/>
              <a:t>final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dirty="0" err="1"/>
              <a:t>Inisialisasi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final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konstruktor</a:t>
            </a:r>
            <a:r>
              <a:rPr lang="en-ID" dirty="0"/>
              <a:t>.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final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C249-510F-0EEA-5F66-54D80F23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Math </a:t>
            </a:r>
            <a:r>
              <a:rPr lang="en-US" dirty="0" err="1"/>
              <a:t>Libary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6E3A-C00D-A3ED-60B1-82D39B5F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48" y="1541145"/>
            <a:ext cx="4709351" cy="51056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6EC46-B7C0-BC9B-36C5-6C2A0637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0477"/>
            <a:ext cx="4552950" cy="1631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B83CB-8990-078F-962F-41F3BC3140E9}"/>
              </a:ext>
            </a:extLst>
          </p:cNvPr>
          <p:cNvSpPr txBox="1"/>
          <p:nvPr/>
        </p:nvSpPr>
        <p:spPr>
          <a:xfrm>
            <a:off x="5994400" y="154114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0255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6F10-00E6-D3E7-3296-64F65314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 err="1"/>
              <a:t>Penggunaan</a:t>
            </a:r>
            <a:r>
              <a:rPr lang="en-ID" dirty="0"/>
              <a:t> Static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FE2F-AB3B-69E1-145F-B2165DB3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D" b="1" dirty="0"/>
              <a:t>Field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class variable, </a:t>
            </a:r>
            <a:r>
              <a:rPr lang="en-ID" dirty="0" err="1"/>
              <a:t>artinya</a:t>
            </a:r>
            <a:r>
              <a:rPr lang="en-ID" dirty="0"/>
              <a:t> field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endParaRPr lang="en-ID" dirty="0"/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b="1" dirty="0"/>
              <a:t>Method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class method, </a:t>
            </a:r>
            <a:r>
              <a:rPr lang="en-ID" dirty="0" err="1"/>
              <a:t>artinya</a:t>
            </a:r>
            <a:r>
              <a:rPr lang="en-ID" dirty="0"/>
              <a:t> method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endParaRPr lang="en-ID" dirty="0"/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b="1" dirty="0"/>
              <a:t>Block</a:t>
            </a:r>
            <a:r>
              <a:rPr lang="en-ID" dirty="0"/>
              <a:t>, static block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di load</a:t>
            </a: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b="1" dirty="0"/>
              <a:t>Inner Class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inner class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outer class 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Static pada inner class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object outer class </a:t>
            </a:r>
            <a:r>
              <a:rPr lang="en-ID" dirty="0" err="1"/>
              <a:t>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04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ECF4-D1DF-F9D2-0E0E-92945488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Penggunaan</a:t>
            </a:r>
            <a:r>
              <a:rPr lang="en-ID" dirty="0"/>
              <a:t> static pada Field (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C0E7-222E-BF4D-4CA0-0F00CD4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Nilai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, </a:t>
            </a:r>
            <a:r>
              <a:rPr lang="en-ID" i="1" dirty="0"/>
              <a:t>count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Counter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count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1227-7D67-FFB0-E594-BD2085B9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1" y="2649951"/>
            <a:ext cx="3657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881-689F-71A4-E19C-CEA705A5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static pada Method (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1FF2-0992-FD03-2D17-E113F317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Metode</a:t>
            </a:r>
            <a:r>
              <a:rPr lang="en-ID" dirty="0"/>
              <a:t> add()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dua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i="1" dirty="0" err="1"/>
              <a:t>MathUtils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B17D0-C5FA-CF8A-C8F3-527AF601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92" y="3239294"/>
            <a:ext cx="488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FBF6-C310-0BCD-288B-E9829FE6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static pada Static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D3CC-7DB5-BA9D-660D-862894BB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Blok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</a:t>
            </a:r>
            <a:r>
              <a:rPr lang="en-ID" dirty="0" err="1"/>
              <a:t>disebut</a:t>
            </a:r>
            <a:r>
              <a:rPr lang="en-ID" dirty="0"/>
              <a:t> static block. Blok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dimuat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Kode di </a:t>
            </a:r>
            <a:r>
              <a:rPr lang="en-ID" dirty="0" err="1"/>
              <a:t>dalam</a:t>
            </a:r>
            <a:r>
              <a:rPr lang="en-ID" dirty="0"/>
              <a:t> static block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konstruktor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EF5B-3494-5BF9-D66A-B0250A4F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09" y="3239294"/>
            <a:ext cx="6426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0F7-0C25-D3C1-9A9C-D0B8F205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38"/>
            <a:ext cx="10515600" cy="1325563"/>
          </a:xfrm>
        </p:spPr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static pada Inner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42F9-D4F0-E563-4197-628FFCCE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Inner class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</a:t>
            </a:r>
            <a:r>
              <a:rPr lang="en-ID" dirty="0" err="1"/>
              <a:t>disebut</a:t>
            </a:r>
            <a:r>
              <a:rPr lang="en-ID" dirty="0"/>
              <a:t> static nested class. Static nested class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non-static </a:t>
            </a:r>
            <a:r>
              <a:rPr lang="en-ID" dirty="0" err="1"/>
              <a:t>dari</a:t>
            </a:r>
            <a:r>
              <a:rPr lang="en-ID" dirty="0"/>
              <a:t> outer class.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Karena </a:t>
            </a:r>
            <a:r>
              <a:rPr lang="en-ID" dirty="0" err="1"/>
              <a:t>InnerClass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static nested class,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objeknya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OuterClass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F1D54-7002-8C7F-BC65-7E728038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5" y="2590463"/>
            <a:ext cx="65786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E98CE-5EA7-EBA5-6D5F-69FE1490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65" y="5815341"/>
            <a:ext cx="6654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DF8-2A2B-A59F-4FCD-24F62EC3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Static Members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0BBCF7-D332-5CB9-F304-896CC7E11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80" y="1393363"/>
            <a:ext cx="4534509" cy="50995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71793-EDAF-BC46-E8CE-965D6A20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42" y="5324474"/>
            <a:ext cx="3924300" cy="116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D37BD3-795A-9AA5-5631-98C62AD9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4" y="1393363"/>
            <a:ext cx="4534509" cy="3186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53BF9-0F3F-E218-C649-64D047E2B734}"/>
              </a:ext>
            </a:extLst>
          </p:cNvPr>
          <p:cNvSpPr txBox="1"/>
          <p:nvPr/>
        </p:nvSpPr>
        <p:spPr>
          <a:xfrm>
            <a:off x="5530620" y="49551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831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D6D4-B10A-6431-8F7F-17F096C5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Kapan </a:t>
            </a:r>
            <a:r>
              <a:rPr lang="en-ID" dirty="0" err="1"/>
              <a:t>Menggunakan</a:t>
            </a:r>
            <a:r>
              <a:rPr lang="en-ID" dirty="0"/>
              <a:t> Keyword static?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9AA2-35E6-7F16-4685-93F0A362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Variabel</a:t>
            </a:r>
            <a:r>
              <a:rPr lang="en-ID" b="1" dirty="0"/>
              <a:t> dan </a:t>
            </a:r>
            <a:r>
              <a:rPr lang="en-ID" b="1" dirty="0" err="1"/>
              <a:t>metode</a:t>
            </a:r>
            <a:r>
              <a:rPr lang="en-ID" b="1" dirty="0"/>
              <a:t> yang </a:t>
            </a:r>
            <a:r>
              <a:rPr lang="en-ID" b="1" dirty="0" err="1"/>
              <a:t>bersifat</a:t>
            </a:r>
            <a:r>
              <a:rPr lang="en-ID" b="1" dirty="0"/>
              <a:t> </a:t>
            </a:r>
            <a:r>
              <a:rPr lang="en-ID" b="1" dirty="0" err="1"/>
              <a:t>umum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seluruh</a:t>
            </a:r>
            <a:r>
              <a:rPr lang="en-ID" b="1" dirty="0"/>
              <a:t> </a:t>
            </a:r>
            <a:r>
              <a:rPr lang="en-ID" b="1" dirty="0" err="1"/>
              <a:t>objek</a:t>
            </a:r>
            <a:r>
              <a:rPr lang="en-ID" b="1" dirty="0"/>
              <a:t>:</a:t>
            </a:r>
            <a:r>
              <a:rPr lang="en-ID" dirty="0"/>
              <a:t> Jika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static. </a:t>
            </a:r>
          </a:p>
          <a:p>
            <a:r>
              <a:rPr lang="en-ID" b="1" dirty="0"/>
              <a:t>Utility class: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utilitas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,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.)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static.</a:t>
            </a:r>
          </a:p>
          <a:p>
            <a:r>
              <a:rPr lang="en-ID" b="1" dirty="0" err="1"/>
              <a:t>Konstanta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program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static dan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756</Words>
  <Application>Microsoft Macintosh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Static Member &amp;  Keyword Final </vt:lpstr>
      <vt:lpstr>Static Keyword</vt:lpstr>
      <vt:lpstr>Penggunaan Static</vt:lpstr>
      <vt:lpstr>Penggunaan static pada Field (Variabel Kelas)</vt:lpstr>
      <vt:lpstr>Penggunaan static pada Method (Metode Kelas)</vt:lpstr>
      <vt:lpstr>Penggunaan static pada Static Block</vt:lpstr>
      <vt:lpstr>Penggunaan static pada Inner Class</vt:lpstr>
      <vt:lpstr>Contoh Program Static Members</vt:lpstr>
      <vt:lpstr>Kapan Menggunakan Keyword static?</vt:lpstr>
      <vt:lpstr>Keuntungan Menggunakan Static</vt:lpstr>
      <vt:lpstr>Perbedaan antara anggota instance dan anggota static:</vt:lpstr>
      <vt:lpstr>Final Keyword</vt:lpstr>
      <vt:lpstr>Penggunaan final pada Variabel</vt:lpstr>
      <vt:lpstr>Penggunaan final pada Metode</vt:lpstr>
      <vt:lpstr>Penggunaan final pada Kelas</vt:lpstr>
      <vt:lpstr>Kombinasi static dan final</vt:lpstr>
      <vt:lpstr>Contoh Program</vt:lpstr>
      <vt:lpstr>Kapan Menggunakan final:</vt:lpstr>
      <vt:lpstr>Mengapa Kita Menggunakan final?</vt:lpstr>
      <vt:lpstr>Kesimpulan Final Keyword</vt:lpstr>
      <vt:lpstr>Import Math Libary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9</cp:revision>
  <dcterms:created xsi:type="dcterms:W3CDTF">2024-12-15T15:28:16Z</dcterms:created>
  <dcterms:modified xsi:type="dcterms:W3CDTF">2024-12-15T17:18:36Z</dcterms:modified>
</cp:coreProperties>
</file>