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73" r:id="rId8"/>
    <p:sldId id="269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6" d="100"/>
          <a:sy n="136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07D4-FB73-1470-7E7F-7A6A4B7C6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D66AC-50F6-154B-5CCA-B7B727AD0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1234-E83B-8B06-07D0-D7656DCF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29A8-523F-59A1-11E7-6F7360F9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5889-EA8F-6081-4A51-4D4CAC78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A61F-67E5-5952-842D-EAB1F7A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495D4-955F-AC83-9D51-0B9329E2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304B-6981-F8A1-A161-2A816130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6213-A84F-B535-670A-17672048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CC06-1A58-67FC-CDE4-B8588914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70180-D834-F459-E244-05444D8EC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4D548-BA12-61D4-107D-73758C063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18FE-06DA-4091-AB1E-FDA952AF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FE39-03DA-DE6B-62DD-1A63BB6E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B3A1A-CCA1-C193-4FE9-F607CFD6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A835-258D-2AFF-486A-C50451D6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D2CB-1A7A-6B2C-AB01-9503F62E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0606-0BFB-FA65-199D-85DC3F3A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9794-2666-C196-D4BE-4E8871AF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00C4-405F-B7BA-9010-EE473FEB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0C8F-FFF7-24A7-A519-8563CEEC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C0290-B859-A78E-97BE-0F7C1E68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3A13-F274-F87A-4050-3817AB6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98E1-7700-6780-7CC8-DEF0DAB3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E327-D4BF-ADF7-1F88-DB6BBB2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AC0-D6C3-DA46-13C5-0A826FB9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2E5A-C853-1B78-9952-0D177CD4A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DAB19-0CE3-4C00-B84A-75BBBA2B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E2F9-F97D-847F-7782-004F2DB6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EDA0-4EB9-E7A4-71FC-944B9115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A5033-2BF1-8B34-F491-5806CF5F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892-1280-D4F6-1BFE-47B520C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B372-B61B-E9B0-B017-247EC06E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0DFF1-F5EC-4494-8D62-7D86BF05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F412D-2705-2DB6-AF85-A8B0ACE9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23DE6-C6AD-6C9E-E612-E0B1DFE7A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7FD78-9C9B-9801-F17F-F56C92DC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5337F-44CB-360C-5ABD-DBF96B7E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F1142-04B3-FBB4-8602-33569E7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3910-D9FE-8106-3326-E6926DF7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A88DF-BC03-B46C-63CA-5507AA8C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ABD5C-546A-A9FC-2DEC-6AC594E2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8AAD0-6208-C7A8-CAE0-B5FF4661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3407F-41B6-D9D5-CFEF-951A385F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30DC-C7FA-4A10-6555-89A0AD1C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55F7-8E63-53B6-515F-2B2D1DEB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2836-886E-46CE-8DC7-2C696111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A747-7CB0-EB4F-0FF8-6593A081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5DD35-EA1A-71D3-6945-68B1A361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F9CF-F292-F7AE-8CC0-1360FED8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7106-FB6D-67FC-4416-50DF9096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CFE9-5F74-2AFB-49CE-5EBF88ED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9E55-2777-378F-C914-3F1DDB96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3CC3D-BCCE-6FAF-4899-72C49FD83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3EFB-67E3-8F5F-ECA1-00765A8C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99B4-1DEB-DD9A-9C97-8530261B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0E947-CFD7-A022-4529-63CABB0E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CEE10-BF5F-782E-8C68-3EC1C8B5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910E5-5229-D7FA-AF20-3229B80D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8769-E154-81CB-5D49-42627B44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8EDED-5FA1-A513-00EA-D1E4FF6F1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407D-2B9C-DB43-86A2-0917B1B46581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481B-FBD5-29F5-B431-2B72D489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AECF-07BD-EFEE-83CE-2E740D96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BA67-AC54-B047-9951-E2EB516E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7</a:t>
            </a:r>
            <a:br>
              <a:rPr lang="en-ID" dirty="0"/>
            </a:br>
            <a:r>
              <a:rPr lang="en-ID" dirty="0"/>
              <a:t>Abstract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16F9-5BB7-2D12-D7E5-BB4CF042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4A65-9C81-1E46-CE90-AFD109AB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Abstract method </a:t>
            </a:r>
            <a:r>
              <a:rPr lang="en-ID" dirty="0" err="1"/>
              <a:t>dalam</a:t>
            </a:r>
            <a:r>
              <a:rPr lang="en-ID" dirty="0"/>
              <a:t> abstract class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"</a:t>
            </a:r>
            <a:r>
              <a:rPr lang="en-ID" dirty="0" err="1"/>
              <a:t>kontrak</a:t>
            </a:r>
            <a:r>
              <a:rPr lang="en-ID" dirty="0"/>
              <a:t>" </a:t>
            </a:r>
            <a:r>
              <a:rPr lang="en-ID" dirty="0" err="1"/>
              <a:t>atau</a:t>
            </a:r>
            <a:r>
              <a:rPr lang="en-ID" dirty="0"/>
              <a:t> "</a:t>
            </a:r>
            <a:r>
              <a:rPr lang="en-ID" dirty="0" err="1"/>
              <a:t>kerangka</a:t>
            </a:r>
            <a:r>
              <a:rPr lang="en-ID" dirty="0"/>
              <a:t>" </a:t>
            </a:r>
            <a:r>
              <a:rPr lang="en-ID" dirty="0" err="1"/>
              <a:t>bagi</a:t>
            </a:r>
            <a:r>
              <a:rPr lang="en-ID" dirty="0"/>
              <a:t> subclass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memaksakan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subclass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,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konsistensi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subclass, dan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program yang </a:t>
            </a:r>
            <a:r>
              <a:rPr lang="en-ID" dirty="0" err="1"/>
              <a:t>lebih</a:t>
            </a:r>
            <a:r>
              <a:rPr lang="en-ID" dirty="0"/>
              <a:t> modular.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C8CC-7FCB-7C4E-0C09-52385ED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Abstract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3093-93E4-74BD-5CD6-647C786B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 </a:t>
            </a: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instance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. 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 oleh </a:t>
            </a:r>
            <a:r>
              <a:rPr lang="en-ID" dirty="0" err="1"/>
              <a:t>kelas</a:t>
            </a:r>
            <a:r>
              <a:rPr lang="en-ID" dirty="0"/>
              <a:t> lain.</a:t>
            </a:r>
          </a:p>
          <a:p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b="1" dirty="0" err="1"/>
              <a:t>abstrak</a:t>
            </a:r>
            <a:r>
              <a:rPr lang="en-ID" dirty="0"/>
              <a:t> dan </a:t>
            </a:r>
            <a:r>
              <a:rPr lang="en-ID" b="1" dirty="0"/>
              <a:t>non-</a:t>
            </a:r>
            <a:r>
              <a:rPr lang="en-ID" b="1" dirty="0" err="1"/>
              <a:t>abstrak</a:t>
            </a:r>
            <a:r>
              <a:rPr lang="en-ID" dirty="0"/>
              <a:t>. </a:t>
            </a:r>
          </a:p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(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),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non-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.</a:t>
            </a:r>
          </a:p>
          <a:p>
            <a:r>
              <a:rPr lang="en-ID" dirty="0"/>
              <a:t>Ketika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,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mengimplementasikan</a:t>
            </a:r>
            <a:r>
              <a:rPr lang="en-ID" b="1" dirty="0"/>
              <a:t> </a:t>
            </a:r>
            <a:r>
              <a:rPr lang="en-ID" b="1" dirty="0" err="1"/>
              <a:t>semua</a:t>
            </a:r>
            <a:r>
              <a:rPr lang="en-ID" b="1" dirty="0"/>
              <a:t> </a:t>
            </a:r>
            <a:r>
              <a:rPr lang="en-ID" b="1" dirty="0" err="1"/>
              <a:t>metode</a:t>
            </a:r>
            <a:r>
              <a:rPr lang="en-ID" b="1" dirty="0"/>
              <a:t> </a:t>
            </a:r>
            <a:r>
              <a:rPr lang="en-ID" b="1" dirty="0" err="1"/>
              <a:t>abstrak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juga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1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4BB-847E-FD8E-D728-65AE1C33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D2B3-2021-FFD1-0FDC-D820A2E0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sebagai</a:t>
            </a:r>
            <a:r>
              <a:rPr lang="en-ID" dirty="0"/>
              <a:t> abstract class.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/>
              <a:t>Abstract class </a:t>
            </a:r>
            <a:r>
              <a:rPr lang="en-ID" dirty="0" err="1"/>
              <a:t>artinya</a:t>
            </a:r>
            <a:r>
              <a:rPr lang="en-ID" dirty="0"/>
              <a:t>, class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object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diturunkan</a:t>
            </a:r>
            <a:endParaRPr lang="en-ID" dirty="0"/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menjadi</a:t>
            </a:r>
            <a:r>
              <a:rPr lang="en-ID" dirty="0"/>
              <a:t> abstract,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abstract </a:t>
            </a:r>
            <a:r>
              <a:rPr lang="en-ID" dirty="0" err="1"/>
              <a:t>sebelum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class</a:t>
            </a:r>
          </a:p>
          <a:p>
            <a:pPr rtl="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 abstract class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class child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0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47C9-FAD2-6033-5AC3-552C3B4B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Abstract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613B-90E6-810D-78FE-077B6E4B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 err="1"/>
              <a:t>Kontrak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Subclass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kerangka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seragam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  <a:p>
            <a:r>
              <a:rPr lang="en-ID" b="1" dirty="0"/>
              <a:t>Reuse Code</a:t>
            </a:r>
            <a:r>
              <a:rPr lang="en-ID" dirty="0"/>
              <a:t>: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oleh </a:t>
            </a:r>
            <a:r>
              <a:rPr lang="en-ID" dirty="0" err="1"/>
              <a:t>berbagai</a:t>
            </a:r>
            <a:r>
              <a:rPr lang="en-ID" dirty="0"/>
              <a:t> subclass,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.</a:t>
            </a:r>
          </a:p>
          <a:p>
            <a:r>
              <a:rPr lang="en-ID" b="1" dirty="0" err="1"/>
              <a:t>Struktur</a:t>
            </a:r>
            <a:r>
              <a:rPr lang="en-ID" b="1" dirty="0"/>
              <a:t> </a:t>
            </a:r>
            <a:r>
              <a:rPr lang="en-ID" b="1" dirty="0" err="1"/>
              <a:t>Hirarki</a:t>
            </a:r>
            <a:r>
              <a:rPr lang="en-ID" dirty="0"/>
              <a:t>: </a:t>
            </a:r>
            <a:r>
              <a:rPr lang="en-ID" dirty="0" err="1"/>
              <a:t>Abstraksi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hirarki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B2F9-BC80-25FC-CECB-8DA372DE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Abstract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B19CF-93FC-D977-CDD2-F6812174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98061" cy="45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AED8-FD24-F92C-D7C9-619B8E91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ID" dirty="0"/>
              <a:t>Abstract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3AD4-FE16-D868-2649-C305A600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1" dirty="0"/>
              <a:t>Abstract Method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abstract class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</a:t>
            </a:r>
          </a:p>
          <a:p>
            <a:r>
              <a:rPr lang="en-ID" dirty="0"/>
              <a:t>Ketika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abstract,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(child class)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b="1" dirty="0" err="1"/>
              <a:t>wajib</a:t>
            </a:r>
            <a:r>
              <a:rPr lang="en-ID" b="1" dirty="0"/>
              <a:t> </a:t>
            </a:r>
            <a:r>
              <a:rPr lang="en-ID" b="1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abstract method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b="1" dirty="0" err="1"/>
              <a:t>perilaku</a:t>
            </a:r>
            <a:r>
              <a:rPr lang="en-ID" b="1" dirty="0"/>
              <a:t> yang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ada</a:t>
            </a:r>
            <a:r>
              <a:rPr lang="en-ID" b="1" dirty="0"/>
              <a:t> </a:t>
            </a:r>
            <a:r>
              <a:rPr lang="en-ID" dirty="0"/>
              <a:t>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mewarisinya</a:t>
            </a:r>
            <a:r>
              <a:rPr lang="en-ID" dirty="0"/>
              <a:t>.</a:t>
            </a:r>
          </a:p>
          <a:p>
            <a:r>
              <a:rPr lang="en-ID" dirty="0"/>
              <a:t>Karena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, </a:t>
            </a:r>
            <a:r>
              <a:rPr lang="en-ID" b="1" i="1" dirty="0"/>
              <a:t>abstract method</a:t>
            </a:r>
            <a:r>
              <a:rPr lang="en-ID" b="1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boleh</a:t>
            </a:r>
            <a:r>
              <a:rPr lang="en-ID" b="1" dirty="0"/>
              <a:t> </a:t>
            </a:r>
            <a:r>
              <a:rPr lang="en-ID" b="1" dirty="0" err="1"/>
              <a:t>memiliki</a:t>
            </a:r>
            <a:r>
              <a:rPr lang="en-ID" b="1" dirty="0"/>
              <a:t> </a:t>
            </a:r>
            <a:r>
              <a:rPr lang="en-ID" b="1" i="1" dirty="0"/>
              <a:t>access modifier</a:t>
            </a:r>
            <a:r>
              <a:rPr lang="en-ID" b="1" dirty="0"/>
              <a:t> private</a:t>
            </a:r>
            <a:r>
              <a:rPr lang="en-ID" dirty="0"/>
              <a:t>.</a:t>
            </a:r>
          </a:p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protected </a:t>
            </a:r>
            <a:r>
              <a:rPr lang="en-ID" dirty="0" err="1"/>
              <a:t>atau</a:t>
            </a:r>
            <a:r>
              <a:rPr lang="en-ID" dirty="0"/>
              <a:t> public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kelas-kelas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00D-5823-B0ED-F925-4D0739AA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Abstract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A2AD-445D-1D7D-8471-4774D203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 err="1"/>
              <a:t>Tidak</a:t>
            </a:r>
            <a:r>
              <a:rPr lang="en-ID" b="1" dirty="0"/>
              <a:t> Ada Blok Kode</a:t>
            </a:r>
            <a:r>
              <a:rPr lang="en-ID" dirty="0"/>
              <a:t>: Abstract method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parameter, dan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pengembalian</a:t>
            </a:r>
            <a:r>
              <a:rPr lang="en-ID" dirty="0"/>
              <a:t>),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body </a:t>
            </a:r>
            <a:r>
              <a:rPr lang="en-ID" dirty="0" err="1"/>
              <a:t>metode</a:t>
            </a:r>
            <a:r>
              <a:rPr lang="en-ID" dirty="0"/>
              <a:t> {}.</a:t>
            </a:r>
          </a:p>
          <a:p>
            <a:r>
              <a:rPr lang="en-ID" b="1" dirty="0"/>
              <a:t>Override di Child Class</a:t>
            </a:r>
            <a:r>
              <a:rPr lang="en-ID" dirty="0"/>
              <a:t>: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abstract class </a:t>
            </a:r>
            <a:r>
              <a:rPr lang="en-ID" dirty="0" err="1"/>
              <a:t>harus</a:t>
            </a:r>
            <a:r>
              <a:rPr lang="en-ID" dirty="0"/>
              <a:t> meng-</a:t>
            </a:r>
            <a:r>
              <a:rPr lang="en-ID" i="1" dirty="0"/>
              <a:t>override</a:t>
            </a:r>
            <a:r>
              <a:rPr lang="en-ID" dirty="0"/>
              <a:t> dan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abstract method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induknya</a:t>
            </a:r>
            <a:r>
              <a:rPr lang="en-ID" dirty="0"/>
              <a:t>. Jika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abstract method,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juga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abstract.</a:t>
            </a:r>
          </a:p>
          <a:p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Boleh</a:t>
            </a:r>
            <a:r>
              <a:rPr lang="en-ID" b="1" dirty="0"/>
              <a:t> Private</a:t>
            </a:r>
            <a:r>
              <a:rPr lang="en-ID" dirty="0"/>
              <a:t>: Karena abstract method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oleh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private,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meng-override method yang </a:t>
            </a:r>
            <a:r>
              <a:rPr lang="en-ID" dirty="0" err="1"/>
              <a:t>bersifat</a:t>
            </a:r>
            <a:r>
              <a:rPr lang="en-ID" dirty="0"/>
              <a:t> private.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7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D289-3CB8-1B5B-4378-D5CBE5DE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636" y="365125"/>
            <a:ext cx="4025245" cy="13788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Abstract Class &amp;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3FFAA-60F4-6D39-1984-283790ED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5" y="225972"/>
            <a:ext cx="3344271" cy="6406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8040D-1BAE-2C41-4D95-C77F32A3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64" y="225972"/>
            <a:ext cx="3802425" cy="64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7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D8AA-8630-B3B5-3C5C-571067E8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Abstract Method dan Abstract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0200-A7B4-2B06-84A4-F5D38352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Enforcing Implementation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abstract method,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memaksa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subclass.</a:t>
            </a:r>
          </a:p>
          <a:p>
            <a:r>
              <a:rPr lang="en-ID" b="1" dirty="0" err="1"/>
              <a:t>Konsistensi</a:t>
            </a:r>
            <a:r>
              <a:rPr lang="en-ID" b="1" dirty="0"/>
              <a:t> pada </a:t>
            </a:r>
            <a:r>
              <a:rPr lang="en-ID" b="1" dirty="0" err="1"/>
              <a:t>Hierarki</a:t>
            </a:r>
            <a:r>
              <a:rPr lang="en-ID" dirty="0"/>
              <a:t>: Abstract class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subclass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yang </a:t>
            </a:r>
            <a:r>
              <a:rPr lang="en-ID" dirty="0" err="1"/>
              <a:t>konsisten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Vehicle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startEngine</a:t>
            </a:r>
            <a:r>
              <a:rPr lang="en-ID" dirty="0"/>
              <a:t>().</a:t>
            </a:r>
          </a:p>
          <a:p>
            <a:r>
              <a:rPr lang="en-ID" b="1" dirty="0"/>
              <a:t>Kode </a:t>
            </a:r>
            <a:r>
              <a:rPr lang="en-ID" b="1" dirty="0" err="1"/>
              <a:t>Bersih</a:t>
            </a:r>
            <a:r>
              <a:rPr lang="en-ID" b="1" dirty="0"/>
              <a:t> dan </a:t>
            </a:r>
            <a:r>
              <a:rPr lang="en-ID" b="1" dirty="0" err="1"/>
              <a:t>Terstruktur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abstraksi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agar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dan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abstraksi</a:t>
            </a:r>
            <a:r>
              <a:rPr lang="en-ID" dirty="0"/>
              <a:t> </a:t>
            </a:r>
            <a:r>
              <a:rPr lang="en-ID" dirty="0" err="1"/>
              <a:t>menyembunyikan</a:t>
            </a:r>
            <a:r>
              <a:rPr lang="en-ID" dirty="0"/>
              <a:t> detail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648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Materi Pertemuan 7 Abstract</vt:lpstr>
      <vt:lpstr>Abstract Class</vt:lpstr>
      <vt:lpstr>Abstract Class</vt:lpstr>
      <vt:lpstr>Tujuan Penggunaan Abstract Class</vt:lpstr>
      <vt:lpstr>Contoh program sederhana Abstract Class</vt:lpstr>
      <vt:lpstr>Abstract Method</vt:lpstr>
      <vt:lpstr>Aturan dalam Abstract Method</vt:lpstr>
      <vt:lpstr>Contoh  Abstract Class &amp; Abstract Method</vt:lpstr>
      <vt:lpstr>Manfaat Penggunaan Abstract Method dan Abstract Class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1</cp:revision>
  <dcterms:created xsi:type="dcterms:W3CDTF">2024-11-10T13:57:01Z</dcterms:created>
  <dcterms:modified xsi:type="dcterms:W3CDTF">2024-11-10T14:52:58Z</dcterms:modified>
</cp:coreProperties>
</file>