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5" r:id="rId11"/>
    <p:sldId id="270" r:id="rId12"/>
    <p:sldId id="271" r:id="rId13"/>
    <p:sldId id="272" r:id="rId14"/>
    <p:sldId id="269" r:id="rId15"/>
    <p:sldId id="273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21"/>
    <p:restoredTop sz="91701"/>
  </p:normalViewPr>
  <p:slideViewPr>
    <p:cSldViewPr snapToGrid="0">
      <p:cViewPr varScale="1">
        <p:scale>
          <a:sx n="117" d="100"/>
          <a:sy n="117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ECCD-817A-B8B4-AF77-1C4143BF2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F7C63-0D8E-A818-9766-4FE7BCB54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35603-3672-AF7A-67BF-CB240C41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ABA9-E96E-F248-B0B8-0A857AC17671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5C665-A373-7A45-DC92-F6F6AB68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B7936-3B77-3253-DE42-31502B7B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8F-973F-8440-ADB7-04F3C3BA3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1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2F86-EAC1-7890-7796-ACF1A862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68A85-66C6-2115-F727-5BFE406F4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824AC-9CD7-A9E9-4BD2-D603CB08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ABA9-E96E-F248-B0B8-0A857AC17671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C7330-71CF-BEEA-B9E4-797269C0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4A1D5-BF6F-9AE5-FA37-94A42A6C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8F-973F-8440-ADB7-04F3C3BA3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9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4E8543-5CDF-0E6C-EC44-6454475A0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EF4D6-6E67-CDD7-A34E-07B3FC417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B1C06-7C08-2063-4571-C00885DD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ABA9-E96E-F248-B0B8-0A857AC17671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3FB28-D23B-DBC1-413F-C3D0D960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57FFC-DA22-09B3-8303-0DA19A04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8F-973F-8440-ADB7-04F3C3BA3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9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F74C-8EBC-8A81-47E8-DBA99289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089F-8310-DC97-F3D2-E19484CF6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15835-348B-1F2D-9AB9-3827B38DE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ABA9-E96E-F248-B0B8-0A857AC17671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5FB62-D0F0-2187-2940-776F25B5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59CC9-CC72-26D3-3338-734C3A87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8F-973F-8440-ADB7-04F3C3BA3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5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6D72A-A447-6587-C52A-63536B023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38C2C-A931-946E-845F-9FA721F8E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A873E-FC96-02E7-73AA-7A023E58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ABA9-E96E-F248-B0B8-0A857AC17671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E54E0-C0B2-5D4B-D60A-B57874F49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7D6A-D5DC-F8F0-64D1-24FC73A3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8F-973F-8440-ADB7-04F3C3BA3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81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6EC3-1B6A-20CF-7EAC-0CFDD47E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519A8-7B4E-7789-A8A0-6F41BC98D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7F892-F7B0-9C9E-E78A-173114FD2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99AFA-6FB9-D68C-E98D-F6E9B076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ABA9-E96E-F248-B0B8-0A857AC17671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FCE2A-92F6-724D-EC7F-EFF8D7CE1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CE866-8612-8CAB-4F9E-68D6FAF2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8F-973F-8440-ADB7-04F3C3BA3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7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4A68-17DE-9797-58F8-82704600D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3F020-2507-227F-8BCA-1D4E1FBAB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9D38A-B04A-2FE0-7241-7CD12B90B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363F44-2A7A-409C-EE68-0929A4ADE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C1297-272F-309F-D8F8-3B6F3C4C6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64F5C0-390E-D85D-8E81-5AA95CA43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ABA9-E96E-F248-B0B8-0A857AC17671}" type="datetimeFigureOut">
              <a:rPr lang="en-US" smtClean="0"/>
              <a:t>12/3/24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AB1A4F-2ACF-2C2F-D944-9788787B3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3072F4-0287-8E7A-4415-269C5CF2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8F-973F-8440-ADB7-04F3C3BA3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1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0B83-8872-D8C9-BC24-C909B3BE8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9949F-A140-397B-E3E4-FD7C7936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ABA9-E96E-F248-B0B8-0A857AC17671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FAB31-A99F-ECD6-BF0A-2108D510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4E62A-CA90-3F31-CDAC-D8CB9EDB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8F-973F-8440-ADB7-04F3C3BA3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8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7080F9-E874-A548-41AB-6937CB6B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ABA9-E96E-F248-B0B8-0A857AC17671}" type="datetimeFigureOut">
              <a:rPr lang="en-US" smtClean="0"/>
              <a:t>12/3/24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77CA26-68A3-4BCA-51B7-FDA7B003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83905-1D2A-C972-8681-681ECD88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8F-973F-8440-ADB7-04F3C3BA3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2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DAE4F-F674-19F0-B160-E6790A66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B690C-0BB5-294E-3049-F345CF614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EBE5F-C25A-D437-A821-D790CCE6F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F33ED-7E34-2688-2399-AE8F2192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ABA9-E96E-F248-B0B8-0A857AC17671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BF5E5-80F5-F7AA-8256-2890358F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3399D-87F9-5978-8BB9-D6D2EFB1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8F-973F-8440-ADB7-04F3C3BA3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9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CD97-7C0C-C2B7-8D44-09F64918B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4CF375-522C-38DD-3EEF-03296C8D1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07945-A374-1E81-C29E-BE3DD8BC9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D77CB-B90B-749B-DDD2-E243CC08B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ABA9-E96E-F248-B0B8-0A857AC17671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04803-6449-38FE-52AF-B100270B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997EE-D140-198C-E221-4C69D3D3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8F-973F-8440-ADB7-04F3C3BA3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6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212B70-1586-8BE0-10A8-A3E419C2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C7CC6-F8D2-C50D-8B3B-7ED647ECD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4049C-A356-08AE-3E32-0CC685D31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9ABA9-E96E-F248-B0B8-0A857AC17671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F98E9-005A-3FD0-D402-9E2E51C06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49D5B-61E2-98AC-9A22-A74C19C77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0B28F-973F-8440-ADB7-04F3C3BA3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7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1151-7F0F-1334-23F5-F9BE65D54B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Pertemuan</a:t>
            </a:r>
            <a:r>
              <a:rPr lang="en-US" dirty="0"/>
              <a:t> 8</a:t>
            </a:r>
            <a:br>
              <a:rPr lang="en-US" dirty="0"/>
            </a:br>
            <a:r>
              <a:rPr lang="en-US" dirty="0"/>
              <a:t>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01216-CDDD-FD2C-B863-C6728AE7F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Hafiz Irwandi, </a:t>
            </a:r>
            <a:r>
              <a:rPr lang="en-US" dirty="0" err="1"/>
              <a:t>S.Kom</a:t>
            </a:r>
            <a:r>
              <a:rPr lang="en-US" dirty="0"/>
              <a:t>, </a:t>
            </a:r>
            <a:r>
              <a:rPr lang="en-US" dirty="0" err="1"/>
              <a:t>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80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FCCC-848C-02FE-5C84-C1B2924A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Keuntungan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5BB71-18B6-B671-426E-7B2FC33C1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 err="1"/>
              <a:t>Modularitas</a:t>
            </a:r>
            <a:r>
              <a:rPr lang="en-ID" dirty="0"/>
              <a:t>: Kode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modular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fungsi-fungsi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dipecah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interface.</a:t>
            </a:r>
          </a:p>
          <a:p>
            <a:r>
              <a:rPr lang="en-ID" b="1" dirty="0" err="1"/>
              <a:t>Polimorfisme</a:t>
            </a:r>
            <a:r>
              <a:rPr lang="en-ID" dirty="0"/>
              <a:t>: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referensi</a:t>
            </a:r>
            <a:r>
              <a:rPr lang="en-ID" dirty="0"/>
              <a:t> interface.</a:t>
            </a:r>
          </a:p>
          <a:p>
            <a:r>
              <a:rPr lang="en-ID" b="1" dirty="0"/>
              <a:t>Multiple Inheritance</a:t>
            </a:r>
            <a:r>
              <a:rPr lang="en-ID" dirty="0"/>
              <a:t>: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mengimplementasikan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interface.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50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7A69-2C7A-EE41-7036-CB9EE32E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Interface Inheritance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15641C-EDC8-A98C-F85B-6D2AB6D63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ID" dirty="0" err="1"/>
              <a:t>Sebelumnya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tahu</a:t>
            </a:r>
            <a:r>
              <a:rPr lang="en-ID" dirty="0"/>
              <a:t> kalo di Java, child class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punya 1 class parent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interface, </a:t>
            </a:r>
            <a:r>
              <a:rPr lang="en-ID" dirty="0" err="1"/>
              <a:t>sebuah</a:t>
            </a:r>
            <a:r>
              <a:rPr lang="en-ID" dirty="0"/>
              <a:t> child class </a:t>
            </a:r>
            <a:r>
              <a:rPr lang="en-ID" dirty="0" err="1"/>
              <a:t>bisa</a:t>
            </a:r>
            <a:r>
              <a:rPr lang="en-ID" dirty="0"/>
              <a:t> implement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1 interface</a:t>
            </a:r>
          </a:p>
          <a:p>
            <a:pPr rtl="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Bahkan</a:t>
            </a:r>
            <a:r>
              <a:rPr lang="en-ID" dirty="0"/>
              <a:t> interface pun </a:t>
            </a:r>
            <a:r>
              <a:rPr lang="en-ID" dirty="0" err="1"/>
              <a:t>bisa</a:t>
            </a:r>
            <a:r>
              <a:rPr lang="en-ID" dirty="0"/>
              <a:t> implement interface lain,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1.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interface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mewarisi</a:t>
            </a:r>
            <a:r>
              <a:rPr lang="en-ID" dirty="0"/>
              <a:t> interface lain,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kata </a:t>
            </a:r>
            <a:r>
              <a:rPr lang="en-ID" dirty="0" err="1"/>
              <a:t>kunci</a:t>
            </a:r>
            <a:r>
              <a:rPr lang="en-ID" dirty="0"/>
              <a:t> extends, </a:t>
            </a:r>
            <a:r>
              <a:rPr lang="en-ID" dirty="0" err="1"/>
              <a:t>bukan</a:t>
            </a:r>
            <a:r>
              <a:rPr lang="en-ID" dirty="0"/>
              <a:t> implements</a:t>
            </a:r>
          </a:p>
        </p:txBody>
      </p:sp>
    </p:spTree>
    <p:extLst>
      <p:ext uri="{BB962C8B-B14F-4D97-AF65-F5344CB8AC3E}">
        <p14:creationId xmlns:p14="http://schemas.microsoft.com/office/powerpoint/2010/main" val="1520640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3448-9370-3486-A9EE-8028854B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ID" dirty="0"/>
              <a:t>Kode : Interface Inheritance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7D45277-5CB4-238F-D28A-CEF5BD3141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61" y="1557420"/>
            <a:ext cx="10096500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462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E3BA-3477-F859-2516-BC805DCB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Multiple 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294D6-7497-9397-66F1-B9570A8E6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Multiple Inheritance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mewarisi</a:t>
            </a:r>
            <a:r>
              <a:rPr lang="en-ID" dirty="0"/>
              <a:t> </a:t>
            </a:r>
            <a:r>
              <a:rPr lang="en-ID" dirty="0" err="1"/>
              <a:t>perilaku</a:t>
            </a:r>
            <a:r>
              <a:rPr lang="en-ID" dirty="0"/>
              <a:t> (</a:t>
            </a:r>
            <a:r>
              <a:rPr lang="en-ID" dirty="0" err="1"/>
              <a:t>metode</a:t>
            </a:r>
            <a:r>
              <a:rPr lang="en-ID" dirty="0"/>
              <a:t>)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Java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b="1" dirty="0"/>
              <a:t>multiple inheritance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b="1" dirty="0" err="1"/>
              <a:t>kelas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menyebabkan</a:t>
            </a:r>
            <a:r>
              <a:rPr lang="en-ID" dirty="0"/>
              <a:t> </a:t>
            </a:r>
            <a:r>
              <a:rPr lang="en-ID" dirty="0" err="1"/>
              <a:t>konflik</a:t>
            </a:r>
            <a:r>
              <a:rPr lang="en-ID" dirty="0"/>
              <a:t> </a:t>
            </a:r>
            <a:r>
              <a:rPr lang="en-ID" dirty="0" err="1"/>
              <a:t>diamon</a:t>
            </a:r>
            <a:r>
              <a:rPr lang="en-ID" dirty="0"/>
              <a:t> (diamond problem),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ambiguitas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dua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induk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Java</a:t>
            </a:r>
            <a:r>
              <a:rPr lang="en-ID" dirty="0"/>
              <a:t>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b="1" dirty="0"/>
              <a:t>multiple inheritance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b="1" dirty="0"/>
              <a:t>interface</a:t>
            </a:r>
            <a:r>
              <a:rPr lang="en-ID" dirty="0"/>
              <a:t>.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mengimplementasikan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interface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konflik</a:t>
            </a:r>
            <a:r>
              <a:rPr lang="en-ID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748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7F0A-7DBD-A856-007B-460FC8001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ID" dirty="0"/>
              <a:t>Multiple Interface Inheritance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275B69-76B7-BA99-E30A-721CD524C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24" y="1985115"/>
            <a:ext cx="10515600" cy="355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972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D157-756E-EA91-6B10-825181D0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Multiple Interface Inheritance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8D24A0-AFC6-C0CC-04B7-161F2FCB9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19" y="1941068"/>
            <a:ext cx="4769795" cy="47908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B9FAE-DFC3-BC5E-E87A-8CFCFD1BD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41068"/>
            <a:ext cx="5375385" cy="246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73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8DA2-5D58-353C-677D-094F4720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Kesimpulan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ABB55-ED3B-35C7-C284-7ABDE7BC0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b="1" dirty="0"/>
              <a:t>Multiple inheritance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interface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pewarisan</a:t>
            </a:r>
            <a:r>
              <a:rPr lang="en-ID" dirty="0"/>
              <a:t> </a:t>
            </a:r>
            <a:r>
              <a:rPr lang="en-ID" dirty="0" err="1"/>
              <a:t>sifat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, </a:t>
            </a:r>
            <a:r>
              <a:rPr lang="en-ID" dirty="0" err="1"/>
              <a:t>membuat</a:t>
            </a:r>
            <a:r>
              <a:rPr lang="en-ID" dirty="0"/>
              <a:t> program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fleksibel</a:t>
            </a:r>
            <a:r>
              <a:rPr lang="en-ID" dirty="0"/>
              <a:t>.</a:t>
            </a:r>
          </a:p>
          <a:p>
            <a:r>
              <a:rPr lang="en-ID" dirty="0"/>
              <a:t>Java </a:t>
            </a:r>
            <a:r>
              <a:rPr lang="en-ID" dirty="0" err="1"/>
              <a:t>menangani</a:t>
            </a:r>
            <a:r>
              <a:rPr lang="en-ID" dirty="0"/>
              <a:t> </a:t>
            </a:r>
            <a:r>
              <a:rPr lang="en-ID" dirty="0" err="1"/>
              <a:t>konflik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eksplisit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di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turunan</a:t>
            </a:r>
            <a:r>
              <a:rPr lang="en-ID" dirty="0"/>
              <a:t>.</a:t>
            </a:r>
          </a:p>
          <a:p>
            <a:r>
              <a:rPr lang="en-ID" dirty="0"/>
              <a:t>Teknik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modularisasi</a:t>
            </a:r>
            <a:r>
              <a:rPr lang="en-ID" dirty="0"/>
              <a:t> dan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</a:t>
            </a:r>
            <a:r>
              <a:rPr lang="en-ID" dirty="0" err="1"/>
              <a:t>kontrak</a:t>
            </a:r>
            <a:r>
              <a:rPr lang="en-ID" dirty="0"/>
              <a:t>.</a:t>
            </a:r>
          </a:p>
          <a:p>
            <a:r>
              <a:rPr lang="en-ID" dirty="0"/>
              <a:t>Interface </a:t>
            </a:r>
            <a:r>
              <a:rPr lang="en-ID" dirty="0" err="1"/>
              <a:t>adalah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pilar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PBO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b="1" dirty="0" err="1"/>
              <a:t>abstraksi</a:t>
            </a:r>
            <a:r>
              <a:rPr lang="en-ID" dirty="0"/>
              <a:t>, </a:t>
            </a:r>
            <a:r>
              <a:rPr lang="en-ID" b="1" dirty="0" err="1"/>
              <a:t>polimorfisme</a:t>
            </a:r>
            <a:r>
              <a:rPr lang="en-ID" dirty="0"/>
              <a:t>, dan </a:t>
            </a:r>
            <a:r>
              <a:rPr lang="en-ID" b="1" dirty="0" err="1"/>
              <a:t>pemrograman</a:t>
            </a:r>
            <a:r>
              <a:rPr lang="en-ID" b="1" dirty="0"/>
              <a:t> modular</a:t>
            </a:r>
            <a:r>
              <a:rPr lang="en-ID" dirty="0"/>
              <a:t>.</a:t>
            </a:r>
          </a:p>
          <a:p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tambahan</a:t>
            </a:r>
            <a:r>
              <a:rPr lang="en-ID" dirty="0"/>
              <a:t> (Java 8+), interface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fleksibel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modern.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9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8D76F-5401-2555-4493-BF898950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Pengertian</a:t>
            </a:r>
            <a:r>
              <a:rPr lang="en-ID" dirty="0"/>
              <a:t>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D396A-33E5-9AE0-EE10-A53983B02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b="1" dirty="0"/>
              <a:t>Interface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kontrak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yang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mendeklarasikan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.</a:t>
            </a:r>
          </a:p>
          <a:p>
            <a:r>
              <a:rPr lang="en-ID" b="1" dirty="0"/>
              <a:t>Interface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multiple inheritance </a:t>
            </a:r>
            <a:r>
              <a:rPr lang="en-ID" dirty="0" err="1"/>
              <a:t>karena</a:t>
            </a:r>
            <a:r>
              <a:rPr lang="en-ID" dirty="0"/>
              <a:t> Java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pewarisan</a:t>
            </a:r>
            <a:r>
              <a:rPr lang="en-ID" dirty="0"/>
              <a:t> </a:t>
            </a:r>
            <a:r>
              <a:rPr lang="en-ID" dirty="0" err="1"/>
              <a:t>ganda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D" b="1" dirty="0"/>
              <a:t>Interface</a:t>
            </a:r>
            <a:r>
              <a:rPr lang="en-ID" dirty="0"/>
              <a:t> </a:t>
            </a:r>
            <a:r>
              <a:rPr lang="en-ID" dirty="0" err="1"/>
              <a:t>mirip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b="1" dirty="0"/>
              <a:t>abstract class</a:t>
            </a:r>
            <a:r>
              <a:rPr lang="en-ID" dirty="0"/>
              <a:t>, yang </a:t>
            </a:r>
            <a:r>
              <a:rPr lang="en-ID" dirty="0" err="1"/>
              <a:t>membedakan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di Interface, </a:t>
            </a:r>
            <a:r>
              <a:rPr lang="en-ID" dirty="0" err="1"/>
              <a:t>semua</a:t>
            </a:r>
            <a:r>
              <a:rPr lang="en-ID" dirty="0"/>
              <a:t> method </a:t>
            </a:r>
            <a:r>
              <a:rPr lang="en-ID" dirty="0" err="1"/>
              <a:t>otomatis</a:t>
            </a:r>
            <a:r>
              <a:rPr lang="en-ID" dirty="0"/>
              <a:t> abstract,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block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D" dirty="0"/>
              <a:t>Di interface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boleh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field,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boleh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constant (field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diubah</a:t>
            </a:r>
            <a:r>
              <a:rPr lang="en-ID" dirty="0"/>
              <a:t>)</a:t>
            </a:r>
          </a:p>
          <a:p>
            <a:pPr rtl="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mewariskan</a:t>
            </a:r>
            <a:r>
              <a:rPr lang="en-ID" dirty="0"/>
              <a:t> interface,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kata </a:t>
            </a:r>
            <a:r>
              <a:rPr lang="en-ID" dirty="0" err="1"/>
              <a:t>kunci</a:t>
            </a:r>
            <a:r>
              <a:rPr lang="en-ID" dirty="0"/>
              <a:t> </a:t>
            </a:r>
            <a:r>
              <a:rPr lang="en-ID" b="1" dirty="0"/>
              <a:t>extends</a:t>
            </a:r>
            <a:r>
              <a:rPr lang="en-ID" dirty="0"/>
              <a:t>, </a:t>
            </a:r>
            <a:r>
              <a:rPr lang="en-ID" dirty="0" err="1"/>
              <a:t>melainkan</a:t>
            </a:r>
            <a:r>
              <a:rPr lang="en-ID" dirty="0"/>
              <a:t> </a:t>
            </a:r>
            <a:r>
              <a:rPr lang="en-ID" b="1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36382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4C36-AC17-C755-97B4-779557153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Ciri-Ciri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B0017-1B73-C7EF-DDFF-751666E70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D" dirty="0" err="1"/>
              <a:t>Dideklarasikan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kata </a:t>
            </a:r>
            <a:r>
              <a:rPr lang="en-ID" dirty="0" err="1"/>
              <a:t>kunci</a:t>
            </a:r>
            <a:r>
              <a:rPr lang="en-ID" dirty="0"/>
              <a:t> interface.</a:t>
            </a:r>
          </a:p>
          <a:p>
            <a:pPr>
              <a:buFont typeface="+mj-lt"/>
              <a:buAutoNum type="arabicPeriod"/>
            </a:pP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interface </a:t>
            </a:r>
            <a:r>
              <a:rPr lang="en-ID" dirty="0" err="1"/>
              <a:t>bersifat</a:t>
            </a:r>
            <a:r>
              <a:rPr lang="en-ID" dirty="0"/>
              <a:t> </a:t>
            </a:r>
            <a:r>
              <a:rPr lang="en-ID" b="1" dirty="0"/>
              <a:t>abstract</a:t>
            </a:r>
            <a:r>
              <a:rPr lang="en-ID" dirty="0"/>
              <a:t> (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) </a:t>
            </a:r>
            <a:r>
              <a:rPr lang="en-ID" dirty="0" err="1"/>
              <a:t>secara</a:t>
            </a:r>
            <a:r>
              <a:rPr lang="en-ID" dirty="0"/>
              <a:t> default.</a:t>
            </a:r>
          </a:p>
          <a:p>
            <a:pPr>
              <a:buFont typeface="+mj-lt"/>
              <a:buAutoNum type="arabicPeriod"/>
            </a:pPr>
            <a:r>
              <a:rPr lang="en-ID" dirty="0"/>
              <a:t>Interface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properti</a:t>
            </a:r>
            <a:r>
              <a:rPr lang="en-ID" dirty="0"/>
              <a:t> (</a:t>
            </a:r>
            <a:r>
              <a:rPr lang="en-ID" dirty="0" err="1"/>
              <a:t>variabel</a:t>
            </a:r>
            <a:r>
              <a:rPr lang="en-ID" dirty="0"/>
              <a:t> instance),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b="1" dirty="0" err="1"/>
              <a:t>konstanta</a:t>
            </a:r>
            <a:r>
              <a:rPr lang="en-ID" dirty="0"/>
              <a:t> (static final).</a:t>
            </a:r>
          </a:p>
          <a:p>
            <a:pPr>
              <a:buFont typeface="+mj-lt"/>
              <a:buAutoNum type="arabicPeriod"/>
            </a:pP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mengimplementasikan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interface.</a:t>
            </a:r>
          </a:p>
          <a:p>
            <a:pPr>
              <a:buFont typeface="+mj-lt"/>
              <a:buAutoNum type="arabicPeriod"/>
            </a:pP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b="1" dirty="0" err="1"/>
              <a:t>polimorfisme</a:t>
            </a:r>
            <a:r>
              <a:rPr lang="en-ID" dirty="0"/>
              <a:t> dan </a:t>
            </a:r>
            <a:r>
              <a:rPr lang="en-ID" b="1" dirty="0" err="1"/>
              <a:t>pemrograman</a:t>
            </a:r>
            <a:r>
              <a:rPr lang="en-ID" b="1" dirty="0"/>
              <a:t> modular</a:t>
            </a:r>
            <a:r>
              <a:rPr lang="en-ID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6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2AED-C1A6-9F72-2C5E-6ACD351C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: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E753B8-0BA5-9836-433A-7CFBE43F0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041" y="1690688"/>
            <a:ext cx="3327400" cy="236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524BB9-C3B7-DA7A-CDF5-70B1B3876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235" y="1738904"/>
            <a:ext cx="4784834" cy="2363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71779A-C88B-2D2E-8858-C09213B3E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490" y="4376082"/>
            <a:ext cx="4906961" cy="172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5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3FC2-C431-F684-D0BE-B78FC6C1B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Fitur </a:t>
            </a:r>
            <a:r>
              <a:rPr lang="en-ID" dirty="0" err="1"/>
              <a:t>Tambahan</a:t>
            </a:r>
            <a:r>
              <a:rPr lang="en-ID" dirty="0"/>
              <a:t> di Interface (Java 8 </a:t>
            </a:r>
            <a:r>
              <a:rPr lang="en-ID" dirty="0" err="1"/>
              <a:t>ke</a:t>
            </a:r>
            <a:r>
              <a:rPr lang="en-ID" dirty="0"/>
              <a:t> Atas)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841F2-7CC2-4F1B-D452-9D94B4F5E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1" dirty="0"/>
              <a:t>Default Method</a:t>
            </a:r>
            <a:r>
              <a:rPr lang="en-ID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menambah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merusak</a:t>
            </a:r>
            <a:r>
              <a:rPr lang="en-ID" dirty="0"/>
              <a:t> </a:t>
            </a:r>
            <a:r>
              <a:rPr lang="en-ID" dirty="0" err="1"/>
              <a:t>kompatibilitas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37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02786-6777-E9CB-B4C7-32EDB5BD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: Default Method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4DF047-611C-E1F1-E475-4156711FE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5115"/>
            <a:ext cx="3928790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B0AEE0-F434-D52C-2A93-319D88E82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753" y="1815115"/>
            <a:ext cx="3590092" cy="445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8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088B2-747F-72B4-80BA-CE11F29A5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Static Method</a:t>
            </a:r>
            <a:r>
              <a:rPr lang="en-ID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7C30-54D5-F3DA-934D-D77C9B852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Metode</a:t>
            </a:r>
            <a:r>
              <a:rPr lang="en-ID" dirty="0"/>
              <a:t>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dipanggil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interface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oleh </a:t>
            </a:r>
            <a:r>
              <a:rPr lang="en-ID" dirty="0" err="1"/>
              <a:t>kelas</a:t>
            </a:r>
            <a:r>
              <a:rPr lang="en-ID" dirty="0"/>
              <a:t>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EF4D89-57BC-9B8B-F029-9B1DCE64E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2753"/>
            <a:ext cx="68707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3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8ECF4F-4BB7-FC08-6CF2-A9B9B6819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62" y="2629907"/>
            <a:ext cx="6200604" cy="23987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9EEDCF-13C2-C8B9-697D-226F1F105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Perbedaan</a:t>
            </a:r>
            <a:r>
              <a:rPr lang="en-US" dirty="0"/>
              <a:t> Interface dan Abstract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71507-2918-7115-1D4A-2F14378A4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389" y="2629907"/>
            <a:ext cx="5401433" cy="239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92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1170-C0CA-8CA9-452B-8E72129E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ID" dirty="0"/>
              <a:t>Interface 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27B38-3C37-677B-169C-5C7EEA404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ID" dirty="0" err="1"/>
              <a:t>Sebelumnya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tahu</a:t>
            </a:r>
            <a:r>
              <a:rPr lang="en-ID" dirty="0"/>
              <a:t> kalo di Java, child class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punya 1 class parent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interface, </a:t>
            </a:r>
            <a:r>
              <a:rPr lang="en-ID" dirty="0" err="1"/>
              <a:t>sebuah</a:t>
            </a:r>
            <a:r>
              <a:rPr lang="en-ID" dirty="0"/>
              <a:t> child class </a:t>
            </a:r>
            <a:r>
              <a:rPr lang="en-ID" dirty="0" err="1"/>
              <a:t>bisa</a:t>
            </a:r>
            <a:r>
              <a:rPr lang="en-ID" dirty="0"/>
              <a:t> implement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1 interface</a:t>
            </a:r>
          </a:p>
          <a:p>
            <a:pPr rtl="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Bahkan</a:t>
            </a:r>
            <a:r>
              <a:rPr lang="en-ID" dirty="0"/>
              <a:t> interface pun </a:t>
            </a:r>
            <a:r>
              <a:rPr lang="en-ID" dirty="0" err="1"/>
              <a:t>bisa</a:t>
            </a:r>
            <a:r>
              <a:rPr lang="en-ID" dirty="0"/>
              <a:t> implement interface lain,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1.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interface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mewarisi</a:t>
            </a:r>
            <a:r>
              <a:rPr lang="en-ID" dirty="0"/>
              <a:t> interface lain,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kata </a:t>
            </a:r>
            <a:r>
              <a:rPr lang="en-ID" dirty="0" err="1"/>
              <a:t>kunci</a:t>
            </a:r>
            <a:r>
              <a:rPr lang="en-ID" dirty="0"/>
              <a:t> extends, </a:t>
            </a:r>
            <a:r>
              <a:rPr lang="en-ID" dirty="0" err="1"/>
              <a:t>bukan</a:t>
            </a:r>
            <a:r>
              <a:rPr lang="en-ID" dirty="0"/>
              <a:t> implements</a:t>
            </a:r>
          </a:p>
        </p:txBody>
      </p:sp>
    </p:spTree>
    <p:extLst>
      <p:ext uri="{BB962C8B-B14F-4D97-AF65-F5344CB8AC3E}">
        <p14:creationId xmlns:p14="http://schemas.microsoft.com/office/powerpoint/2010/main" val="211584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3307</TotalTime>
  <Words>527</Words>
  <Application>Microsoft Macintosh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Pertemuan 8 Interface</vt:lpstr>
      <vt:lpstr>Pengertian Interface</vt:lpstr>
      <vt:lpstr>Ciri-Ciri Interface</vt:lpstr>
      <vt:lpstr>Contoh Program : Interface</vt:lpstr>
      <vt:lpstr>Fitur Tambahan di Interface (Java 8 ke Atas)</vt:lpstr>
      <vt:lpstr>Contoh Program : Default Method</vt:lpstr>
      <vt:lpstr>Static Method:</vt:lpstr>
      <vt:lpstr>Perbedaan Interface dan Abstract Class</vt:lpstr>
      <vt:lpstr>Interface Inheritance</vt:lpstr>
      <vt:lpstr>Keuntungan Menggunakan Interface</vt:lpstr>
      <vt:lpstr>Interface Inheritance</vt:lpstr>
      <vt:lpstr>Kode : Interface Inheritance</vt:lpstr>
      <vt:lpstr>Multiple Inheritance</vt:lpstr>
      <vt:lpstr>Multiple Interface Inheritance</vt:lpstr>
      <vt:lpstr>Contoh Program Multiple Interface Inheritance</vt:lpstr>
      <vt:lpstr>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Hafiz Irwandi</dc:creator>
  <cp:lastModifiedBy>Hafiz Irwandi</cp:lastModifiedBy>
  <cp:revision>2</cp:revision>
  <dcterms:created xsi:type="dcterms:W3CDTF">2024-12-02T23:54:19Z</dcterms:created>
  <dcterms:modified xsi:type="dcterms:W3CDTF">2024-12-05T07:01:23Z</dcterms:modified>
</cp:coreProperties>
</file>