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A89-54A7-E4D2-CCC6-38C0A057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8946-2D95-B2F9-D084-A26A72BF2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459D-1431-7469-C492-BCE15FEE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D97C-12FC-5777-884D-70001A80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793A-249B-91C8-898A-ACC5776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8330-A0DA-EAB3-08C5-CACAF9D0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EC849-4C6F-6153-EB4D-AAEAFB60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6EE3-57B6-8D13-0CBB-11BE2259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DF06-3942-5F04-2AFC-F9BDE08C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95E2-D576-5FED-34F7-EE96C1AA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8749E-265D-27B8-0B81-ED87C202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F8083-4D3A-C7FF-6F0D-157C2E0D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471A-2200-9B23-E0E1-07F1F3E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ECD2-F80C-7E74-3AFC-678F2FC5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7110-7E6E-E82B-2519-AA6EB6E0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BE29-D8BF-5E5C-8B6B-68EF5F48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FC0B-DFDF-5465-C72A-775A6D2A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B30B-A88C-07B8-F96D-18CB1A46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A19E-475E-9C51-C0DE-C0CED93C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BC08-540B-7370-6964-A9EF2BF0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0146-F3D3-C441-35CB-344C436C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6552-A5A2-C224-6D90-8198286E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2EF-81A2-05BD-1682-522CDC17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A1F2-B7D8-1D71-A2DE-1DD15D5B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7BB63-485E-32F5-E3F7-5582CB55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E661-6AC7-2F90-F56B-B8314A67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1467-F4ED-07E0-01FE-73524AAA8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3326-E0D3-49D9-2B49-A05B9B34B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15FEF-CC30-0AE9-89E7-CFA6BB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F6BE-9A0D-2D47-2C7D-05EE3948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A603-8E65-F2B0-C253-D558CB16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DBB5-F5D5-A4A4-B76B-384DE0D4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7F14-508D-23C8-EF0B-A665D9685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CC5F0-72A6-9C7C-2291-A493958FE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255BB-24B7-1AB2-C387-42940C32A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4C4A-FF7B-9A01-4433-5DAE3BDE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760D3-9557-0CC2-DB21-AEB2051B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2E171-67C9-AC38-1130-64CBF10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08BA0-705B-CD82-E6AF-D37FE0D6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6DCE-C41D-8292-98B1-80BCE44A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09855-339E-82D0-39EF-E30BB439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E036E-418E-0344-384F-B69F83C3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FF474-759E-3A7D-6197-E879983A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03112-7326-E561-A64D-AAF2A49F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1A215-3855-E7A7-DF3D-19CBED29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67A47-24AA-7AE4-B0A7-B17EFAB8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EAB6-CFDA-7EC0-DCD8-3408E195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C82D-C3D3-602D-5CF3-52C3FD5A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971CD-B406-B83E-588B-D0034DD8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CBE5-E863-8510-F5C9-0A92DE55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5D328-DE17-CE3F-6351-B72CE8A9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7A878-ABBF-A1A5-8CCB-50E6243D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0D0A-E9EA-090B-2D14-9C8F2883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41CB8-C1E8-4DEA-9B96-6936E2A9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BE35-2C0A-4EA5-F3D1-9C0306FF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2BF5-4CB7-7E7C-1739-8B0FA11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5610-4F98-F2EE-B05A-02837021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B940-0ACF-6A61-8313-6E55A1C2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75A66-FEF8-8D3E-6DC8-A2232AA3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2297-5467-5F42-AEF8-78A87C8C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000B-1DD8-64E3-6D9C-49C570D82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6D42-0DA4-874E-8955-BC903EF1E9C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C4E0-AD9A-6F9F-93FB-8FFDE036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0308-8749-158A-B032-61F1B52B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540E-03A2-0248-A1FC-6C11725A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20F0-F70D-B4AA-7513-746BECB46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E-Commerce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8903-073D-290C-AA01-2410E8BE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Hafiz Irwandi,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0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DF2C-8712-75C5-F0C8-B02D04C9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E-Commerce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C58B-843F-2036-E86A-90AC45D1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dirty="0"/>
              <a:t>: E-commerce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jual</a:t>
            </a:r>
            <a:r>
              <a:rPr lang="en-ID" dirty="0"/>
              <a:t> </a:t>
            </a:r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internet.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tradisional</a:t>
            </a:r>
            <a:r>
              <a:rPr lang="en-ID" dirty="0"/>
              <a:t> </a:t>
            </a:r>
            <a:r>
              <a:rPr lang="en-ID" dirty="0" err="1"/>
              <a:t>kini</a:t>
            </a:r>
            <a:r>
              <a:rPr lang="en-ID" dirty="0"/>
              <a:t> </a:t>
            </a:r>
            <a:r>
              <a:rPr lang="en-ID" dirty="0" err="1"/>
              <a:t>bertransformasi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digital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pasar online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060D-AF26-EAA2-544E-696C40D7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Langkah-Langkah </a:t>
            </a:r>
            <a:r>
              <a:rPr lang="en-ID" b="1" dirty="0" err="1"/>
              <a:t>Transformasi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B1F9-2E0C-E6F7-F7D6-FE0AFB7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 err="1"/>
              <a:t>Digitalisasi</a:t>
            </a:r>
            <a:r>
              <a:rPr lang="en-ID" b="1" dirty="0"/>
              <a:t> </a:t>
            </a:r>
            <a:r>
              <a:rPr lang="en-ID" b="1" dirty="0" err="1"/>
              <a:t>Produk</a:t>
            </a:r>
            <a:r>
              <a:rPr lang="en-ID" b="1" dirty="0"/>
              <a:t> dan </a:t>
            </a:r>
            <a:r>
              <a:rPr lang="en-ID" b="1" dirty="0" err="1"/>
              <a:t>Layanan</a:t>
            </a:r>
            <a:r>
              <a:rPr lang="en-ID" dirty="0"/>
              <a:t>: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dibeli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r>
              <a:rPr lang="en-ID" b="1" dirty="0"/>
              <a:t>Pembangunan </a:t>
            </a:r>
            <a:r>
              <a:rPr lang="en-ID" b="1" dirty="0" err="1"/>
              <a:t>Infrastruktur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dirty="0"/>
              <a:t>: </a:t>
            </a:r>
            <a:r>
              <a:rPr lang="en-ID" dirty="0" err="1"/>
              <a:t>Mengembangkan</a:t>
            </a:r>
            <a:r>
              <a:rPr lang="en-ID" dirty="0"/>
              <a:t> situs web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online.</a:t>
            </a:r>
          </a:p>
          <a:p>
            <a:r>
              <a:rPr lang="en-ID" b="1" dirty="0" err="1"/>
              <a:t>Penerapan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Pembayaran</a:t>
            </a:r>
            <a:r>
              <a:rPr lang="en-ID" b="1" dirty="0"/>
              <a:t> Elektronik</a:t>
            </a:r>
            <a:r>
              <a:rPr lang="en-ID" dirty="0"/>
              <a:t>: </a:t>
            </a:r>
            <a:r>
              <a:rPr lang="en-ID" dirty="0" err="1"/>
              <a:t>Mengintegrasikan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digital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</a:t>
            </a:r>
          </a:p>
          <a:p>
            <a:r>
              <a:rPr lang="en-ID" b="1" dirty="0" err="1"/>
              <a:t>Pengelolaan</a:t>
            </a:r>
            <a:r>
              <a:rPr lang="en-ID" b="1" dirty="0"/>
              <a:t> </a:t>
            </a:r>
            <a:r>
              <a:rPr lang="en-ID" b="1" dirty="0" err="1"/>
              <a:t>Pengiriman</a:t>
            </a:r>
            <a:r>
              <a:rPr lang="en-ID" b="1" dirty="0"/>
              <a:t> dan </a:t>
            </a:r>
            <a:r>
              <a:rPr lang="en-ID" b="1" dirty="0" err="1"/>
              <a:t>Logistik</a:t>
            </a:r>
            <a:r>
              <a:rPr lang="en-ID" dirty="0"/>
              <a:t>: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r>
              <a:rPr lang="en-ID" b="1" dirty="0" err="1"/>
              <a:t>Pengelolaan</a:t>
            </a:r>
            <a:r>
              <a:rPr lang="en-ID" b="1" dirty="0"/>
              <a:t> Data dan </a:t>
            </a:r>
            <a:r>
              <a:rPr lang="en-ID" b="1" dirty="0" err="1"/>
              <a:t>Keamanan</a:t>
            </a:r>
            <a:r>
              <a:rPr lang="en-ID" dirty="0"/>
              <a:t>: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4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135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Transformasi Bisnis Menjadi E-Commerce</vt:lpstr>
      <vt:lpstr>E-Commerce</vt:lpstr>
      <vt:lpstr>Langkah-Langkah Transformasi: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2024-11-15T16:17:45Z</dcterms:created>
  <dcterms:modified xsi:type="dcterms:W3CDTF">2024-11-17T03:48:26Z</dcterms:modified>
</cp:coreProperties>
</file>