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6"/>
    <p:restoredTop sz="94558"/>
  </p:normalViewPr>
  <p:slideViewPr>
    <p:cSldViewPr snapToGrid="0">
      <p:cViewPr varScale="1">
        <p:scale>
          <a:sx n="76" d="100"/>
          <a:sy n="76" d="100"/>
        </p:scale>
        <p:origin x="250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33DD-271A-8E8B-72C0-78D8050A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CCE78-E4AB-18E3-0D70-F24D3A61B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EA44-21F2-3E9E-A5A1-F52EF3AE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77A0-E48B-5DB2-99AF-6B1F0B4C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D070-729A-D85D-12BA-6B6CB3F1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B1B-ACD9-EF38-01DD-9F435DF9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5056-43A1-C962-27FB-FBC72F70E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4346-EEB3-5633-135A-2A892E0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F558-5B7F-56FB-3234-3B7A989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8148-C980-526E-C4EC-D9954544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FB0AE-0711-25D7-BAB7-4115B0D55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1DBD7-9642-CF03-A163-38F49736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CF74-ACC6-65B9-F35E-AF0FBDED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E192C-6AAA-09D6-23E4-4A980A0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2AEE-8268-7922-F400-F8AB7A0B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E448-BB22-79A6-E7D6-8DC13CA5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839A-8BFA-CC46-34E8-19895AE6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E5FE-BB40-C305-E1E7-3F091BDC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CCC6-925F-F6AD-346E-2E3F6896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C012-E259-AC5C-0228-6694BDE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FD8E-CF14-4FB7-3CF4-CA52CCD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F099-FED7-4ED2-DA94-669BC93F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1A5C0-0C9C-CCEF-F30E-35D1F599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F15-6875-FBA6-E549-355D1211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7751-222C-BAA7-DF74-9763497C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858E-90EE-C890-56DB-D0CCBAE2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5279-F437-025B-8C16-3B0B90E05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CBFF-D469-B792-2897-5F13A8EC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BDD12-7423-16AC-449E-88BADB85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7195-587D-2D31-F0A1-B7BEA598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39B7-BAD6-49B0-C7CE-2DEAB662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DB7A-D208-5866-86E9-445FB56A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E2EC-959E-6DE9-3BA2-687EE620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DD8F4-92E5-19FE-6384-5ABB0094D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930F5-BDFF-417B-722B-A0B66D9B0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EE66A-475B-6AFA-73D5-A88E25B0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21B51-2C05-DC33-1BD9-64B68F33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0E219-AA8B-C06A-F2B8-ED1280F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AAB33-0DCA-A73C-FC49-8094631E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C8A8-64DF-05FB-DDC1-1581B36E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6E68A-3904-33F1-DBA9-FB208835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5C237-3BE3-AD8E-EEC1-225A2701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AC84D-91CB-AEC6-63DB-EA723A21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15912-0CCD-7590-3AFC-17A40895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FED7E-379C-BCBD-0C0B-707715E5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793D-216E-2CEE-A17A-7D7DBA1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473-0C27-0B9A-0B13-7924E6D5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0354-9AB3-2977-F2A3-A4649283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4F5FC-0E3D-F60F-0809-5B1072EA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738D-1435-7BD7-4DDB-3144383A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719A-F916-3DE7-0216-2570D06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5705-EDC8-5A99-7D33-75000E1A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1AF8-7460-B5B3-D141-5F88C3C7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A51BE-2D5F-F2D9-BDB0-47E943AD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EA9CB-254B-D9E1-377B-F4CF53C05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23DE-F2C3-3A29-9B54-6CBC59AF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52252-CAD4-2342-8B83-2517E278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76E0-E8B1-30C4-90AD-65D80B37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A234E-1AF4-9006-5A41-FE16B511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D60-4093-4138-30C4-CC974EF0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C27E7-3B2A-2950-AB92-67C6103EE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19B4-20D5-004F-AE71-FF323748F5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B7C-5FB4-9187-354B-AA23B7A7B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684B-EC39-D3A5-09EF-F22C9A28E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91C0-B75C-7C43-8399-5764220C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838C-B94D-D04D-6131-1A077CF2A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Keputusan (DSS)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164AE-B02F-E6CC-B262-EF3E5681F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Irwandi,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1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ED5-A425-DFD0-30A1-011DE103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DSS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C91C-430E-C086-A611-C0F85396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Kualitas</a:t>
            </a:r>
            <a:r>
              <a:rPr lang="en-ID" b="1" dirty="0"/>
              <a:t> data: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DSS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relevan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Pengembangan</a:t>
            </a:r>
            <a:r>
              <a:rPr lang="en-ID" b="1" dirty="0"/>
              <a:t> model: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keahlian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Pengguna</a:t>
            </a:r>
            <a:r>
              <a:rPr lang="en-ID" b="1" dirty="0"/>
              <a:t> </a:t>
            </a:r>
            <a:r>
              <a:rPr lang="en-ID" b="1" dirty="0" err="1"/>
              <a:t>akhir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DSS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Biaya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DSS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5A74-CE05-A63C-D8CD-78EE9FB8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Tren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16D4-82B5-AC34-668F-3E17E714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Kecerdasan</a:t>
            </a:r>
            <a:r>
              <a:rPr lang="en-ID" b="1" dirty="0"/>
              <a:t> </a:t>
            </a:r>
            <a:r>
              <a:rPr lang="en-ID" b="1" dirty="0" err="1"/>
              <a:t>buatan</a:t>
            </a:r>
            <a:r>
              <a:rPr lang="en-ID" b="1" dirty="0"/>
              <a:t> (AI):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AI </a:t>
            </a:r>
            <a:r>
              <a:rPr lang="en-ID" dirty="0" err="1"/>
              <a:t>seperti</a:t>
            </a:r>
            <a:r>
              <a:rPr lang="en-ID" dirty="0"/>
              <a:t> machine learning dan deep learning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DSS. </a:t>
            </a:r>
          </a:p>
          <a:p>
            <a:r>
              <a:rPr lang="en-ID" b="1" dirty="0"/>
              <a:t>Cloud computing:</a:t>
            </a:r>
            <a:r>
              <a:rPr lang="en-ID" dirty="0"/>
              <a:t> </a:t>
            </a:r>
            <a:r>
              <a:rPr lang="en-ID" dirty="0" err="1"/>
              <a:t>Penyediaan</a:t>
            </a:r>
            <a:r>
              <a:rPr lang="en-ID" dirty="0"/>
              <a:t> DSS </a:t>
            </a:r>
            <a:r>
              <a:rPr lang="en-ID" dirty="0" err="1"/>
              <a:t>melalui</a:t>
            </a:r>
            <a:r>
              <a:rPr lang="en-ID" dirty="0"/>
              <a:t> cloud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skalabilitas</a:t>
            </a:r>
            <a:r>
              <a:rPr lang="en-ID" dirty="0"/>
              <a:t> dan </a:t>
            </a:r>
            <a:r>
              <a:rPr lang="en-ID" dirty="0" err="1"/>
              <a:t>fleksibilitas</a:t>
            </a:r>
            <a:r>
              <a:rPr lang="en-ID" dirty="0"/>
              <a:t>. </a:t>
            </a:r>
          </a:p>
          <a:p>
            <a:r>
              <a:rPr lang="en-ID" b="1" dirty="0" err="1"/>
              <a:t>Visualisasi</a:t>
            </a:r>
            <a:r>
              <a:rPr lang="en-ID" b="1" dirty="0"/>
              <a:t> data: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data yang </a:t>
            </a:r>
            <a:r>
              <a:rPr lang="en-ID" dirty="0" err="1"/>
              <a:t>interaktif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 </a:t>
            </a:r>
          </a:p>
          <a:p>
            <a:r>
              <a:rPr lang="en-ID" b="1" dirty="0"/>
              <a:t>Integrasi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lain:</a:t>
            </a:r>
            <a:r>
              <a:rPr lang="en-ID" dirty="0"/>
              <a:t> Integrasi DSS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ERP dan CRM.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A3E1-7633-D11F-F9D0-DE24FEBE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D7C5-445D-B29A-CCE4-59DA0483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DSS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sangat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DSS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0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BEB1-AD00-4B76-8777-BC0174BD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DSS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2019-48A5-03FB-09F4-FF2D9861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Keputusan (DSS)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Decision Support Systems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para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semi-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. </a:t>
            </a:r>
          </a:p>
          <a:p>
            <a:r>
              <a:rPr lang="en-ID" dirty="0"/>
              <a:t>DSS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yang </a:t>
            </a:r>
            <a:r>
              <a:rPr lang="en-ID" dirty="0" err="1"/>
              <a:t>relevan</a:t>
            </a:r>
            <a:r>
              <a:rPr lang="en-ID" dirty="0"/>
              <a:t>,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, dan model yang </a:t>
            </a:r>
            <a:r>
              <a:rPr lang="en-ID" dirty="0" err="1"/>
              <a:t>mendukung</a:t>
            </a:r>
            <a:r>
              <a:rPr lang="en-ID" dirty="0"/>
              <a:t> proses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r>
              <a:rPr lang="en-ID" dirty="0" err="1"/>
              <a:t>Sederhananya</a:t>
            </a:r>
            <a:r>
              <a:rPr lang="en-ID" dirty="0"/>
              <a:t>, DSS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bantu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saran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CCB-6AA2-B45D-E0ED-5D8B45A0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Utama DSS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CD16-474E-F9CE-FBD5-6C6E1939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/>
              <a:t>Database: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data internal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eksternal</a:t>
            </a:r>
            <a:r>
              <a:rPr lang="en-ID" dirty="0"/>
              <a:t>.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, data real-time, </a:t>
            </a:r>
            <a:r>
              <a:rPr lang="en-ID" dirty="0" err="1"/>
              <a:t>atau</a:t>
            </a:r>
            <a:r>
              <a:rPr lang="en-ID" dirty="0"/>
              <a:t> data </a:t>
            </a:r>
            <a:r>
              <a:rPr lang="en-ID" dirty="0" err="1"/>
              <a:t>prediksi</a:t>
            </a:r>
            <a:r>
              <a:rPr lang="en-ID" dirty="0"/>
              <a:t>. </a:t>
            </a:r>
          </a:p>
          <a:p>
            <a:r>
              <a:rPr lang="en-ID" b="1" dirty="0"/>
              <a:t>Model: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proses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dianalisa</a:t>
            </a:r>
            <a:r>
              <a:rPr lang="en-ID" dirty="0"/>
              <a:t>.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model </a:t>
            </a:r>
            <a:r>
              <a:rPr lang="en-ID" dirty="0" err="1"/>
              <a:t>statistik</a:t>
            </a:r>
            <a:r>
              <a:rPr lang="en-ID" dirty="0"/>
              <a:t>, model </a:t>
            </a:r>
            <a:r>
              <a:rPr lang="en-ID" dirty="0" err="1"/>
              <a:t>simulasi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model </a:t>
            </a:r>
            <a:r>
              <a:rPr lang="en-ID" dirty="0" err="1"/>
              <a:t>optimisasi</a:t>
            </a:r>
            <a:r>
              <a:rPr lang="en-ID" dirty="0"/>
              <a:t>. Model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data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r>
              <a:rPr lang="en-ID" b="1" dirty="0"/>
              <a:t>User Interface: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dan </a:t>
            </a:r>
            <a:r>
              <a:rPr lang="en-ID" dirty="0" err="1"/>
              <a:t>intuitif</a:t>
            </a:r>
            <a:r>
              <a:rPr lang="en-ID" dirty="0"/>
              <a:t> agar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data, </a:t>
            </a:r>
            <a:r>
              <a:rPr lang="en-ID" dirty="0" err="1"/>
              <a:t>menjalankan</a:t>
            </a:r>
            <a:r>
              <a:rPr lang="en-ID" dirty="0"/>
              <a:t> model,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FBD6-D0A2-DB91-D4D7-10533017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DSS di </a:t>
            </a:r>
            <a:r>
              <a:rPr lang="en-ID" dirty="0" err="1"/>
              <a:t>Berbagai</a:t>
            </a:r>
            <a:r>
              <a:rPr lang="en-ID" dirty="0"/>
              <a:t> Industri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62ED-B544-2580-2C65-79537D43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Industri </a:t>
            </a:r>
            <a:r>
              <a:rPr lang="en-ID" b="1" dirty="0" err="1"/>
              <a:t>keuangan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portofolio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,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, dan </a:t>
            </a:r>
            <a:r>
              <a:rPr lang="en-ID" dirty="0" err="1"/>
              <a:t>menentukan</a:t>
            </a:r>
            <a:r>
              <a:rPr lang="en-ID" dirty="0"/>
              <a:t> strategi </a:t>
            </a:r>
            <a:r>
              <a:rPr lang="en-ID" dirty="0" err="1"/>
              <a:t>pemasaran</a:t>
            </a:r>
            <a:r>
              <a:rPr lang="en-ID" dirty="0"/>
              <a:t>.</a:t>
            </a:r>
          </a:p>
          <a:p>
            <a:r>
              <a:rPr lang="en-ID" b="1" dirty="0"/>
              <a:t>Industri </a:t>
            </a:r>
            <a:r>
              <a:rPr lang="en-ID" b="1" dirty="0" err="1"/>
              <a:t>manufaktur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, dan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pasok</a:t>
            </a:r>
            <a:r>
              <a:rPr lang="en-ID" dirty="0"/>
              <a:t>. </a:t>
            </a:r>
          </a:p>
          <a:p>
            <a:r>
              <a:rPr lang="en-ID" b="1" dirty="0"/>
              <a:t>Industri </a:t>
            </a:r>
            <a:r>
              <a:rPr lang="en-ID" b="1" dirty="0" err="1"/>
              <a:t>kesehatan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diagnosis </a:t>
            </a:r>
            <a:r>
              <a:rPr lang="en-ID" dirty="0" err="1"/>
              <a:t>penyakit</a:t>
            </a:r>
            <a:r>
              <a:rPr lang="en-ID" dirty="0"/>
              <a:t>,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dan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. </a:t>
            </a:r>
          </a:p>
          <a:p>
            <a:r>
              <a:rPr lang="en-ID" b="1" dirty="0" err="1"/>
              <a:t>Pemerintahan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,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, dan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bencana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F60-1B15-015D-1ED5-24982A30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DSS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CE20-E4B2-EA7C-16BC-87286D16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/>
              <a:t>DSS </a:t>
            </a:r>
            <a:r>
              <a:rPr lang="en-ID" b="1" dirty="0" err="1"/>
              <a:t>berbasis</a:t>
            </a:r>
            <a:r>
              <a:rPr lang="en-ID" b="1" dirty="0"/>
              <a:t> data:</a:t>
            </a:r>
            <a:r>
              <a:rPr lang="en-ID" dirty="0"/>
              <a:t> DSS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penyediaan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yang </a:t>
            </a:r>
            <a:r>
              <a:rPr lang="en-ID" dirty="0" err="1"/>
              <a:t>relevan</a:t>
            </a:r>
            <a:r>
              <a:rPr lang="en-ID" dirty="0"/>
              <a:t>.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query,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,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data.</a:t>
            </a:r>
          </a:p>
          <a:p>
            <a:r>
              <a:rPr lang="en-ID" b="1" dirty="0"/>
              <a:t>DSS </a:t>
            </a:r>
            <a:r>
              <a:rPr lang="en-ID" b="1" dirty="0" err="1"/>
              <a:t>berbasis</a:t>
            </a:r>
            <a:r>
              <a:rPr lang="en-ID" b="1" dirty="0"/>
              <a:t> model:</a:t>
            </a:r>
            <a:r>
              <a:rPr lang="en-ID" dirty="0"/>
              <a:t> DSS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penggunaan</a:t>
            </a:r>
            <a:r>
              <a:rPr lang="en-ID" dirty="0"/>
              <a:t> model </a:t>
            </a:r>
            <a:r>
              <a:rPr lang="en-ID" dirty="0" err="1"/>
              <a:t>matematis</a:t>
            </a:r>
            <a:r>
              <a:rPr lang="en-ID" dirty="0"/>
              <a:t> dan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data.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peramalan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r>
              <a:rPr lang="en-ID" b="1" dirty="0"/>
              <a:t>DSS </a:t>
            </a:r>
            <a:r>
              <a:rPr lang="en-ID" b="1" dirty="0" err="1"/>
              <a:t>berbasis</a:t>
            </a:r>
            <a:r>
              <a:rPr lang="en-ID" b="1" dirty="0"/>
              <a:t> </a:t>
            </a:r>
            <a:r>
              <a:rPr lang="en-ID" b="1" dirty="0" err="1"/>
              <a:t>pengetahuan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basis data </a:t>
            </a:r>
            <a:r>
              <a:rPr lang="en-ID" dirty="0" err="1"/>
              <a:t>dengan</a:t>
            </a:r>
            <a:r>
              <a:rPr lang="en-ID" dirty="0"/>
              <a:t> basis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aturan-aturan</a:t>
            </a:r>
            <a:r>
              <a:rPr lang="en-ID" dirty="0"/>
              <a:t>, </a:t>
            </a:r>
            <a:r>
              <a:rPr lang="en-ID" dirty="0" err="1"/>
              <a:t>heuristik</a:t>
            </a:r>
            <a:r>
              <a:rPr lang="en-ID" dirty="0"/>
              <a:t>, dan </a:t>
            </a:r>
            <a:r>
              <a:rPr lang="en-ID" dirty="0" err="1"/>
              <a:t>pengalaman</a:t>
            </a:r>
            <a:r>
              <a:rPr lang="en-ID" dirty="0"/>
              <a:t> para </a:t>
            </a:r>
            <a:r>
              <a:rPr lang="en-ID" dirty="0" err="1"/>
              <a:t>ahli</a:t>
            </a:r>
            <a:r>
              <a:rPr lang="en-ID" dirty="0"/>
              <a:t>. DSS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saran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9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AD75-360A-1CB0-F6C1-F61C245C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F3D9-1EEE-311C-FF5F-1B46AC87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Meningkatkan</a:t>
            </a:r>
            <a:r>
              <a:rPr lang="en-ID" b="1" dirty="0"/>
              <a:t> </a:t>
            </a:r>
            <a:r>
              <a:rPr lang="en-ID" b="1" dirty="0" err="1"/>
              <a:t>kualitas</a:t>
            </a:r>
            <a:r>
              <a:rPr lang="en-ID" b="1" dirty="0"/>
              <a:t> </a:t>
            </a:r>
            <a:r>
              <a:rPr lang="en-ID" b="1" dirty="0" err="1"/>
              <a:t>keputusan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relevan</a:t>
            </a:r>
            <a:r>
              <a:rPr lang="en-ID" dirty="0"/>
              <a:t>.</a:t>
            </a:r>
          </a:p>
          <a:p>
            <a:r>
              <a:rPr lang="en-ID" b="1" dirty="0" err="1"/>
              <a:t>Meningkatkan</a:t>
            </a:r>
            <a:r>
              <a:rPr lang="en-ID" b="1" dirty="0"/>
              <a:t> </a:t>
            </a:r>
            <a:r>
              <a:rPr lang="en-ID" b="1" dirty="0" err="1"/>
              <a:t>efisiensi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.</a:t>
            </a:r>
          </a:p>
          <a:p>
            <a:r>
              <a:rPr lang="en-ID" b="1" dirty="0" err="1"/>
              <a:t>Meningkatkan</a:t>
            </a:r>
            <a:r>
              <a:rPr lang="en-ID" b="1" dirty="0"/>
              <a:t> </a:t>
            </a:r>
            <a:r>
              <a:rPr lang="en-ID" b="1" dirty="0" err="1"/>
              <a:t>produktivitas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proses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</a:t>
            </a:r>
          </a:p>
          <a:p>
            <a:r>
              <a:rPr lang="en-ID" b="1" dirty="0" err="1"/>
              <a:t>Mengurangi</a:t>
            </a:r>
            <a:r>
              <a:rPr lang="en-ID" b="1" dirty="0"/>
              <a:t> </a:t>
            </a:r>
            <a:r>
              <a:rPr lang="en-ID" b="1" dirty="0" err="1"/>
              <a:t>risiko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yang </a:t>
            </a:r>
            <a:r>
              <a:rPr lang="en-ID" dirty="0" err="1"/>
              <a:t>potensial</a:t>
            </a:r>
            <a:r>
              <a:rPr lang="en-ID" dirty="0"/>
              <a:t> dan </a:t>
            </a:r>
            <a:r>
              <a:rPr lang="en-ID" dirty="0" err="1"/>
              <a:t>mengembangkan</a:t>
            </a:r>
            <a:r>
              <a:rPr lang="en-ID" dirty="0"/>
              <a:t> strategi </a:t>
            </a:r>
            <a:r>
              <a:rPr lang="en-ID" dirty="0" err="1"/>
              <a:t>mitigasi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FFC6-156E-4F1D-0B66-630ABE9F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DSS </a:t>
            </a:r>
            <a:r>
              <a:rPr lang="en-ID" dirty="0" err="1"/>
              <a:t>dengan</a:t>
            </a:r>
            <a:r>
              <a:rPr lang="en-ID" dirty="0"/>
              <a:t> MIS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ABCE-97FA-8706-4B4D-405CAE06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Meskipun</a:t>
            </a:r>
            <a:r>
              <a:rPr lang="en-ID" dirty="0"/>
              <a:t> DSS dan MIS (Management Information System) </a:t>
            </a:r>
            <a:r>
              <a:rPr lang="en-ID" dirty="0" err="1"/>
              <a:t>sama-sama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MIS: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pengumpulan</a:t>
            </a:r>
            <a:r>
              <a:rPr lang="en-ID" dirty="0"/>
              <a:t>, </a:t>
            </a:r>
            <a:r>
              <a:rPr lang="en-ID" dirty="0" err="1"/>
              <a:t>penyimpanan</a:t>
            </a:r>
            <a:r>
              <a:rPr lang="en-ID" dirty="0"/>
              <a:t>, dan </a:t>
            </a:r>
            <a:r>
              <a:rPr lang="en-ID" dirty="0" err="1"/>
              <a:t>penyediaan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rutin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 MIS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laporan-laporan</a:t>
            </a:r>
            <a:r>
              <a:rPr lang="en-ID" dirty="0"/>
              <a:t> </a:t>
            </a:r>
            <a:r>
              <a:rPr lang="en-ID" dirty="0" err="1"/>
              <a:t>periodik</a:t>
            </a:r>
            <a:r>
              <a:rPr lang="en-ID" dirty="0"/>
              <a:t> yang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DSS: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penyediaan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dan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semi-</a:t>
            </a:r>
            <a:r>
              <a:rPr lang="en-ID" dirty="0" err="1"/>
              <a:t>terstruktur</a:t>
            </a:r>
            <a:r>
              <a:rPr lang="en-ID" dirty="0"/>
              <a:t>. DSS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data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skenario</a:t>
            </a:r>
            <a:r>
              <a:rPr lang="en-ID" dirty="0"/>
              <a:t> "what-if".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5FE-D781-568B-F14F-EECDE0DA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Perbandingan</a:t>
            </a:r>
            <a:r>
              <a:rPr lang="en-ID" dirty="0"/>
              <a:t> DSS dan MIS: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C5FEF-5E71-0642-B743-6CA02CA2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050" y="2464594"/>
            <a:ext cx="7835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3C6-E0A2-724E-985D-0CE153DD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DSS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B2CF-5F81-37F5-F273-B25C8E81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Industri </a:t>
            </a:r>
            <a:r>
              <a:rPr lang="en-ID" b="1" dirty="0" err="1"/>
              <a:t>perbankan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,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portofolio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, dan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penipuan</a:t>
            </a:r>
            <a:r>
              <a:rPr lang="en-ID" dirty="0"/>
              <a:t>. </a:t>
            </a:r>
          </a:p>
          <a:p>
            <a:r>
              <a:rPr lang="en-ID" b="1" dirty="0"/>
              <a:t>Industri </a:t>
            </a:r>
            <a:r>
              <a:rPr lang="en-ID" b="1" dirty="0" err="1"/>
              <a:t>energi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peramalan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, </a:t>
            </a:r>
            <a:r>
              <a:rPr lang="en-ID" dirty="0" err="1"/>
              <a:t>optimasi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listrik</a:t>
            </a:r>
            <a:r>
              <a:rPr lang="en-ID" dirty="0"/>
              <a:t>, dan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. </a:t>
            </a:r>
          </a:p>
          <a:p>
            <a:r>
              <a:rPr lang="en-ID" b="1" dirty="0"/>
              <a:t>Industri </a:t>
            </a:r>
            <a:r>
              <a:rPr lang="en-ID" b="1" dirty="0" err="1"/>
              <a:t>logistik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, </a:t>
            </a:r>
            <a:r>
              <a:rPr lang="en-ID" dirty="0" err="1"/>
              <a:t>optimasi</a:t>
            </a:r>
            <a:r>
              <a:rPr lang="en-ID" dirty="0"/>
              <a:t> </a:t>
            </a:r>
            <a:r>
              <a:rPr lang="en-ID" dirty="0" err="1"/>
              <a:t>inventori</a:t>
            </a:r>
            <a:r>
              <a:rPr lang="en-ID" dirty="0"/>
              <a:t>, dan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gudang</a:t>
            </a:r>
            <a:r>
              <a:rPr lang="en-ID" dirty="0"/>
              <a:t>. </a:t>
            </a:r>
          </a:p>
          <a:p>
            <a:r>
              <a:rPr lang="en-ID" b="1" dirty="0"/>
              <a:t>Sektor </a:t>
            </a:r>
            <a:r>
              <a:rPr lang="en-ID" b="1" dirty="0" err="1"/>
              <a:t>publik</a:t>
            </a:r>
            <a:r>
              <a:rPr lang="en-ID" b="1" dirty="0"/>
              <a:t>:</a:t>
            </a:r>
            <a:r>
              <a:rPr lang="en-ID" dirty="0"/>
              <a:t> DSS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tata </a:t>
            </a:r>
            <a:r>
              <a:rPr lang="en-ID" dirty="0" err="1"/>
              <a:t>ruang</a:t>
            </a:r>
            <a:r>
              <a:rPr lang="en-ID" dirty="0"/>
              <a:t>,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bencana</a:t>
            </a:r>
            <a:r>
              <a:rPr lang="en-ID" dirty="0"/>
              <a:t>, dan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6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770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Sistem Pendukung Keputusan (DSS)</vt:lpstr>
      <vt:lpstr>Pengertian DSS</vt:lpstr>
      <vt:lpstr>Komponen Utama DSS</vt:lpstr>
      <vt:lpstr>Contoh Penggunaan DSS di Berbagai Industri</vt:lpstr>
      <vt:lpstr>Jenis-jenis DSS</vt:lpstr>
      <vt:lpstr>Manfaat Penggunaan DSS</vt:lpstr>
      <vt:lpstr>Perbedaan DSS dengan MIS</vt:lpstr>
      <vt:lpstr>Perbandingan DSS dan MIS:</vt:lpstr>
      <vt:lpstr>Contoh Penerapan DSS yang Lebih Spesifik</vt:lpstr>
      <vt:lpstr>Tantangan dalam Implementasi DSS</vt:lpstr>
      <vt:lpstr>Tren Terbaru dalam DSS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1</cp:revision>
  <dcterms:created xsi:type="dcterms:W3CDTF">2024-12-16T03:35:25Z</dcterms:created>
  <dcterms:modified xsi:type="dcterms:W3CDTF">2024-12-16T07:49:59Z</dcterms:modified>
</cp:coreProperties>
</file>