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3" r:id="rId5"/>
    <p:sldId id="264" r:id="rId6"/>
    <p:sldId id="261" r:id="rId7"/>
    <p:sldId id="266" r:id="rId8"/>
    <p:sldId id="267" r:id="rId9"/>
    <p:sldId id="268" r:id="rId10"/>
    <p:sldId id="269" r:id="rId11"/>
    <p:sldId id="262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60"/>
    <p:restoredTop sz="94694"/>
  </p:normalViewPr>
  <p:slideViewPr>
    <p:cSldViewPr snapToGrid="0">
      <p:cViewPr varScale="1">
        <p:scale>
          <a:sx n="121" d="100"/>
          <a:sy n="121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E9BA4-C415-B405-D993-72B9EC159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14BD6-ED13-A05F-8EAF-674D2EBDD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5DF72-4680-B30E-20B7-1C61874BC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BC6-A54A-7948-BAFF-20A9B26C1B33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8B590-59D5-82CB-6C26-2AB68948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14A43-F50B-8DA0-2858-5FEFD8244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ADE9-89E4-1A42-B078-23F0F3C8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66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8B17C-1623-F469-5805-0CD327011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A24BB-9461-7785-5951-BEFFB68F0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E5342-8BE9-E7E5-EDE8-E2CCE405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BC6-A54A-7948-BAFF-20A9B26C1B33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69203-7787-B914-CAE7-35A6BB1DD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8BFCE-5B1B-A95A-B263-CB46CE9B6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ADE9-89E4-1A42-B078-23F0F3C8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8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468A0D-1D89-10FD-909F-3AD7BDC01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E7A7F-C23E-2AF7-A950-00D83D272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E2DBD-DC0F-A320-4D63-F83B0E579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BC6-A54A-7948-BAFF-20A9B26C1B33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00736-9FA0-A9AF-2152-0D4C75553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06325-0692-2A26-B405-BD6846C6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ADE9-89E4-1A42-B078-23F0F3C8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4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DAC8-B40E-DA3E-3740-1A8B1F16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C7E73-E119-DABA-43DD-19D1B5F08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23484-5A50-FB09-ACB9-A4E4FC0CB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BC6-A54A-7948-BAFF-20A9B26C1B33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CB99A-5E6D-E311-FCA8-416D81C0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B7790-8E3E-1462-82F7-0F38F45F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ADE9-89E4-1A42-B078-23F0F3C8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FA528-8816-BCC8-A7A0-553421F0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AA687-6D8F-C09E-7628-482D75902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98987-40A5-4203-967B-B7D8A733C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BC6-A54A-7948-BAFF-20A9B26C1B33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268EA-518F-05DB-5C4B-74A9D909E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89CFC-EE11-CBC5-1249-334419754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ADE9-89E4-1A42-B078-23F0F3C8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9AE9-AAE4-F18D-2DCC-06B626D3E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DB007-B1B9-2468-9427-61935A858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EE470-9EC3-27FA-994D-D4451757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53272-E6EE-F098-5A6D-6A061DEE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BC6-A54A-7948-BAFF-20A9B26C1B33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DF24B-D1D5-40D0-AD2E-AB26928B8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3009D-B362-AA8C-6D01-A59B58C67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ADE9-89E4-1A42-B078-23F0F3C8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2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70D9-0348-333D-8D15-3AC12656D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6A8D6-4147-5AE0-D07A-7831C0CA5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2B3CD-F3AA-8559-4B2F-36DE22842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6FFAD4-E096-1F16-AB73-48DA64A23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83A7AF-F533-242A-9F65-450CB76403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D64651-FFB8-B9F8-D62D-1EEA00EAB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BC6-A54A-7948-BAFF-20A9B26C1B33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E92AD-2681-C868-B8B2-0905A8A35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1DA82-A2A6-ADAA-96C1-FAA9CD936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ADE9-89E4-1A42-B078-23F0F3C8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8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0321-2F66-578B-0771-F4EFA59BA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D5FE71-C3CE-1689-154E-A9C88DFD9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BC6-A54A-7948-BAFF-20A9B26C1B33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56D19B-20CF-1AFC-0734-FF19601D5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F8AD7-FD13-953E-7E42-5706D8176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ADE9-89E4-1A42-B078-23F0F3C8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0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1C657F-930B-1015-757C-BB496712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BC6-A54A-7948-BAFF-20A9B26C1B33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595F4-AFBE-90FF-7E30-F8EC830C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C4BF6-C442-A7A8-08C7-19B1AD36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ADE9-89E4-1A42-B078-23F0F3C8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BD7CF-44A3-75E8-0343-3E566A2F7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574EE-FDDF-D689-89A5-99F4BEDF7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E6F09-F098-812D-54D8-2151215AE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64A81-C245-2340-795F-F9777D851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BC6-A54A-7948-BAFF-20A9B26C1B33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6F1C7-87D7-B1CF-52EA-575A61745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11437-1BE1-6654-98BD-5ABD8CAA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ADE9-89E4-1A42-B078-23F0F3C8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5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B8BF-2808-3E99-6292-6E998EDC5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B003E-FDFF-14FE-C86F-F97832EA5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A9D1F-5E60-A71A-68F9-F9999E191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0F6C5-349C-E5DC-FC55-0ABA7EFBC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BC6-A54A-7948-BAFF-20A9B26C1B33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FF311-64F5-F87B-35F7-2F9DB095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A8556-7915-714E-A57E-72980755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ADE9-89E4-1A42-B078-23F0F3C8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4738C7-0EAD-CB9A-D826-B60F166BF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9B860-1720-B5C9-B751-FF127D65D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E76D7-E0C4-DF0E-34CB-B50BEBFEE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47BC6-A54A-7948-BAFF-20A9B26C1B33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6A0CE-5C57-F50E-C649-FA6EC2F93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B4104-372E-4484-896D-78B1E3F3D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8ADE9-89E4-1A42-B078-23F0F3C8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21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23C47-6E3A-EE64-76EA-46B845985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D"/>
              <a:t>Etika </a:t>
            </a:r>
            <a:r>
              <a:rPr lang="en-ID" dirty="0"/>
              <a:t>dan </a:t>
            </a:r>
            <a:r>
              <a:rPr lang="en-ID" dirty="0" err="1"/>
              <a:t>Isu</a:t>
            </a:r>
            <a:r>
              <a:rPr lang="en-ID" dirty="0"/>
              <a:t> Sosial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Informasi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B5855-52FE-7DDC-F166-41C203A2C5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Hafiz </a:t>
            </a:r>
            <a:r>
              <a:rPr lang="en-US" dirty="0" err="1"/>
              <a:t>Irwandi,S.Kom</a:t>
            </a:r>
            <a:r>
              <a:rPr lang="en-US" dirty="0"/>
              <a:t>, </a:t>
            </a:r>
            <a:r>
              <a:rPr lang="en-US" dirty="0" err="1"/>
              <a:t>M.Kom</a:t>
            </a:r>
            <a:endParaRPr lang="en-US" dirty="0"/>
          </a:p>
          <a:p>
            <a:r>
              <a:rPr lang="en-US" dirty="0" err="1"/>
              <a:t>hafiz.irwandi@umsu.ac.id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86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D391C-E31D-8C80-A349-C845F9BB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Isu-isu</a:t>
            </a:r>
            <a:r>
              <a:rPr lang="en-ID" dirty="0"/>
              <a:t> </a:t>
            </a:r>
            <a:r>
              <a:rPr lang="en-ID" dirty="0" err="1"/>
              <a:t>Kontemporer</a:t>
            </a:r>
            <a:r>
              <a:rPr lang="en-ID" dirty="0"/>
              <a:t> yang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Diperhatikan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F2CE5-81AD-F13C-2101-1A6984553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Etika AI: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AI yang </a:t>
            </a:r>
            <a:r>
              <a:rPr lang="en-ID" dirty="0" err="1"/>
              <a:t>etis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sangat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menghindari</a:t>
            </a:r>
            <a:r>
              <a:rPr lang="en-ID" dirty="0"/>
              <a:t> bias, </a:t>
            </a:r>
            <a:r>
              <a:rPr lang="en-ID" dirty="0" err="1"/>
              <a:t>diskriminasi</a:t>
            </a:r>
            <a:r>
              <a:rPr lang="en-ID" dirty="0"/>
              <a:t>, dan </a:t>
            </a:r>
            <a:r>
              <a:rPr lang="en-ID" dirty="0" err="1"/>
              <a:t>penyalahgunaan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Keamanan</a:t>
            </a:r>
            <a:r>
              <a:rPr lang="en-ID" b="1" dirty="0"/>
              <a:t> </a:t>
            </a:r>
            <a:r>
              <a:rPr lang="en-ID" b="1" dirty="0" err="1"/>
              <a:t>Siber</a:t>
            </a:r>
            <a:r>
              <a:rPr lang="en-ID" b="1" dirty="0"/>
              <a:t>:</a:t>
            </a:r>
            <a:r>
              <a:rPr lang="en-ID" dirty="0"/>
              <a:t> </a:t>
            </a:r>
            <a:r>
              <a:rPr lang="en-ID" dirty="0" err="1"/>
              <a:t>Serangan</a:t>
            </a:r>
            <a:r>
              <a:rPr lang="en-ID" dirty="0"/>
              <a:t> </a:t>
            </a:r>
            <a:r>
              <a:rPr lang="en-ID" dirty="0" err="1"/>
              <a:t>siber</a:t>
            </a:r>
            <a:r>
              <a:rPr lang="en-ID" dirty="0"/>
              <a:t> yang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canggih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ancaman</a:t>
            </a:r>
            <a:r>
              <a:rPr lang="en-ID" dirty="0"/>
              <a:t> </a:t>
            </a:r>
            <a:r>
              <a:rPr lang="en-ID" dirty="0" err="1"/>
              <a:t>serius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individu</a:t>
            </a:r>
            <a:r>
              <a:rPr lang="en-ID" dirty="0"/>
              <a:t>, </a:t>
            </a:r>
            <a:r>
              <a:rPr lang="en-ID" dirty="0" err="1"/>
              <a:t>organisasi</a:t>
            </a:r>
            <a:r>
              <a:rPr lang="en-ID" dirty="0"/>
              <a:t>, dan negara.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Regulasi</a:t>
            </a:r>
            <a:r>
              <a:rPr lang="en-ID" b="1" dirty="0"/>
              <a:t> </a:t>
            </a:r>
            <a:r>
              <a:rPr lang="en-ID" b="1" dirty="0" err="1"/>
              <a:t>Teknologi</a:t>
            </a:r>
            <a:r>
              <a:rPr lang="en-ID" b="1" dirty="0"/>
              <a:t>:</a:t>
            </a:r>
            <a:r>
              <a:rPr lang="en-ID" dirty="0"/>
              <a:t> </a:t>
            </a:r>
            <a:r>
              <a:rPr lang="en-ID" dirty="0" err="1"/>
              <a:t>Perlunya</a:t>
            </a:r>
            <a:r>
              <a:rPr lang="en-ID" dirty="0"/>
              <a:t> </a:t>
            </a:r>
            <a:r>
              <a:rPr lang="en-ID" dirty="0" err="1"/>
              <a:t>regulasi</a:t>
            </a:r>
            <a:r>
              <a:rPr lang="en-ID" dirty="0"/>
              <a:t> yang </a:t>
            </a:r>
            <a:r>
              <a:rPr lang="en-ID" dirty="0" err="1"/>
              <a:t>efektif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mengatasi</a:t>
            </a:r>
            <a:r>
              <a:rPr lang="en-ID" dirty="0"/>
              <a:t> </a:t>
            </a:r>
            <a:r>
              <a:rPr lang="en-ID" dirty="0" err="1"/>
              <a:t>tantangan</a:t>
            </a:r>
            <a:r>
              <a:rPr lang="en-ID" dirty="0"/>
              <a:t> yang </a:t>
            </a:r>
            <a:r>
              <a:rPr lang="en-ID" dirty="0" err="1"/>
              <a:t>muncul</a:t>
            </a:r>
            <a:r>
              <a:rPr lang="en-ID" dirty="0"/>
              <a:t> </a:t>
            </a:r>
            <a:r>
              <a:rPr lang="en-ID" dirty="0" err="1"/>
              <a:t>akibat</a:t>
            </a:r>
            <a:r>
              <a:rPr lang="en-ID" dirty="0"/>
              <a:t> </a:t>
            </a:r>
            <a:r>
              <a:rPr lang="en-ID" dirty="0" err="1"/>
              <a:t>perkembangan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6358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82D60-C7FB-5564-1A37-CAA5225B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dan </a:t>
            </a:r>
            <a:r>
              <a:rPr lang="en-ID" dirty="0" err="1"/>
              <a:t>Privasi</a:t>
            </a:r>
            <a:r>
              <a:rPr lang="en-ID" dirty="0"/>
              <a:t> </a:t>
            </a:r>
            <a:r>
              <a:rPr lang="en-ID" dirty="0" err="1"/>
              <a:t>Pengguna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229E8-03B0-8238-A79A-014E5A666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D" b="1" dirty="0" err="1"/>
              <a:t>Definisi</a:t>
            </a:r>
            <a:r>
              <a:rPr lang="en-ID" b="1" dirty="0"/>
              <a:t> </a:t>
            </a:r>
            <a:r>
              <a:rPr lang="en-ID" b="1" dirty="0" err="1"/>
              <a:t>Privasi</a:t>
            </a:r>
            <a:r>
              <a:rPr lang="en-ID" dirty="0"/>
              <a:t>:</a:t>
            </a:r>
          </a:p>
          <a:p>
            <a:pPr lvl="1"/>
            <a:r>
              <a:rPr lang="en-ID" dirty="0"/>
              <a:t>Hak </a:t>
            </a:r>
            <a:r>
              <a:rPr lang="en-ID" dirty="0" err="1"/>
              <a:t>individu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mengendalikan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pribadi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dan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oleh </a:t>
            </a:r>
            <a:r>
              <a:rPr lang="en-ID" dirty="0" err="1"/>
              <a:t>pihak</a:t>
            </a:r>
            <a:r>
              <a:rPr lang="en-ID" dirty="0"/>
              <a:t> </a:t>
            </a:r>
            <a:r>
              <a:rPr lang="en-ID" dirty="0" err="1"/>
              <a:t>ketiga</a:t>
            </a:r>
            <a:r>
              <a:rPr lang="en-ID" dirty="0"/>
              <a:t>.</a:t>
            </a:r>
            <a:endParaRPr lang="en-ID" b="1" dirty="0"/>
          </a:p>
          <a:p>
            <a:pPr marL="0" indent="0">
              <a:buNone/>
            </a:pPr>
            <a:r>
              <a:rPr lang="en-ID" b="1" dirty="0" err="1"/>
              <a:t>Isu</a:t>
            </a:r>
            <a:r>
              <a:rPr lang="en-ID" b="1" dirty="0"/>
              <a:t> </a:t>
            </a:r>
            <a:r>
              <a:rPr lang="en-ID" b="1" dirty="0" err="1"/>
              <a:t>Privasi</a:t>
            </a:r>
            <a:r>
              <a:rPr lang="en-ID" b="1" dirty="0"/>
              <a:t> </a:t>
            </a:r>
            <a:r>
              <a:rPr lang="en-ID" b="1" dirty="0" err="1"/>
              <a:t>dalam</a:t>
            </a:r>
            <a:r>
              <a:rPr lang="en-ID" b="1" dirty="0"/>
              <a:t> TI</a:t>
            </a:r>
            <a:r>
              <a:rPr lang="en-ID" dirty="0"/>
              <a:t>:</a:t>
            </a:r>
          </a:p>
          <a:p>
            <a:pPr lvl="1"/>
            <a:r>
              <a:rPr lang="en-ID" b="1" dirty="0" err="1"/>
              <a:t>Pengumpulan</a:t>
            </a:r>
            <a:r>
              <a:rPr lang="en-ID" b="1" dirty="0"/>
              <a:t> Data</a:t>
            </a:r>
            <a:r>
              <a:rPr lang="en-ID" dirty="0"/>
              <a:t>: Banyak </a:t>
            </a:r>
            <a:r>
              <a:rPr lang="en-ID" dirty="0" err="1"/>
              <a:t>aplikasi</a:t>
            </a:r>
            <a:r>
              <a:rPr lang="en-ID" dirty="0"/>
              <a:t> dan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mengumpulkan</a:t>
            </a:r>
            <a:r>
              <a:rPr lang="en-ID" dirty="0"/>
              <a:t> data </a:t>
            </a:r>
            <a:r>
              <a:rPr lang="en-ID" dirty="0" err="1"/>
              <a:t>pengguna</a:t>
            </a:r>
            <a:r>
              <a:rPr lang="en-ID" dirty="0"/>
              <a:t>, </a:t>
            </a:r>
            <a:r>
              <a:rPr lang="en-ID" dirty="0" err="1"/>
              <a:t>seringkali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pemahaman</a:t>
            </a:r>
            <a:r>
              <a:rPr lang="en-ID" dirty="0"/>
              <a:t> yang </a:t>
            </a:r>
            <a:r>
              <a:rPr lang="en-ID" dirty="0" err="1"/>
              <a:t>jelas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bagaimana</a:t>
            </a:r>
            <a:r>
              <a:rPr lang="en-ID" dirty="0"/>
              <a:t> data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.</a:t>
            </a:r>
          </a:p>
          <a:p>
            <a:pPr lvl="1"/>
            <a:r>
              <a:rPr lang="en-ID" b="1" dirty="0" err="1"/>
              <a:t>Keamanan</a:t>
            </a:r>
            <a:r>
              <a:rPr lang="en-ID" b="1" dirty="0"/>
              <a:t> Data</a:t>
            </a:r>
            <a:r>
              <a:rPr lang="en-ID" dirty="0"/>
              <a:t>: </a:t>
            </a:r>
            <a:r>
              <a:rPr lang="en-ID" dirty="0" err="1"/>
              <a:t>Risiko</a:t>
            </a:r>
            <a:r>
              <a:rPr lang="en-ID" dirty="0"/>
              <a:t> </a:t>
            </a:r>
            <a:r>
              <a:rPr lang="en-ID" dirty="0" err="1"/>
              <a:t>kebocoran</a:t>
            </a:r>
            <a:r>
              <a:rPr lang="en-ID" dirty="0"/>
              <a:t> data dan </a:t>
            </a:r>
            <a:r>
              <a:rPr lang="en-ID" dirty="0" err="1"/>
              <a:t>serangan</a:t>
            </a:r>
            <a:r>
              <a:rPr lang="en-ID" dirty="0"/>
              <a:t> </a:t>
            </a:r>
            <a:r>
              <a:rPr lang="en-ID" dirty="0" err="1"/>
              <a:t>siber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mengancam</a:t>
            </a:r>
            <a:r>
              <a:rPr lang="en-ID" dirty="0"/>
              <a:t> </a:t>
            </a:r>
            <a:r>
              <a:rPr lang="en-ID" dirty="0" err="1"/>
              <a:t>privasi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b="1" dirty="0" err="1"/>
              <a:t>Peraturan</a:t>
            </a:r>
            <a:r>
              <a:rPr lang="en-ID" b="1" dirty="0"/>
              <a:t> </a:t>
            </a:r>
            <a:r>
              <a:rPr lang="en-ID" b="1" dirty="0" err="1"/>
              <a:t>Perlindungan</a:t>
            </a:r>
            <a:r>
              <a:rPr lang="en-ID" b="1" dirty="0"/>
              <a:t> Data</a:t>
            </a:r>
            <a:r>
              <a:rPr lang="en-ID" dirty="0"/>
              <a:t>:</a:t>
            </a:r>
            <a:br>
              <a:rPr lang="en-ID" dirty="0"/>
            </a:br>
            <a:r>
              <a:rPr lang="en-ID" dirty="0" err="1"/>
              <a:t>Diskusikan</a:t>
            </a:r>
            <a:r>
              <a:rPr lang="en-ID" dirty="0"/>
              <a:t> </a:t>
            </a:r>
            <a:r>
              <a:rPr lang="en-ID" dirty="0" err="1"/>
              <a:t>peraturan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GDPR (General Data Protection Regulation) dan </a:t>
            </a:r>
            <a:r>
              <a:rPr lang="en-ID" dirty="0" err="1"/>
              <a:t>undang-undang</a:t>
            </a:r>
            <a:r>
              <a:rPr lang="en-ID" dirty="0"/>
              <a:t> </a:t>
            </a:r>
            <a:r>
              <a:rPr lang="en-ID" dirty="0" err="1"/>
              <a:t>perlindungan</a:t>
            </a:r>
            <a:r>
              <a:rPr lang="en-ID" dirty="0"/>
              <a:t> data </a:t>
            </a:r>
            <a:r>
              <a:rPr lang="en-ID" dirty="0" err="1"/>
              <a:t>lainnya</a:t>
            </a:r>
            <a:r>
              <a:rPr lang="en-ID" dirty="0"/>
              <a:t> yang </a:t>
            </a:r>
            <a:r>
              <a:rPr lang="en-ID" dirty="0" err="1"/>
              <a:t>bertujuan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melindungi</a:t>
            </a:r>
            <a:r>
              <a:rPr lang="en-ID" dirty="0"/>
              <a:t> </a:t>
            </a:r>
            <a:r>
              <a:rPr lang="en-ID" dirty="0" err="1"/>
              <a:t>privasi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b="1" dirty="0" err="1"/>
              <a:t>Tanggung</a:t>
            </a:r>
            <a:r>
              <a:rPr lang="en-ID" b="1" dirty="0"/>
              <a:t> Jawab </a:t>
            </a:r>
            <a:r>
              <a:rPr lang="en-ID" b="1" dirty="0" err="1"/>
              <a:t>Pengguna</a:t>
            </a:r>
            <a:r>
              <a:rPr lang="en-ID" dirty="0"/>
              <a:t>:</a:t>
            </a:r>
            <a:br>
              <a:rPr lang="en-ID" dirty="0"/>
            </a:br>
            <a:r>
              <a:rPr lang="en-ID" dirty="0" err="1"/>
              <a:t>Memahami</a:t>
            </a:r>
            <a:r>
              <a:rPr lang="en-ID" dirty="0"/>
              <a:t> </a:t>
            </a:r>
            <a:r>
              <a:rPr lang="en-ID" dirty="0" err="1"/>
              <a:t>tanggung</a:t>
            </a:r>
            <a:r>
              <a:rPr lang="en-ID" dirty="0"/>
              <a:t> </a:t>
            </a:r>
            <a:r>
              <a:rPr lang="en-ID" dirty="0" err="1"/>
              <a:t>jawab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menjaga</a:t>
            </a:r>
            <a:r>
              <a:rPr lang="en-ID" dirty="0"/>
              <a:t> </a:t>
            </a:r>
            <a:r>
              <a:rPr lang="en-ID" dirty="0" err="1"/>
              <a:t>privasi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pengaturan</a:t>
            </a:r>
            <a:r>
              <a:rPr lang="en-ID" dirty="0"/>
              <a:t> </a:t>
            </a:r>
            <a:r>
              <a:rPr lang="en-ID" dirty="0" err="1"/>
              <a:t>privasi</a:t>
            </a:r>
            <a:r>
              <a:rPr lang="en-ID" dirty="0"/>
              <a:t> pada media </a:t>
            </a:r>
            <a:r>
              <a:rPr lang="en-ID" dirty="0" err="1"/>
              <a:t>sosial</a:t>
            </a:r>
            <a:r>
              <a:rPr lang="en-ID" dirty="0"/>
              <a:t> dan </a:t>
            </a:r>
            <a:r>
              <a:rPr lang="en-ID" dirty="0" err="1"/>
              <a:t>aplikasi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pentingnya</a:t>
            </a:r>
            <a:r>
              <a:rPr lang="en-ID" dirty="0"/>
              <a:t> </a:t>
            </a:r>
            <a:r>
              <a:rPr lang="en-ID" dirty="0" err="1"/>
              <a:t>kesadaran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kebijakan</a:t>
            </a:r>
            <a:r>
              <a:rPr lang="en-ID" dirty="0"/>
              <a:t> </a:t>
            </a:r>
            <a:r>
              <a:rPr lang="en-ID" dirty="0" err="1"/>
              <a:t>privasi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849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B83EC-314D-334A-2B41-83035E6B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5D73F-5E64-82EA-8104-EA7A3F781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Etika TI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fondasi</a:t>
            </a:r>
            <a:r>
              <a:rPr lang="en-ID" dirty="0"/>
              <a:t>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membangun</a:t>
            </a:r>
            <a:r>
              <a:rPr lang="en-ID" dirty="0"/>
              <a:t> dunia digital yang </a:t>
            </a:r>
            <a:r>
              <a:rPr lang="en-ID" dirty="0" err="1"/>
              <a:t>aman</a:t>
            </a:r>
            <a:r>
              <a:rPr lang="en-ID" dirty="0"/>
              <a:t>, </a:t>
            </a:r>
            <a:r>
              <a:rPr lang="en-ID" dirty="0" err="1"/>
              <a:t>adil</a:t>
            </a:r>
            <a:r>
              <a:rPr lang="en-ID" dirty="0"/>
              <a:t>, dan </a:t>
            </a:r>
            <a:r>
              <a:rPr lang="en-ID" dirty="0" err="1"/>
              <a:t>bermanfaat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. </a:t>
            </a:r>
          </a:p>
          <a:p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dan </a:t>
            </a:r>
            <a:r>
              <a:rPr lang="en-ID" dirty="0" err="1"/>
              <a:t>menerapkan</a:t>
            </a:r>
            <a:r>
              <a:rPr lang="en-ID" dirty="0"/>
              <a:t> </a:t>
            </a:r>
            <a:r>
              <a:rPr lang="en-ID" dirty="0" err="1"/>
              <a:t>prinsip-prinsip</a:t>
            </a:r>
            <a:r>
              <a:rPr lang="en-ID" dirty="0"/>
              <a:t> </a:t>
            </a:r>
            <a:r>
              <a:rPr lang="en-ID" dirty="0" err="1"/>
              <a:t>etika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bertanggung</a:t>
            </a:r>
            <a:r>
              <a:rPr lang="en-ID" dirty="0"/>
              <a:t> </a:t>
            </a:r>
            <a:r>
              <a:rPr lang="en-ID" dirty="0" err="1"/>
              <a:t>jawab</a:t>
            </a:r>
            <a:r>
              <a:rPr lang="en-ID" dirty="0"/>
              <a:t> dan </a:t>
            </a:r>
            <a:r>
              <a:rPr lang="en-ID" dirty="0" err="1"/>
              <a:t>meminimalkan</a:t>
            </a:r>
            <a:r>
              <a:rPr lang="en-ID" dirty="0"/>
              <a:t> </a:t>
            </a:r>
            <a:r>
              <a:rPr lang="en-ID" dirty="0" err="1"/>
              <a:t>dampak</a:t>
            </a:r>
            <a:r>
              <a:rPr lang="en-ID" dirty="0"/>
              <a:t> </a:t>
            </a:r>
            <a:r>
              <a:rPr lang="en-ID" dirty="0" err="1"/>
              <a:t>negatifnya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73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CABA5-DE09-DD4A-B5F8-B02E8B8E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2ACD1-AF63-7076-F55E-72E7FE2B6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mengenal</a:t>
            </a:r>
            <a:r>
              <a:rPr lang="en-ID" dirty="0"/>
              <a:t> </a:t>
            </a:r>
            <a:r>
              <a:rPr lang="en-ID" dirty="0" err="1"/>
              <a:t>isu-isu</a:t>
            </a:r>
            <a:r>
              <a:rPr lang="en-ID" dirty="0"/>
              <a:t> </a:t>
            </a:r>
            <a:r>
              <a:rPr lang="en-ID" dirty="0" err="1"/>
              <a:t>etika</a:t>
            </a:r>
            <a:r>
              <a:rPr lang="en-ID" dirty="0"/>
              <a:t> dan </a:t>
            </a:r>
            <a:r>
              <a:rPr lang="en-ID" dirty="0" err="1"/>
              <a:t>sosial</a:t>
            </a:r>
            <a:r>
              <a:rPr lang="en-ID" dirty="0"/>
              <a:t> yang </a:t>
            </a:r>
            <a:r>
              <a:rPr lang="en-ID" dirty="0" err="1"/>
              <a:t>muncul</a:t>
            </a:r>
            <a:r>
              <a:rPr lang="en-ID" dirty="0"/>
              <a:t> </a:t>
            </a:r>
            <a:r>
              <a:rPr lang="en-ID" dirty="0" err="1"/>
              <a:t>seiring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perkembangan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</a:t>
            </a:r>
            <a:r>
              <a:rPr lang="en-ID" dirty="0" err="1"/>
              <a:t>dampak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0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9B3B-767C-541E-E1B6-CE22DDF12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Etika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Informasi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80469-FCA7-976B-CBD1-E26F2DD31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D" b="1" dirty="0" err="1"/>
              <a:t>Definisi</a:t>
            </a:r>
            <a:r>
              <a:rPr lang="en-ID" b="1" dirty="0"/>
              <a:t> Etika TI</a:t>
            </a:r>
            <a:r>
              <a:rPr lang="en-ID" dirty="0"/>
              <a:t>:</a:t>
            </a:r>
            <a:br>
              <a:rPr lang="en-ID" dirty="0"/>
            </a:br>
            <a:r>
              <a:rPr lang="en-ID" dirty="0" err="1"/>
              <a:t>Prinsip</a:t>
            </a:r>
            <a:r>
              <a:rPr lang="en-ID" dirty="0"/>
              <a:t> moral yang </a:t>
            </a:r>
            <a:r>
              <a:rPr lang="en-ID" dirty="0" err="1"/>
              <a:t>mengatur</a:t>
            </a:r>
            <a:r>
              <a:rPr lang="en-ID" dirty="0"/>
              <a:t> </a:t>
            </a:r>
            <a:r>
              <a:rPr lang="en-ID" dirty="0" err="1"/>
              <a:t>perilaku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, </a:t>
            </a:r>
            <a:r>
              <a:rPr lang="en-ID" dirty="0" err="1"/>
              <a:t>pengembang</a:t>
            </a:r>
            <a:r>
              <a:rPr lang="en-ID" dirty="0"/>
              <a:t>, dan </a:t>
            </a:r>
            <a:r>
              <a:rPr lang="en-ID" dirty="0" err="1"/>
              <a:t>organisasi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. Etika TI </a:t>
            </a:r>
            <a:r>
              <a:rPr lang="en-ID" dirty="0" err="1"/>
              <a:t>mencakup</a:t>
            </a:r>
            <a:r>
              <a:rPr lang="en-ID" dirty="0"/>
              <a:t> </a:t>
            </a:r>
            <a:r>
              <a:rPr lang="en-ID" dirty="0" err="1"/>
              <a:t>tanggung</a:t>
            </a:r>
            <a:r>
              <a:rPr lang="en-ID" dirty="0"/>
              <a:t> </a:t>
            </a:r>
            <a:r>
              <a:rPr lang="en-ID" dirty="0" err="1"/>
              <a:t>jawab</a:t>
            </a:r>
            <a:r>
              <a:rPr lang="en-ID" dirty="0"/>
              <a:t> </a:t>
            </a:r>
            <a:r>
              <a:rPr lang="en-ID" dirty="0" err="1"/>
              <a:t>individu</a:t>
            </a:r>
            <a:r>
              <a:rPr lang="en-ID" dirty="0"/>
              <a:t> dan </a:t>
            </a:r>
            <a:r>
              <a:rPr lang="en-ID" dirty="0" err="1"/>
              <a:t>organisasi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dan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b="1" dirty="0"/>
          </a:p>
          <a:p>
            <a:pPr marL="0" indent="0">
              <a:buNone/>
            </a:pPr>
            <a:r>
              <a:rPr lang="en-ID" b="1" dirty="0" err="1"/>
              <a:t>Prinsip-prinsip</a:t>
            </a:r>
            <a:r>
              <a:rPr lang="en-ID" b="1" dirty="0"/>
              <a:t> Etika TI</a:t>
            </a:r>
            <a:r>
              <a:rPr lang="en-ID" dirty="0"/>
              <a:t>:</a:t>
            </a:r>
          </a:p>
          <a:p>
            <a:r>
              <a:rPr lang="en-ID" b="1" dirty="0" err="1"/>
              <a:t>Kejujuran</a:t>
            </a:r>
            <a:r>
              <a:rPr lang="en-ID" dirty="0"/>
              <a:t>: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akurat</a:t>
            </a:r>
            <a:r>
              <a:rPr lang="en-ID" dirty="0"/>
              <a:t> dan </a:t>
            </a:r>
            <a:r>
              <a:rPr lang="en-ID" dirty="0" err="1"/>
              <a:t>transparan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Integritas</a:t>
            </a:r>
            <a:r>
              <a:rPr lang="en-ID" dirty="0"/>
              <a:t>: </a:t>
            </a:r>
            <a:r>
              <a:rPr lang="en-ID" dirty="0" err="1"/>
              <a:t>Menghindari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 yang </a:t>
            </a:r>
            <a:r>
              <a:rPr lang="en-ID" dirty="0" err="1"/>
              <a:t>merugikan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ilegal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Tanggung</a:t>
            </a:r>
            <a:r>
              <a:rPr lang="en-ID" b="1" dirty="0"/>
              <a:t> </a:t>
            </a:r>
            <a:r>
              <a:rPr lang="en-ID" b="1" dirty="0" err="1"/>
              <a:t>jawab</a:t>
            </a:r>
            <a:r>
              <a:rPr lang="en-ID" b="1" dirty="0"/>
              <a:t> </a:t>
            </a:r>
            <a:r>
              <a:rPr lang="en-ID" b="1" dirty="0" err="1"/>
              <a:t>sosial</a:t>
            </a:r>
            <a:r>
              <a:rPr lang="en-ID" dirty="0"/>
              <a:t>: </a:t>
            </a:r>
            <a:r>
              <a:rPr lang="en-ID" dirty="0" err="1"/>
              <a:t>Mempertimbangkan</a:t>
            </a:r>
            <a:r>
              <a:rPr lang="en-ID" dirty="0"/>
              <a:t> </a:t>
            </a:r>
            <a:r>
              <a:rPr lang="en-ID" dirty="0" err="1"/>
              <a:t>dampak</a:t>
            </a:r>
            <a:r>
              <a:rPr lang="en-ID" dirty="0"/>
              <a:t> </a:t>
            </a:r>
            <a:r>
              <a:rPr lang="en-ID" dirty="0" err="1"/>
              <a:t>sosial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, </a:t>
            </a:r>
            <a:r>
              <a:rPr lang="en-ID" dirty="0" err="1"/>
              <a:t>termasuk</a:t>
            </a:r>
            <a:r>
              <a:rPr lang="en-ID" dirty="0"/>
              <a:t> </a:t>
            </a:r>
            <a:r>
              <a:rPr lang="en-ID" dirty="0" err="1"/>
              <a:t>perlindungan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hak</a:t>
            </a:r>
            <a:r>
              <a:rPr lang="en-ID" dirty="0"/>
              <a:t> </a:t>
            </a:r>
            <a:r>
              <a:rPr lang="en-ID" dirty="0" err="1"/>
              <a:t>individu</a:t>
            </a:r>
            <a:r>
              <a:rPr lang="en-ID" dirty="0"/>
              <a:t> dan </a:t>
            </a:r>
            <a:r>
              <a:rPr lang="en-ID" dirty="0" err="1"/>
              <a:t>masyarakat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Kepatuhan</a:t>
            </a:r>
            <a:r>
              <a:rPr lang="en-ID" b="1" dirty="0"/>
              <a:t> </a:t>
            </a:r>
            <a:r>
              <a:rPr lang="en-ID" b="1" dirty="0" err="1"/>
              <a:t>terhadap</a:t>
            </a:r>
            <a:r>
              <a:rPr lang="en-ID" b="1" dirty="0"/>
              <a:t> </a:t>
            </a:r>
            <a:r>
              <a:rPr lang="en-ID" b="1" dirty="0" err="1"/>
              <a:t>Kebijakan</a:t>
            </a:r>
            <a:r>
              <a:rPr lang="en-ID" dirty="0"/>
              <a:t>:</a:t>
            </a:r>
            <a:br>
              <a:rPr lang="en-ID" dirty="0"/>
            </a:br>
            <a:r>
              <a:rPr lang="en-ID" dirty="0" err="1"/>
              <a:t>Menghormati</a:t>
            </a:r>
            <a:r>
              <a:rPr lang="en-ID" dirty="0"/>
              <a:t> dan </a:t>
            </a:r>
            <a:r>
              <a:rPr lang="en-ID" dirty="0" err="1"/>
              <a:t>mematuhi</a:t>
            </a:r>
            <a:r>
              <a:rPr lang="en-ID" dirty="0"/>
              <a:t> </a:t>
            </a:r>
            <a:r>
              <a:rPr lang="en-ID" dirty="0" err="1"/>
              <a:t>kebijakan</a:t>
            </a:r>
            <a:r>
              <a:rPr lang="en-ID" dirty="0"/>
              <a:t> dan </a:t>
            </a:r>
            <a:r>
              <a:rPr lang="en-ID" dirty="0" err="1"/>
              <a:t>regulasi</a:t>
            </a:r>
            <a:r>
              <a:rPr lang="en-ID" dirty="0"/>
              <a:t> yang </a:t>
            </a:r>
            <a:r>
              <a:rPr lang="en-ID" dirty="0" err="1"/>
              <a:t>ditetapkan</a:t>
            </a:r>
            <a:r>
              <a:rPr lang="en-ID" dirty="0"/>
              <a:t> oleh </a:t>
            </a:r>
            <a:r>
              <a:rPr lang="en-ID" dirty="0" err="1"/>
              <a:t>organisasi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pemerintah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2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B0181-B2F8-EE22-24C3-F419ABA7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/>
              <a:t>Prinsip-Prinsip</a:t>
            </a:r>
            <a:r>
              <a:rPr lang="en-ID" b="1" dirty="0"/>
              <a:t> Etika 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2CCF1-1CA0-725F-D21D-1709F1DCF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Kejujuran</a:t>
            </a:r>
            <a:r>
              <a:rPr lang="en-ID" b="1" dirty="0"/>
              <a:t>:</a:t>
            </a:r>
            <a:r>
              <a:rPr lang="en-ID" dirty="0"/>
              <a:t> </a:t>
            </a:r>
          </a:p>
          <a:p>
            <a:pPr lvl="1"/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memalsukan</a:t>
            </a:r>
            <a:r>
              <a:rPr lang="en-ID" dirty="0"/>
              <a:t> data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.</a:t>
            </a:r>
          </a:p>
          <a:p>
            <a:pPr lvl="1"/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atribusi</a:t>
            </a:r>
            <a:r>
              <a:rPr lang="en-ID" dirty="0"/>
              <a:t> yang </a:t>
            </a:r>
            <a:r>
              <a:rPr lang="en-ID" dirty="0" err="1"/>
              <a:t>tepat</a:t>
            </a:r>
            <a:r>
              <a:rPr lang="en-ID" dirty="0"/>
              <a:t> pada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.</a:t>
            </a:r>
          </a:p>
          <a:p>
            <a:pPr lvl="1"/>
            <a:r>
              <a:rPr lang="en-ID" dirty="0" err="1"/>
              <a:t>Menghindari</a:t>
            </a:r>
            <a:r>
              <a:rPr lang="en-ID" dirty="0"/>
              <a:t> </a:t>
            </a:r>
            <a:r>
              <a:rPr lang="en-ID" dirty="0" err="1"/>
              <a:t>manipulasi</a:t>
            </a:r>
            <a:r>
              <a:rPr lang="en-ID" dirty="0"/>
              <a:t> data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keuntungan</a:t>
            </a:r>
            <a:r>
              <a:rPr lang="en-ID" dirty="0"/>
              <a:t> </a:t>
            </a:r>
            <a:r>
              <a:rPr lang="en-ID" dirty="0" err="1"/>
              <a:t>pribadi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Integritas</a:t>
            </a:r>
            <a:r>
              <a:rPr lang="en-ID" b="1" dirty="0"/>
              <a:t>:</a:t>
            </a:r>
            <a:r>
              <a:rPr lang="en-ID" dirty="0"/>
              <a:t> </a:t>
            </a:r>
          </a:p>
          <a:p>
            <a:pPr lvl="1"/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mencuri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merusak</a:t>
            </a:r>
            <a:r>
              <a:rPr lang="en-ID" dirty="0"/>
              <a:t> data orang lain.</a:t>
            </a:r>
          </a:p>
          <a:p>
            <a:pPr lvl="1"/>
            <a:r>
              <a:rPr lang="en-ID" dirty="0" err="1"/>
              <a:t>Menghindari</a:t>
            </a:r>
            <a:r>
              <a:rPr lang="en-ID" dirty="0"/>
              <a:t> </a:t>
            </a:r>
            <a:r>
              <a:rPr lang="en-ID" dirty="0" err="1"/>
              <a:t>plagiarisme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karya</a:t>
            </a:r>
            <a:r>
              <a:rPr lang="en-ID" dirty="0"/>
              <a:t> digital.</a:t>
            </a:r>
          </a:p>
          <a:p>
            <a:pPr lvl="1"/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bertanggung</a:t>
            </a:r>
            <a:r>
              <a:rPr lang="en-ID" dirty="0"/>
              <a:t> </a:t>
            </a:r>
            <a:r>
              <a:rPr lang="en-ID" dirty="0" err="1"/>
              <a:t>jawab</a:t>
            </a:r>
            <a:r>
              <a:rPr lang="en-ID" dirty="0"/>
              <a:t> dan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berlebihan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Tanggung</a:t>
            </a:r>
            <a:r>
              <a:rPr lang="en-ID" b="1" dirty="0"/>
              <a:t> Jawab Sosial:</a:t>
            </a:r>
            <a:r>
              <a:rPr lang="en-ID" dirty="0"/>
              <a:t> </a:t>
            </a:r>
          </a:p>
          <a:p>
            <a:pPr lvl="1"/>
            <a:r>
              <a:rPr lang="en-ID" dirty="0" err="1"/>
              <a:t>Melindungi</a:t>
            </a:r>
            <a:r>
              <a:rPr lang="en-ID" dirty="0"/>
              <a:t> </a:t>
            </a:r>
            <a:r>
              <a:rPr lang="en-ID" dirty="0" err="1"/>
              <a:t>privasi</a:t>
            </a:r>
            <a:r>
              <a:rPr lang="en-ID" dirty="0"/>
              <a:t> data </a:t>
            </a:r>
            <a:r>
              <a:rPr lang="en-ID" dirty="0" err="1"/>
              <a:t>pribadi</a:t>
            </a:r>
            <a:r>
              <a:rPr lang="en-ID" dirty="0"/>
              <a:t>.</a:t>
            </a:r>
          </a:p>
          <a:p>
            <a:pPr lvl="1"/>
            <a:r>
              <a:rPr lang="en-ID" dirty="0" err="1"/>
              <a:t>Menghindari</a:t>
            </a:r>
            <a:r>
              <a:rPr lang="en-ID" dirty="0"/>
              <a:t> </a:t>
            </a:r>
            <a:r>
              <a:rPr lang="en-ID" dirty="0" err="1"/>
              <a:t>diskriminasi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.</a:t>
            </a:r>
          </a:p>
          <a:p>
            <a:pPr lvl="1"/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 yang </a:t>
            </a:r>
            <a:r>
              <a:rPr lang="en-ID" dirty="0" err="1"/>
              <a:t>bermanfaat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Kepatuhan</a:t>
            </a:r>
            <a:r>
              <a:rPr lang="en-ID" b="1" dirty="0"/>
              <a:t> </a:t>
            </a:r>
            <a:r>
              <a:rPr lang="en-ID" b="1" dirty="0" err="1"/>
              <a:t>terhadap</a:t>
            </a:r>
            <a:r>
              <a:rPr lang="en-ID" b="1" dirty="0"/>
              <a:t> </a:t>
            </a:r>
            <a:r>
              <a:rPr lang="en-ID" b="1" dirty="0" err="1"/>
              <a:t>Kebijakan</a:t>
            </a:r>
            <a:r>
              <a:rPr lang="en-ID" b="1" dirty="0"/>
              <a:t>:</a:t>
            </a:r>
            <a:r>
              <a:rPr lang="en-ID" dirty="0"/>
              <a:t> </a:t>
            </a:r>
          </a:p>
          <a:p>
            <a:pPr lvl="1"/>
            <a:r>
              <a:rPr lang="en-ID" dirty="0" err="1"/>
              <a:t>Memahami</a:t>
            </a:r>
            <a:r>
              <a:rPr lang="en-ID" dirty="0"/>
              <a:t> dan </a:t>
            </a:r>
            <a:r>
              <a:rPr lang="en-ID" dirty="0" err="1"/>
              <a:t>mematuhi</a:t>
            </a:r>
            <a:r>
              <a:rPr lang="en-ID" dirty="0"/>
              <a:t> </a:t>
            </a:r>
            <a:r>
              <a:rPr lang="en-ID" dirty="0" err="1"/>
              <a:t>kebijakan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di </a:t>
            </a:r>
            <a:r>
              <a:rPr lang="en-ID" dirty="0" err="1"/>
              <a:t>organisasi</a:t>
            </a:r>
            <a:r>
              <a:rPr lang="en-ID" dirty="0"/>
              <a:t>.</a:t>
            </a:r>
          </a:p>
          <a:p>
            <a:pPr lvl="1"/>
            <a:r>
              <a:rPr lang="en-ID" dirty="0" err="1"/>
              <a:t>Menghormati</a:t>
            </a:r>
            <a:r>
              <a:rPr lang="en-ID" dirty="0"/>
              <a:t> </a:t>
            </a:r>
            <a:r>
              <a:rPr lang="en-ID" dirty="0" err="1"/>
              <a:t>hak</a:t>
            </a:r>
            <a:r>
              <a:rPr lang="en-ID" dirty="0"/>
              <a:t> </a:t>
            </a:r>
            <a:r>
              <a:rPr lang="en-ID" dirty="0" err="1"/>
              <a:t>cipta</a:t>
            </a:r>
            <a:r>
              <a:rPr lang="en-ID" dirty="0"/>
              <a:t> dan </a:t>
            </a:r>
            <a:r>
              <a:rPr lang="en-ID" dirty="0" err="1"/>
              <a:t>lisensi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.</a:t>
            </a:r>
          </a:p>
          <a:p>
            <a:pPr lvl="1"/>
            <a:r>
              <a:rPr lang="en-ID" dirty="0" err="1"/>
              <a:t>Melaporkan</a:t>
            </a:r>
            <a:r>
              <a:rPr lang="en-ID" dirty="0"/>
              <a:t> </a:t>
            </a:r>
            <a:r>
              <a:rPr lang="en-ID" dirty="0" err="1"/>
              <a:t>tindakan</a:t>
            </a:r>
            <a:r>
              <a:rPr lang="en-ID" dirty="0"/>
              <a:t> yang </a:t>
            </a:r>
            <a:r>
              <a:rPr lang="en-ID" dirty="0" err="1"/>
              <a:t>melanggar</a:t>
            </a:r>
            <a:r>
              <a:rPr lang="en-ID" dirty="0"/>
              <a:t> </a:t>
            </a:r>
            <a:r>
              <a:rPr lang="en-ID" dirty="0" err="1"/>
              <a:t>kebijakan</a:t>
            </a:r>
            <a:r>
              <a:rPr lang="en-ID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38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99150-F15F-BDF0-EEC1-776207952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/>
              <a:t>Prinsip-Prinsip</a:t>
            </a:r>
            <a:r>
              <a:rPr lang="en-ID" b="1" dirty="0"/>
              <a:t> Etika TI (</a:t>
            </a:r>
            <a:r>
              <a:rPr lang="en-ID" b="1" dirty="0" err="1"/>
              <a:t>Lanjutan</a:t>
            </a:r>
            <a:r>
              <a:rPr lang="en-ID" b="1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DE939-D85F-02D5-30DC-8C47A35D2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Keadilan</a:t>
            </a:r>
            <a:r>
              <a:rPr lang="en-ID" b="1" dirty="0"/>
              <a:t>:</a:t>
            </a:r>
            <a:r>
              <a:rPr lang="en-ID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err="1"/>
              <a:t>Menjamin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yang </a:t>
            </a:r>
            <a:r>
              <a:rPr lang="en-ID" dirty="0" err="1"/>
              <a:t>adil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orang.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err="1"/>
              <a:t>Menghindari</a:t>
            </a:r>
            <a:r>
              <a:rPr lang="en-ID" dirty="0"/>
              <a:t> bias </a:t>
            </a:r>
            <a:r>
              <a:rPr lang="en-ID" dirty="0" err="1"/>
              <a:t>algoritmik</a:t>
            </a:r>
            <a:r>
              <a:rPr lang="en-ID" dirty="0"/>
              <a:t> yang </a:t>
            </a:r>
            <a:r>
              <a:rPr lang="en-ID" dirty="0" err="1"/>
              <a:t>merugikan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Akuntabilitas</a:t>
            </a:r>
            <a:r>
              <a:rPr lang="en-ID" b="1" dirty="0"/>
              <a:t>:</a:t>
            </a:r>
            <a:r>
              <a:rPr lang="en-ID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err="1"/>
              <a:t>Bertanggung</a:t>
            </a:r>
            <a:r>
              <a:rPr lang="en-ID" dirty="0"/>
              <a:t> </a:t>
            </a:r>
            <a:r>
              <a:rPr lang="en-ID" dirty="0" err="1"/>
              <a:t>jawab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tindakan</a:t>
            </a:r>
            <a:r>
              <a:rPr lang="en-ID" dirty="0"/>
              <a:t> yang </a:t>
            </a:r>
            <a:r>
              <a:rPr lang="en-ID" dirty="0" err="1"/>
              <a:t>dilakukan</a:t>
            </a:r>
            <a:r>
              <a:rPr lang="en-ID" dirty="0"/>
              <a:t> di dunia digital.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/>
              <a:t>Mampu </a:t>
            </a:r>
            <a:r>
              <a:rPr lang="en-ID" dirty="0" err="1"/>
              <a:t>menjelaskan</a:t>
            </a:r>
            <a:r>
              <a:rPr lang="en-ID" dirty="0"/>
              <a:t> </a:t>
            </a:r>
            <a:r>
              <a:rPr lang="en-ID" dirty="0" err="1"/>
              <a:t>alasan</a:t>
            </a:r>
            <a:r>
              <a:rPr lang="en-ID" dirty="0"/>
              <a:t> di </a:t>
            </a:r>
            <a:r>
              <a:rPr lang="en-ID" dirty="0" err="1"/>
              <a:t>balik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yang </a:t>
            </a:r>
            <a:r>
              <a:rPr lang="en-ID" dirty="0" err="1"/>
              <a:t>diambil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Transparansi</a:t>
            </a:r>
            <a:r>
              <a:rPr lang="en-ID" b="1" dirty="0"/>
              <a:t>:</a:t>
            </a:r>
            <a:r>
              <a:rPr lang="en-ID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err="1"/>
              <a:t>Membuka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bekerja</a:t>
            </a:r>
            <a:r>
              <a:rPr lang="en-ID" dirty="0"/>
              <a:t> dan </a:t>
            </a:r>
            <a:r>
              <a:rPr lang="en-ID" dirty="0" err="1"/>
              <a:t>digunakan</a:t>
            </a:r>
            <a:r>
              <a:rPr lang="en-ID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kesempatan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</a:t>
            </a:r>
            <a:r>
              <a:rPr lang="en-ID" dirty="0" err="1"/>
              <a:t>implikasi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196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99512-F014-2367-0EA8-3F88174CE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Pengaruh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Masyarakat (Sosial, </a:t>
            </a:r>
            <a:r>
              <a:rPr lang="en-ID" dirty="0" err="1"/>
              <a:t>Budaya</a:t>
            </a:r>
            <a:r>
              <a:rPr lang="en-ID" dirty="0"/>
              <a:t>, Ekonomi)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B9C71-0BD0-9DD5-BCF6-C4D8424D1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345" y="1836136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D" b="1" dirty="0" err="1"/>
              <a:t>Dampak</a:t>
            </a:r>
            <a:r>
              <a:rPr lang="en-ID" b="1" dirty="0"/>
              <a:t> Sosial</a:t>
            </a:r>
            <a:r>
              <a:rPr lang="en-ID" dirty="0"/>
              <a:t>:</a:t>
            </a:r>
          </a:p>
          <a:p>
            <a:pPr lvl="1"/>
            <a:r>
              <a:rPr lang="en-ID" b="1" dirty="0" err="1"/>
              <a:t>Konektivitas</a:t>
            </a:r>
            <a:r>
              <a:rPr lang="en-ID" b="1" dirty="0"/>
              <a:t> dan </a:t>
            </a:r>
            <a:r>
              <a:rPr lang="en-ID" b="1" dirty="0" err="1"/>
              <a:t>Komunikasi</a:t>
            </a:r>
            <a:r>
              <a:rPr lang="en-ID" dirty="0"/>
              <a:t>: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komunikasi</a:t>
            </a:r>
            <a:r>
              <a:rPr lang="en-ID" dirty="0"/>
              <a:t> global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juga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memicu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cyberbullying dan </a:t>
            </a:r>
            <a:r>
              <a:rPr lang="en-ID" dirty="0" err="1"/>
              <a:t>kecanduan</a:t>
            </a:r>
            <a:r>
              <a:rPr lang="en-ID" dirty="0"/>
              <a:t> media </a:t>
            </a:r>
            <a:r>
              <a:rPr lang="en-ID" dirty="0" err="1"/>
              <a:t>sosial</a:t>
            </a:r>
            <a:r>
              <a:rPr lang="en-ID" dirty="0"/>
              <a:t>.</a:t>
            </a:r>
          </a:p>
          <a:p>
            <a:pPr lvl="1"/>
            <a:r>
              <a:rPr lang="en-ID" b="1" dirty="0" err="1"/>
              <a:t>Perubahan</a:t>
            </a:r>
            <a:r>
              <a:rPr lang="en-ID" b="1" dirty="0"/>
              <a:t> </a:t>
            </a:r>
            <a:r>
              <a:rPr lang="en-ID" b="1" dirty="0" err="1"/>
              <a:t>Interaksi</a:t>
            </a:r>
            <a:r>
              <a:rPr lang="en-ID" b="1" dirty="0"/>
              <a:t> Sosial</a:t>
            </a:r>
            <a:r>
              <a:rPr lang="en-ID" dirty="0"/>
              <a:t>: </a:t>
            </a:r>
            <a:r>
              <a:rPr lang="en-ID" dirty="0" err="1"/>
              <a:t>Mengubah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individu</a:t>
            </a:r>
            <a:r>
              <a:rPr lang="en-ID" dirty="0"/>
              <a:t> </a:t>
            </a:r>
            <a:r>
              <a:rPr lang="en-ID" dirty="0" err="1"/>
              <a:t>berinteraksi</a:t>
            </a:r>
            <a:r>
              <a:rPr lang="en-ID" dirty="0"/>
              <a:t>,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positif</a:t>
            </a:r>
            <a:r>
              <a:rPr lang="en-ID" dirty="0"/>
              <a:t> </a:t>
            </a:r>
            <a:r>
              <a:rPr lang="en-ID" dirty="0" err="1"/>
              <a:t>maupun</a:t>
            </a:r>
            <a:r>
              <a:rPr lang="en-ID" dirty="0"/>
              <a:t> </a:t>
            </a:r>
            <a:r>
              <a:rPr lang="en-ID" dirty="0" err="1"/>
              <a:t>negatif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b="1" dirty="0" err="1"/>
              <a:t>Dampak</a:t>
            </a:r>
            <a:r>
              <a:rPr lang="en-ID" b="1" dirty="0"/>
              <a:t> </a:t>
            </a:r>
            <a:r>
              <a:rPr lang="en-ID" b="1" dirty="0" err="1"/>
              <a:t>Budaya</a:t>
            </a:r>
            <a:r>
              <a:rPr lang="en-ID" dirty="0"/>
              <a:t>:</a:t>
            </a:r>
          </a:p>
          <a:p>
            <a:pPr lvl="1"/>
            <a:r>
              <a:rPr lang="en-ID" b="1" dirty="0" err="1"/>
              <a:t>Globalisasi</a:t>
            </a:r>
            <a:r>
              <a:rPr lang="en-ID" b="1" dirty="0"/>
              <a:t> </a:t>
            </a:r>
            <a:r>
              <a:rPr lang="en-ID" b="1" dirty="0" err="1"/>
              <a:t>Budaya</a:t>
            </a:r>
            <a:r>
              <a:rPr lang="en-ID" dirty="0"/>
              <a:t>: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menyebarkan</a:t>
            </a:r>
            <a:r>
              <a:rPr lang="en-ID" dirty="0"/>
              <a:t> </a:t>
            </a:r>
            <a:r>
              <a:rPr lang="en-ID" dirty="0" err="1"/>
              <a:t>budaya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luas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juga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menyebabkan</a:t>
            </a:r>
            <a:r>
              <a:rPr lang="en-ID" dirty="0"/>
              <a:t> </a:t>
            </a:r>
            <a:r>
              <a:rPr lang="en-ID" dirty="0" err="1"/>
              <a:t>homogenisasi</a:t>
            </a:r>
            <a:r>
              <a:rPr lang="en-ID" dirty="0"/>
              <a:t> </a:t>
            </a:r>
            <a:r>
              <a:rPr lang="en-ID" dirty="0" err="1"/>
              <a:t>budaya</a:t>
            </a:r>
            <a:r>
              <a:rPr lang="en-ID" dirty="0"/>
              <a:t> </a:t>
            </a:r>
            <a:r>
              <a:rPr lang="en-ID" dirty="0" err="1"/>
              <a:t>lokal</a:t>
            </a:r>
            <a:r>
              <a:rPr lang="en-ID" dirty="0"/>
              <a:t>.</a:t>
            </a:r>
          </a:p>
          <a:p>
            <a:pPr lvl="1"/>
            <a:r>
              <a:rPr lang="en-ID" b="1" dirty="0" err="1"/>
              <a:t>Perubahan</a:t>
            </a:r>
            <a:r>
              <a:rPr lang="en-ID" b="1" dirty="0"/>
              <a:t> </a:t>
            </a:r>
            <a:r>
              <a:rPr lang="en-ID" b="1" dirty="0" err="1"/>
              <a:t>dalam</a:t>
            </a:r>
            <a:r>
              <a:rPr lang="en-ID" b="1" dirty="0"/>
              <a:t> Nilai dan Norma</a:t>
            </a:r>
            <a:r>
              <a:rPr lang="en-ID" dirty="0"/>
              <a:t>: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mempengaruhi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dan norma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, </a:t>
            </a:r>
            <a:r>
              <a:rPr lang="en-ID" dirty="0" err="1"/>
              <a:t>termasuk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pendidikan</a:t>
            </a:r>
            <a:r>
              <a:rPr lang="en-ID" dirty="0"/>
              <a:t> dan </a:t>
            </a:r>
            <a:r>
              <a:rPr lang="en-ID" dirty="0" err="1"/>
              <a:t>seni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b="1" dirty="0" err="1"/>
              <a:t>Dampak</a:t>
            </a:r>
            <a:r>
              <a:rPr lang="en-ID" b="1" dirty="0"/>
              <a:t> Ekonomi</a:t>
            </a:r>
            <a:r>
              <a:rPr lang="en-ID" dirty="0"/>
              <a:t>:</a:t>
            </a:r>
          </a:p>
          <a:p>
            <a:pPr lvl="1"/>
            <a:r>
              <a:rPr lang="en-ID" b="1" dirty="0" err="1"/>
              <a:t>Inovasi</a:t>
            </a:r>
            <a:r>
              <a:rPr lang="en-ID" b="1" dirty="0"/>
              <a:t> dan </a:t>
            </a:r>
            <a:r>
              <a:rPr lang="en-ID" b="1" dirty="0" err="1"/>
              <a:t>Produktivitas</a:t>
            </a:r>
            <a:r>
              <a:rPr lang="en-ID" dirty="0"/>
              <a:t>: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efisiensi</a:t>
            </a:r>
            <a:r>
              <a:rPr lang="en-ID" dirty="0"/>
              <a:t> dan </a:t>
            </a:r>
            <a:r>
              <a:rPr lang="en-ID" dirty="0" err="1"/>
              <a:t>produktivitas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.</a:t>
            </a:r>
          </a:p>
          <a:p>
            <a:pPr lvl="1"/>
            <a:r>
              <a:rPr lang="en-ID" b="1" dirty="0" err="1"/>
              <a:t>Perubahan</a:t>
            </a:r>
            <a:r>
              <a:rPr lang="en-ID" b="1" dirty="0"/>
              <a:t> </a:t>
            </a:r>
            <a:r>
              <a:rPr lang="en-ID" b="1" dirty="0" err="1"/>
              <a:t>dalam</a:t>
            </a:r>
            <a:r>
              <a:rPr lang="en-ID" b="1" dirty="0"/>
              <a:t> </a:t>
            </a:r>
            <a:r>
              <a:rPr lang="en-ID" b="1" dirty="0" err="1"/>
              <a:t>Lapangan</a:t>
            </a:r>
            <a:r>
              <a:rPr lang="en-ID" b="1" dirty="0"/>
              <a:t> </a:t>
            </a:r>
            <a:r>
              <a:rPr lang="en-ID" b="1" dirty="0" err="1"/>
              <a:t>Kerja</a:t>
            </a:r>
            <a:r>
              <a:rPr lang="en-ID" dirty="0"/>
              <a:t>: </a:t>
            </a:r>
            <a:r>
              <a:rPr lang="en-ID" dirty="0" err="1"/>
              <a:t>Perubahan</a:t>
            </a:r>
            <a:r>
              <a:rPr lang="en-ID" dirty="0"/>
              <a:t> yang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akibat</a:t>
            </a:r>
            <a:r>
              <a:rPr lang="en-ID" dirty="0"/>
              <a:t> </a:t>
            </a:r>
            <a:r>
              <a:rPr lang="en-ID" dirty="0" err="1"/>
              <a:t>otomatisasi</a:t>
            </a:r>
            <a:r>
              <a:rPr lang="en-ID" dirty="0"/>
              <a:t> dan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, </a:t>
            </a:r>
            <a:r>
              <a:rPr lang="en-ID" dirty="0" err="1"/>
              <a:t>termasuk</a:t>
            </a:r>
            <a:r>
              <a:rPr lang="en-ID" dirty="0"/>
              <a:t> </a:t>
            </a:r>
            <a:r>
              <a:rPr lang="en-ID" dirty="0" err="1"/>
              <a:t>tantangan</a:t>
            </a:r>
            <a:r>
              <a:rPr lang="en-ID" dirty="0"/>
              <a:t> dan </a:t>
            </a:r>
            <a:r>
              <a:rPr lang="en-ID" dirty="0" err="1"/>
              <a:t>peluang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dunia </a:t>
            </a:r>
            <a:r>
              <a:rPr lang="en-ID" dirty="0" err="1"/>
              <a:t>kerja</a:t>
            </a:r>
            <a:r>
              <a:rPr lang="en-ID" dirty="0"/>
              <a:t>.</a:t>
            </a:r>
          </a:p>
          <a:p>
            <a:pPr lvl="1"/>
            <a:endParaRPr lang="en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06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23AC-9BD9-95C9-322E-3FA01C28F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338FC-503F-85FF-9C64-0A69509C4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1" dirty="0" err="1"/>
              <a:t>Dampak</a:t>
            </a:r>
            <a:r>
              <a:rPr lang="en-ID" b="1" dirty="0"/>
              <a:t> Sosial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Kesenjangan</a:t>
            </a:r>
            <a:r>
              <a:rPr lang="en-ID" b="1" dirty="0"/>
              <a:t> Digital: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orang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. Hal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memperlebar</a:t>
            </a:r>
            <a:r>
              <a:rPr lang="en-ID" dirty="0"/>
              <a:t> </a:t>
            </a:r>
            <a:r>
              <a:rPr lang="en-ID" dirty="0" err="1"/>
              <a:t>kesenjangan</a:t>
            </a:r>
            <a:r>
              <a:rPr lang="en-ID" dirty="0"/>
              <a:t> </a:t>
            </a:r>
            <a:r>
              <a:rPr lang="en-ID" dirty="0" err="1"/>
              <a:t>sosial</a:t>
            </a:r>
            <a:r>
              <a:rPr lang="en-ID" dirty="0"/>
              <a:t> dan </a:t>
            </a:r>
            <a:r>
              <a:rPr lang="en-ID" dirty="0" err="1"/>
              <a:t>ekonomi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Privasi</a:t>
            </a:r>
            <a:r>
              <a:rPr lang="en-ID" b="1" dirty="0"/>
              <a:t>:</a:t>
            </a:r>
            <a:r>
              <a:rPr lang="en-ID" dirty="0"/>
              <a:t> </a:t>
            </a:r>
            <a:r>
              <a:rPr lang="en-ID" dirty="0" err="1"/>
              <a:t>Pengumpulan</a:t>
            </a:r>
            <a:r>
              <a:rPr lang="en-ID" dirty="0"/>
              <a:t> data </a:t>
            </a:r>
            <a:r>
              <a:rPr lang="en-ID" dirty="0" err="1"/>
              <a:t>pribadi</a:t>
            </a:r>
            <a:r>
              <a:rPr lang="en-ID" dirty="0"/>
              <a:t> yang </a:t>
            </a:r>
            <a:r>
              <a:rPr lang="en-ID" dirty="0" err="1"/>
              <a:t>masif</a:t>
            </a:r>
            <a:r>
              <a:rPr lang="en-ID" dirty="0"/>
              <a:t> </a:t>
            </a:r>
            <a:r>
              <a:rPr lang="en-ID" dirty="0" err="1"/>
              <a:t>menimbulkan</a:t>
            </a:r>
            <a:r>
              <a:rPr lang="en-ID" dirty="0"/>
              <a:t> </a:t>
            </a:r>
            <a:r>
              <a:rPr lang="en-ID" dirty="0" err="1"/>
              <a:t>kekhawatiran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privasi</a:t>
            </a:r>
            <a:r>
              <a:rPr lang="en-ID" dirty="0"/>
              <a:t> dan </a:t>
            </a:r>
            <a:r>
              <a:rPr lang="en-ID" dirty="0" err="1"/>
              <a:t>keamanan</a:t>
            </a:r>
            <a:r>
              <a:rPr lang="en-ID" dirty="0"/>
              <a:t>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Kesehatan Mental: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yang </a:t>
            </a:r>
            <a:r>
              <a:rPr lang="en-ID" dirty="0" err="1"/>
              <a:t>berlebihan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berdampak</a:t>
            </a:r>
            <a:r>
              <a:rPr lang="en-ID" dirty="0"/>
              <a:t> </a:t>
            </a:r>
            <a:r>
              <a:rPr lang="en-ID" dirty="0" err="1"/>
              <a:t>negatif</a:t>
            </a:r>
            <a:r>
              <a:rPr lang="en-ID" dirty="0"/>
              <a:t> pada </a:t>
            </a:r>
            <a:r>
              <a:rPr lang="en-ID" dirty="0" err="1"/>
              <a:t>kesehatan</a:t>
            </a:r>
            <a:r>
              <a:rPr lang="en-ID" dirty="0"/>
              <a:t> mental,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depresi</a:t>
            </a:r>
            <a:r>
              <a:rPr lang="en-ID" dirty="0"/>
              <a:t> dan </a:t>
            </a:r>
            <a:r>
              <a:rPr lang="en-ID" dirty="0" err="1"/>
              <a:t>kecemasan</a:t>
            </a:r>
            <a:r>
              <a:rPr lang="en-ID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93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2B1A-D7FA-7DD0-AE5B-E2737E5A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3430-5384-A813-237C-67FFB92D0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1" dirty="0" err="1"/>
              <a:t>Dampak</a:t>
            </a:r>
            <a:r>
              <a:rPr lang="en-ID" b="1" dirty="0"/>
              <a:t> </a:t>
            </a:r>
            <a:r>
              <a:rPr lang="en-ID" b="1" dirty="0" err="1"/>
              <a:t>Budaya</a:t>
            </a:r>
            <a:endParaRPr lang="en-ID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Identitas</a:t>
            </a:r>
            <a:r>
              <a:rPr lang="en-ID" b="1" dirty="0"/>
              <a:t> Digital:</a:t>
            </a:r>
            <a:r>
              <a:rPr lang="en-ID" dirty="0"/>
              <a:t> </a:t>
            </a:r>
            <a:r>
              <a:rPr lang="en-ID" dirty="0" err="1"/>
              <a:t>Munculnya</a:t>
            </a:r>
            <a:r>
              <a:rPr lang="en-ID" dirty="0"/>
              <a:t> </a:t>
            </a:r>
            <a:r>
              <a:rPr lang="en-ID" dirty="0" err="1"/>
              <a:t>identitas</a:t>
            </a:r>
            <a:r>
              <a:rPr lang="en-ID" dirty="0"/>
              <a:t> digital yang </a:t>
            </a:r>
            <a:r>
              <a:rPr lang="en-ID" dirty="0" err="1"/>
              <a:t>kompleks</a:t>
            </a:r>
            <a:r>
              <a:rPr lang="en-ID" dirty="0"/>
              <a:t> dan </a:t>
            </a:r>
            <a:r>
              <a:rPr lang="en-ID" dirty="0" err="1"/>
              <a:t>seringkali</a:t>
            </a:r>
            <a:r>
              <a:rPr lang="en-ID" dirty="0"/>
              <a:t> </a:t>
            </a:r>
            <a:r>
              <a:rPr lang="en-ID" dirty="0" err="1"/>
              <a:t>berbeda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identitas</a:t>
            </a:r>
            <a:r>
              <a:rPr lang="en-ID" dirty="0"/>
              <a:t> </a:t>
            </a:r>
            <a:r>
              <a:rPr lang="en-ID" dirty="0" err="1"/>
              <a:t>nyata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Konsumerisme</a:t>
            </a:r>
            <a:r>
              <a:rPr lang="en-ID" b="1" dirty="0"/>
              <a:t>: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mendorong</a:t>
            </a:r>
            <a:r>
              <a:rPr lang="en-ID" dirty="0"/>
              <a:t> </a:t>
            </a:r>
            <a:r>
              <a:rPr lang="en-ID" dirty="0" err="1"/>
              <a:t>konsumerisme</a:t>
            </a:r>
            <a:r>
              <a:rPr lang="en-ID" dirty="0"/>
              <a:t> dan </a:t>
            </a:r>
            <a:r>
              <a:rPr lang="en-ID" dirty="0" err="1"/>
              <a:t>materialisme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Pendidikan: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mengubah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belajar</a:t>
            </a:r>
            <a:r>
              <a:rPr lang="en-ID" dirty="0"/>
              <a:t> dan </a:t>
            </a:r>
            <a:r>
              <a:rPr lang="en-ID" dirty="0" err="1"/>
              <a:t>mengajar</a:t>
            </a:r>
            <a:r>
              <a:rPr lang="en-ID" dirty="0"/>
              <a:t>, </a:t>
            </a:r>
            <a:r>
              <a:rPr lang="en-ID" dirty="0" err="1"/>
              <a:t>namun</a:t>
            </a:r>
            <a:r>
              <a:rPr lang="en-ID" dirty="0"/>
              <a:t> juga </a:t>
            </a:r>
            <a:r>
              <a:rPr lang="en-ID" dirty="0" err="1"/>
              <a:t>menimbulkan</a:t>
            </a:r>
            <a:r>
              <a:rPr lang="en-ID" dirty="0"/>
              <a:t> </a:t>
            </a:r>
            <a:r>
              <a:rPr lang="en-ID" dirty="0" err="1"/>
              <a:t>tantangan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plagiarisme</a:t>
            </a:r>
            <a:r>
              <a:rPr lang="en-ID" dirty="0"/>
              <a:t> digital.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189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CA9AA-D15A-2F0F-929B-9EC620841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B0A11-6721-5BD1-4CE1-9F3344BD3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1" dirty="0" err="1"/>
              <a:t>Dampak</a:t>
            </a:r>
            <a:r>
              <a:rPr lang="en-ID" b="1" dirty="0"/>
              <a:t> Ekonomi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E-commerce:</a:t>
            </a:r>
            <a:r>
              <a:rPr lang="en-ID" dirty="0"/>
              <a:t> </a:t>
            </a:r>
            <a:r>
              <a:rPr lang="en-ID" dirty="0" err="1"/>
              <a:t>Pertumbuhan</a:t>
            </a:r>
            <a:r>
              <a:rPr lang="en-ID" dirty="0"/>
              <a:t> e-commerce </a:t>
            </a:r>
            <a:r>
              <a:rPr lang="en-ID" dirty="0" err="1"/>
              <a:t>mengubah</a:t>
            </a:r>
            <a:r>
              <a:rPr lang="en-ID" dirty="0"/>
              <a:t> </a:t>
            </a:r>
            <a:r>
              <a:rPr lang="en-ID" dirty="0" err="1"/>
              <a:t>lanskap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 </a:t>
            </a:r>
            <a:r>
              <a:rPr lang="en-ID" dirty="0" err="1"/>
              <a:t>tradisional</a:t>
            </a:r>
            <a:r>
              <a:rPr lang="en-ID" dirty="0"/>
              <a:t> dan </a:t>
            </a:r>
            <a:r>
              <a:rPr lang="en-ID" dirty="0" err="1"/>
              <a:t>menciptakan</a:t>
            </a:r>
            <a:r>
              <a:rPr lang="en-ID" dirty="0"/>
              <a:t> </a:t>
            </a:r>
            <a:r>
              <a:rPr lang="en-ID" dirty="0" err="1"/>
              <a:t>peluang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Kecerdasan</a:t>
            </a:r>
            <a:r>
              <a:rPr lang="en-ID" b="1" dirty="0"/>
              <a:t> </a:t>
            </a:r>
            <a:r>
              <a:rPr lang="en-ID" b="1" dirty="0" err="1"/>
              <a:t>Buatan</a:t>
            </a:r>
            <a:r>
              <a:rPr lang="en-ID" b="1" dirty="0"/>
              <a:t>:</a:t>
            </a:r>
            <a:r>
              <a:rPr lang="en-ID" dirty="0"/>
              <a:t> </a:t>
            </a:r>
            <a:r>
              <a:rPr lang="en-ID" dirty="0" err="1"/>
              <a:t>Kecerdasan</a:t>
            </a:r>
            <a:r>
              <a:rPr lang="en-ID" dirty="0"/>
              <a:t> </a:t>
            </a:r>
            <a:r>
              <a:rPr lang="en-ID" dirty="0" err="1"/>
              <a:t>buatan</a:t>
            </a:r>
            <a:r>
              <a:rPr lang="en-ID" dirty="0"/>
              <a:t> (AI)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mengotomatisasi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pekerjaan</a:t>
            </a:r>
            <a:r>
              <a:rPr lang="en-ID" dirty="0"/>
              <a:t>, </a:t>
            </a:r>
            <a:r>
              <a:rPr lang="en-ID" dirty="0" err="1"/>
              <a:t>mengubah</a:t>
            </a:r>
            <a:r>
              <a:rPr lang="en-ID" dirty="0"/>
              <a:t> pasar </a:t>
            </a:r>
            <a:r>
              <a:rPr lang="en-ID" dirty="0" err="1"/>
              <a:t>tenaga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Ketergantungan</a:t>
            </a:r>
            <a:r>
              <a:rPr lang="en-ID" b="1" dirty="0"/>
              <a:t> </a:t>
            </a:r>
            <a:r>
              <a:rPr lang="en-ID" b="1" dirty="0" err="1"/>
              <a:t>Teknologi</a:t>
            </a:r>
            <a:r>
              <a:rPr lang="en-ID" b="1" dirty="0"/>
              <a:t>:</a:t>
            </a:r>
            <a:r>
              <a:rPr lang="en-ID" dirty="0"/>
              <a:t> </a:t>
            </a:r>
            <a:r>
              <a:rPr lang="en-ID" dirty="0" err="1"/>
              <a:t>Ketergantungan</a:t>
            </a:r>
            <a:r>
              <a:rPr lang="en-ID" dirty="0"/>
              <a:t> yang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pada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menimbulkan</a:t>
            </a:r>
            <a:r>
              <a:rPr lang="en-ID" dirty="0"/>
              <a:t> </a:t>
            </a:r>
            <a:r>
              <a:rPr lang="en-ID" dirty="0" err="1"/>
              <a:t>risiko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gangguan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09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838</Words>
  <Application>Microsoft Macintosh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Etika dan Isu Sosial dalam Teknologi Informasi</vt:lpstr>
      <vt:lpstr>Tujuan</vt:lpstr>
      <vt:lpstr>Etika dalam Penggunaan Teknologi Informasi</vt:lpstr>
      <vt:lpstr>Prinsip-Prinsip Etika TI</vt:lpstr>
      <vt:lpstr>Prinsip-Prinsip Etika TI (Lanjutan)</vt:lpstr>
      <vt:lpstr>Pengaruh Teknologi terhadap Masyarakat (Sosial, Budaya, Ekonomi)</vt:lpstr>
      <vt:lpstr>PowerPoint Presentation</vt:lpstr>
      <vt:lpstr>PowerPoint Presentation</vt:lpstr>
      <vt:lpstr>PowerPoint Presentation</vt:lpstr>
      <vt:lpstr>Isu-isu Kontemporer yang Perlu Diperhatikan</vt:lpstr>
      <vt:lpstr>Teknologi Informasi dan Privasi Pengguna</vt:lpstr>
      <vt:lpstr>Kesimpulan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Hafiz Irwandi</dc:creator>
  <cp:lastModifiedBy>Hafiz Irwandi</cp:lastModifiedBy>
  <cp:revision>5</cp:revision>
  <dcterms:created xsi:type="dcterms:W3CDTF">2024-10-07T08:14:19Z</dcterms:created>
  <dcterms:modified xsi:type="dcterms:W3CDTF">2024-12-19T03:38:45Z</dcterms:modified>
</cp:coreProperties>
</file>