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4AB2B-C7A4-D96F-8634-7773864116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06F267-C879-F558-A4E3-CA7E3FF7CA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B5661-4E9D-0D49-DC19-BCFFA8F63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7965-9FE5-EB46-97DC-01317F5FB44E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43765-A03B-237C-37A2-DC6D0D01F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74981-B4D7-8D87-151B-536199882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7630C-E5B5-514C-BD95-B2C6B039D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B88D5-AFF5-5AE2-D781-0DFDB047B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15149-EE2F-6733-3022-8CADE3908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96387-8ADA-6286-6CCD-D63271C86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7965-9FE5-EB46-97DC-01317F5FB44E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7FE22-2931-F715-26D4-CC7B37779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16280-2A46-7F50-8749-B78EB6BE9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7630C-E5B5-514C-BD95-B2C6B039D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1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298928-F3BA-4277-AA75-BEC127B029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E88D68-B154-F233-5173-C0F76595B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DD3F3-655D-E0CE-0FF2-2F9193A19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7965-9FE5-EB46-97DC-01317F5FB44E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73BA8-5488-3D7C-36F2-D5FAB5C2F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1A931-753F-8C57-3798-79629D7B2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7630C-E5B5-514C-BD95-B2C6B039D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571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B15A2-8671-8558-E081-593D2F8BB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73D6C-2747-4653-D410-F3FA80BC0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31FE2-ACEE-7005-5F52-21AB60B7C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7965-9FE5-EB46-97DC-01317F5FB44E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2B37E-0957-743D-5BB6-BC1692C0E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CA1C6-46AA-F7C5-6DAF-4CA24285E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7630C-E5B5-514C-BD95-B2C6B039D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943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FF226-223B-5465-DC08-2B0340027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F65427-ABB3-A656-FC6B-7ECAEABBB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0A90A-F12A-99C8-7256-046C191B5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7965-9FE5-EB46-97DC-01317F5FB44E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E95ED-B6CD-FE3F-A6CC-C0640C6D3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4FD1B-2D1B-D231-7C24-DE3D7BA07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7630C-E5B5-514C-BD95-B2C6B039D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38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1FCC7-FB51-91DA-4DD5-142FAB0A2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7EA8A-B169-D39D-E750-8B662778D9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5318B3-4F59-C2AD-1D07-9EE618BEE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B91C9-C371-47E3-6057-6BF74B859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7965-9FE5-EB46-97DC-01317F5FB44E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58E93-FCE9-B67A-C487-BA61B2A00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590C4-09C9-240B-65FB-A3B8A4565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7630C-E5B5-514C-BD95-B2C6B039D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70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5533E-0237-ED51-5947-D0F61C6B6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B0F36-B170-0544-9C10-0525A561D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24B340-448F-0578-01DB-E0B31B6370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FE3A99-07B3-BCB5-7D0E-3518949FCA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E1F275-6220-B6B1-89B1-F99E54C8B8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63AF27-B7E6-B449-E4C0-F353E39A6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7965-9FE5-EB46-97DC-01317F5FB44E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34BED3-D8F2-CA0B-5D74-894ECBC67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18C2DC-F5A7-2558-6138-F24A72767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7630C-E5B5-514C-BD95-B2C6B039D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62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A188-BBE9-34D6-8D69-E04F4B915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F29A3A-2E6A-72DE-A7F6-A8E3B937F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7965-9FE5-EB46-97DC-01317F5FB44E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882A5A-622B-7C80-8E19-A057F8A49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2A11E-42C1-A1FD-B2B5-484E978EE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7630C-E5B5-514C-BD95-B2C6B039D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65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E48A64-4976-9457-54E0-032926E92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7965-9FE5-EB46-97DC-01317F5FB44E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66E39A-E114-4BA3-6DB8-398C8ACA8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F0619-8994-55B9-97EA-8C24EB4EE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7630C-E5B5-514C-BD95-B2C6B039D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583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85A3C-68C7-56B6-DD4A-3A738951F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7EFBA-5CFA-132F-3E8C-74EE2B56F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7989D6-9FD6-492B-141E-B8EF6B751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B5E943-4C29-F8B2-4A35-FBF716213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7965-9FE5-EB46-97DC-01317F5FB44E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1D072-7188-E097-93B5-C813D4382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A1B11-55DB-9C4C-6FC8-9357B4FFF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7630C-E5B5-514C-BD95-B2C6B039D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84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0EABD-82DC-51B0-B9CB-85C122968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B173D5-A2A3-BAB2-B07D-A2351194A4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B270-FEC9-13C0-4CFD-7310FD538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1B6BB9-9FBD-03BE-DEED-EF04DB15A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7965-9FE5-EB46-97DC-01317F5FB44E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E7F8F5-32E9-86E9-975A-ACC8FEDA7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13FBE-EF87-5B84-92AF-AA33AE71C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7630C-E5B5-514C-BD95-B2C6B039D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55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8C7C54-06E8-3CE1-549A-00F9E0E48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649CC-6B6D-3FA5-A585-8FE8D49BA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6726F-05A4-3E02-B771-347EBCAC9B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A7965-9FE5-EB46-97DC-01317F5FB44E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AC02E-9D8F-D568-69E3-2DAD8917DB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89AB5-A0CD-F475-F707-93D5BB0DAA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7630C-E5B5-514C-BD95-B2C6B039D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339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23844-193D-B33B-5BF5-9C92032633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 err="1"/>
              <a:t>Sistem</a:t>
            </a:r>
            <a:r>
              <a:rPr lang="en-ID" dirty="0"/>
              <a:t> Enterprise Resource Planning (ERP)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F67038-E776-9CA6-DBAA-11802F33E0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Hafiz Irwandi, </a:t>
            </a:r>
            <a:r>
              <a:rPr lang="en-US" dirty="0" err="1"/>
              <a:t>S.Kom</a:t>
            </a:r>
            <a:r>
              <a:rPr lang="en-US" dirty="0"/>
              <a:t>, </a:t>
            </a:r>
            <a:r>
              <a:rPr lang="en-US" dirty="0" err="1"/>
              <a:t>M.Kom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253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48802-8A4C-177B-F391-2606593A1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Tantangan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Implementasi</a:t>
            </a:r>
            <a:r>
              <a:rPr lang="en-ID" dirty="0"/>
              <a:t> ERP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AD2DF-AD9E-DA8E-E6E1-24976F049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1" dirty="0" err="1"/>
              <a:t>Biaya</a:t>
            </a:r>
            <a:r>
              <a:rPr lang="en-ID" b="1" dirty="0"/>
              <a:t>:</a:t>
            </a:r>
            <a:r>
              <a:rPr lang="en-ID" dirty="0"/>
              <a:t> </a:t>
            </a:r>
            <a:r>
              <a:rPr lang="en-ID" dirty="0" err="1"/>
              <a:t>Implementasi</a:t>
            </a:r>
            <a:r>
              <a:rPr lang="en-ID" dirty="0"/>
              <a:t> ERP </a:t>
            </a:r>
            <a:r>
              <a:rPr lang="en-ID" dirty="0" err="1"/>
              <a:t>membutuhkan</a:t>
            </a:r>
            <a:r>
              <a:rPr lang="en-ID" dirty="0"/>
              <a:t> </a:t>
            </a:r>
            <a:r>
              <a:rPr lang="en-ID" dirty="0" err="1"/>
              <a:t>investasi</a:t>
            </a:r>
            <a:r>
              <a:rPr lang="en-ID" dirty="0"/>
              <a:t> yang </a:t>
            </a:r>
            <a:r>
              <a:rPr lang="en-ID" dirty="0" err="1"/>
              <a:t>besar</a:t>
            </a:r>
            <a:r>
              <a:rPr lang="en-ID" dirty="0"/>
              <a:t>. </a:t>
            </a:r>
          </a:p>
          <a:p>
            <a:r>
              <a:rPr lang="en-ID" b="1" dirty="0"/>
              <a:t>Waktu:</a:t>
            </a:r>
            <a:r>
              <a:rPr lang="en-ID" dirty="0"/>
              <a:t> Proses </a:t>
            </a:r>
            <a:r>
              <a:rPr lang="en-ID" dirty="0" err="1"/>
              <a:t>implementasi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memakan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 yang lama.</a:t>
            </a:r>
          </a:p>
          <a:p>
            <a:r>
              <a:rPr lang="en-ID" b="1" dirty="0" err="1"/>
              <a:t>Perubahan</a:t>
            </a:r>
            <a:r>
              <a:rPr lang="en-ID" b="1" dirty="0"/>
              <a:t> </a:t>
            </a:r>
            <a:r>
              <a:rPr lang="en-ID" b="1" dirty="0" err="1"/>
              <a:t>Budaya</a:t>
            </a:r>
            <a:r>
              <a:rPr lang="en-ID" b="1" dirty="0"/>
              <a:t>:</a:t>
            </a:r>
            <a:r>
              <a:rPr lang="en-ID" dirty="0"/>
              <a:t> </a:t>
            </a:r>
            <a:r>
              <a:rPr lang="en-ID" dirty="0" err="1"/>
              <a:t>Membutuhkan</a:t>
            </a:r>
            <a:r>
              <a:rPr lang="en-ID" dirty="0"/>
              <a:t> </a:t>
            </a:r>
            <a:r>
              <a:rPr lang="en-ID" dirty="0" err="1"/>
              <a:t>perubahan</a:t>
            </a:r>
            <a:r>
              <a:rPr lang="en-ID" dirty="0"/>
              <a:t> </a:t>
            </a:r>
            <a:r>
              <a:rPr lang="en-ID" dirty="0" err="1"/>
              <a:t>budaya</a:t>
            </a:r>
            <a:r>
              <a:rPr lang="en-ID" dirty="0"/>
              <a:t> </a:t>
            </a:r>
            <a:r>
              <a:rPr lang="en-ID" dirty="0" err="1"/>
              <a:t>organisasi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memanfaatkan</a:t>
            </a:r>
            <a:r>
              <a:rPr lang="en-ID" dirty="0"/>
              <a:t> ERP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maksimal</a:t>
            </a:r>
            <a:r>
              <a:rPr lang="en-ID" dirty="0"/>
              <a:t>. </a:t>
            </a:r>
          </a:p>
          <a:p>
            <a:r>
              <a:rPr lang="en-ID" b="1" dirty="0" err="1"/>
              <a:t>Resistensi</a:t>
            </a:r>
            <a:r>
              <a:rPr lang="en-ID" b="1" dirty="0"/>
              <a:t> </a:t>
            </a:r>
            <a:r>
              <a:rPr lang="en-ID" b="1" dirty="0" err="1"/>
              <a:t>Perubahan</a:t>
            </a:r>
            <a:r>
              <a:rPr lang="en-ID" b="1" dirty="0"/>
              <a:t>:</a:t>
            </a:r>
            <a:r>
              <a:rPr lang="en-ID" dirty="0"/>
              <a:t> </a:t>
            </a:r>
            <a:r>
              <a:rPr lang="en-ID" dirty="0" err="1"/>
              <a:t>Karyawan</a:t>
            </a:r>
            <a:r>
              <a:rPr lang="en-ID" dirty="0"/>
              <a:t> </a:t>
            </a:r>
            <a:r>
              <a:rPr lang="en-ID" dirty="0" err="1"/>
              <a:t>mungkin</a:t>
            </a:r>
            <a:r>
              <a:rPr lang="en-ID" dirty="0"/>
              <a:t> </a:t>
            </a:r>
            <a:r>
              <a:rPr lang="en-ID" dirty="0" err="1"/>
              <a:t>resisten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perubahan</a:t>
            </a:r>
            <a:r>
              <a:rPr lang="en-ID" dirty="0"/>
              <a:t> yang </a:t>
            </a:r>
            <a:r>
              <a:rPr lang="en-ID" dirty="0" err="1"/>
              <a:t>disebabkan</a:t>
            </a:r>
            <a:r>
              <a:rPr lang="en-ID" dirty="0"/>
              <a:t> oleh </a:t>
            </a:r>
            <a:r>
              <a:rPr lang="en-ID" dirty="0" err="1"/>
              <a:t>implementasi</a:t>
            </a:r>
            <a:r>
              <a:rPr lang="en-ID" dirty="0"/>
              <a:t> ERP.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846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A3E61-E62A-7022-A9CF-54CBCB112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 </a:t>
            </a:r>
            <a:r>
              <a:rPr lang="en-US" dirty="0" err="1"/>
              <a:t>itu</a:t>
            </a:r>
            <a:r>
              <a:rPr lang="en-US" dirty="0"/>
              <a:t> ERP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5AA7F-048F-5466-2A6B-EDDC84F79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dirty="0"/>
              <a:t>ERP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singkatan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i="1" dirty="0"/>
              <a:t>Enterprise Resource Planning</a:t>
            </a:r>
            <a:r>
              <a:rPr lang="en-ID" dirty="0"/>
              <a:t>.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 </a:t>
            </a:r>
            <a:r>
              <a:rPr lang="en-ID" dirty="0" err="1"/>
              <a:t>terintegrasi</a:t>
            </a:r>
            <a:r>
              <a:rPr lang="en-ID" dirty="0"/>
              <a:t> yang </a:t>
            </a:r>
            <a:r>
              <a:rPr lang="en-ID" dirty="0" err="1"/>
              <a:t>dirancang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mengelola</a:t>
            </a:r>
            <a:r>
              <a:rPr lang="en-ID" dirty="0"/>
              <a:t> dan </a:t>
            </a:r>
            <a:r>
              <a:rPr lang="en-ID" dirty="0" err="1"/>
              <a:t>mengintegrasikan</a:t>
            </a:r>
            <a:r>
              <a:rPr lang="en-ID" dirty="0"/>
              <a:t> </a:t>
            </a:r>
            <a:r>
              <a:rPr lang="en-ID" dirty="0" err="1"/>
              <a:t>berbagai</a:t>
            </a:r>
            <a:r>
              <a:rPr lang="en-ID" dirty="0"/>
              <a:t> proses </a:t>
            </a:r>
            <a:r>
              <a:rPr lang="en-ID" dirty="0" err="1"/>
              <a:t>bisnis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organisasi</a:t>
            </a:r>
            <a:r>
              <a:rPr lang="en-ID" dirty="0"/>
              <a:t>. </a:t>
            </a:r>
            <a:r>
              <a:rPr lang="en-ID" dirty="0" err="1"/>
              <a:t>Mulai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keuangan</a:t>
            </a:r>
            <a:r>
              <a:rPr lang="en-ID" dirty="0"/>
              <a:t>, </a:t>
            </a:r>
            <a:r>
              <a:rPr lang="en-ID" dirty="0" err="1"/>
              <a:t>sumber</a:t>
            </a:r>
            <a:r>
              <a:rPr lang="en-ID" dirty="0"/>
              <a:t> </a:t>
            </a:r>
            <a:r>
              <a:rPr lang="en-ID" dirty="0" err="1"/>
              <a:t>daya</a:t>
            </a:r>
            <a:r>
              <a:rPr lang="en-ID" dirty="0"/>
              <a:t> </a:t>
            </a:r>
            <a:r>
              <a:rPr lang="en-ID" dirty="0" err="1"/>
              <a:t>manusia</a:t>
            </a:r>
            <a:r>
              <a:rPr lang="en-ID" dirty="0"/>
              <a:t>, </a:t>
            </a:r>
            <a:r>
              <a:rPr lang="en-ID" dirty="0" err="1"/>
              <a:t>produksi</a:t>
            </a:r>
            <a:r>
              <a:rPr lang="en-ID" dirty="0"/>
              <a:t>, </a:t>
            </a:r>
            <a:r>
              <a:rPr lang="en-ID" dirty="0" err="1"/>
              <a:t>hingga</a:t>
            </a:r>
            <a:r>
              <a:rPr lang="en-ID" dirty="0"/>
              <a:t> </a:t>
            </a:r>
            <a:r>
              <a:rPr lang="en-ID" dirty="0" err="1"/>
              <a:t>rantai</a:t>
            </a:r>
            <a:r>
              <a:rPr lang="en-ID" dirty="0"/>
              <a:t> </a:t>
            </a:r>
            <a:r>
              <a:rPr lang="en-ID" dirty="0" err="1"/>
              <a:t>pasokan</a:t>
            </a:r>
            <a:r>
              <a:rPr lang="en-ID" dirty="0"/>
              <a:t>, </a:t>
            </a:r>
            <a:r>
              <a:rPr lang="en-ID" dirty="0" err="1"/>
              <a:t>semuanya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dikelola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platform.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626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rp modules">
            <a:extLst>
              <a:ext uri="{FF2B5EF4-FFF2-40B4-BE49-F238E27FC236}">
                <a16:creationId xmlns:a16="http://schemas.microsoft.com/office/drawing/2014/main" id="{C53DED86-A8B3-2C7F-6083-8FC086610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404" y="202267"/>
            <a:ext cx="6636899" cy="594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BD28D9-9A5B-62E1-A811-050D576EC2AB}"/>
              </a:ext>
            </a:extLst>
          </p:cNvPr>
          <p:cNvSpPr txBox="1"/>
          <p:nvPr/>
        </p:nvSpPr>
        <p:spPr>
          <a:xfrm>
            <a:off x="1797269" y="6286401"/>
            <a:ext cx="8765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Sumber</a:t>
            </a:r>
            <a:r>
              <a:rPr lang="en-US" dirty="0"/>
              <a:t> : https://</a:t>
            </a:r>
            <a:r>
              <a:rPr lang="en-US" dirty="0" err="1"/>
              <a:t>www.netsuite.com.au</a:t>
            </a:r>
            <a:r>
              <a:rPr lang="en-US" dirty="0"/>
              <a:t>/portal/au/resource/articles/</a:t>
            </a:r>
            <a:r>
              <a:rPr lang="en-US" dirty="0" err="1"/>
              <a:t>erp</a:t>
            </a:r>
            <a:r>
              <a:rPr lang="en-US" dirty="0"/>
              <a:t>/</a:t>
            </a:r>
            <a:r>
              <a:rPr lang="en-US" dirty="0" err="1"/>
              <a:t>erp-modules.shtml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594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34ED5-C4EE-23D1-5C74-AA29F3465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Tujuan</a:t>
            </a:r>
            <a:r>
              <a:rPr lang="en-ID" dirty="0"/>
              <a:t> Utama ERP: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2082E-D280-449F-D3DC-8D6A91AE8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1" dirty="0"/>
              <a:t>Integrasi Data:</a:t>
            </a:r>
            <a:r>
              <a:rPr lang="en-ID" dirty="0"/>
              <a:t> </a:t>
            </a:r>
            <a:r>
              <a:rPr lang="en-ID" dirty="0" err="1"/>
              <a:t>Menggabungkan</a:t>
            </a:r>
            <a:r>
              <a:rPr lang="en-ID" dirty="0"/>
              <a:t> data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berbagai</a:t>
            </a:r>
            <a:r>
              <a:rPr lang="en-ID" dirty="0"/>
              <a:t> </a:t>
            </a:r>
            <a:r>
              <a:rPr lang="en-ID" dirty="0" err="1"/>
              <a:t>departemen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database </a:t>
            </a:r>
            <a:r>
              <a:rPr lang="en-ID" dirty="0" err="1"/>
              <a:t>pusat</a:t>
            </a:r>
            <a:r>
              <a:rPr lang="en-ID" dirty="0"/>
              <a:t>,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akurat</a:t>
            </a:r>
            <a:r>
              <a:rPr lang="en-ID" dirty="0"/>
              <a:t> dan </a:t>
            </a:r>
            <a:r>
              <a:rPr lang="en-ID" dirty="0" err="1"/>
              <a:t>mudah</a:t>
            </a:r>
            <a:r>
              <a:rPr lang="en-ID" dirty="0"/>
              <a:t> </a:t>
            </a:r>
            <a:r>
              <a:rPr lang="en-ID" dirty="0" err="1"/>
              <a:t>diakses</a:t>
            </a:r>
            <a:r>
              <a:rPr lang="en-ID" dirty="0"/>
              <a:t>. </a:t>
            </a:r>
          </a:p>
          <a:p>
            <a:r>
              <a:rPr lang="en-ID" b="1" dirty="0" err="1"/>
              <a:t>Otomasi</a:t>
            </a:r>
            <a:r>
              <a:rPr lang="en-ID" b="1" dirty="0"/>
              <a:t> Proses:</a:t>
            </a:r>
            <a:r>
              <a:rPr lang="en-ID" dirty="0"/>
              <a:t> </a:t>
            </a:r>
            <a:r>
              <a:rPr lang="en-ID" dirty="0" err="1"/>
              <a:t>Mengotomatiskan</a:t>
            </a:r>
            <a:r>
              <a:rPr lang="en-ID" dirty="0"/>
              <a:t> </a:t>
            </a:r>
            <a:r>
              <a:rPr lang="en-ID" dirty="0" err="1"/>
              <a:t>tugas-tugas</a:t>
            </a:r>
            <a:r>
              <a:rPr lang="en-ID" dirty="0"/>
              <a:t> rutin,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pemrosesan</a:t>
            </a:r>
            <a:r>
              <a:rPr lang="en-ID" dirty="0"/>
              <a:t> </a:t>
            </a:r>
            <a:r>
              <a:rPr lang="en-ID" dirty="0" err="1"/>
              <a:t>pesanan</a:t>
            </a:r>
            <a:r>
              <a:rPr lang="en-ID" dirty="0"/>
              <a:t>, </a:t>
            </a:r>
            <a:r>
              <a:rPr lang="en-ID" dirty="0" err="1"/>
              <a:t>pengelolaan</a:t>
            </a:r>
            <a:r>
              <a:rPr lang="en-ID" dirty="0"/>
              <a:t> </a:t>
            </a:r>
            <a:r>
              <a:rPr lang="en-ID" dirty="0" err="1"/>
              <a:t>inventori</a:t>
            </a:r>
            <a:r>
              <a:rPr lang="en-ID" dirty="0"/>
              <a:t>, dan </a:t>
            </a:r>
            <a:r>
              <a:rPr lang="en-ID" dirty="0" err="1"/>
              <a:t>pembayaran</a:t>
            </a:r>
            <a:r>
              <a:rPr lang="en-ID" dirty="0"/>
              <a:t> </a:t>
            </a:r>
            <a:r>
              <a:rPr lang="en-ID" dirty="0" err="1"/>
              <a:t>gaji</a:t>
            </a:r>
            <a:r>
              <a:rPr lang="en-ID" dirty="0"/>
              <a:t>.</a:t>
            </a:r>
          </a:p>
          <a:p>
            <a:r>
              <a:rPr lang="en-ID" b="1" dirty="0" err="1"/>
              <a:t>Peningkatan</a:t>
            </a:r>
            <a:r>
              <a:rPr lang="en-ID" b="1" dirty="0"/>
              <a:t> </a:t>
            </a:r>
            <a:r>
              <a:rPr lang="en-ID" b="1" dirty="0" err="1"/>
              <a:t>Efisiensi</a:t>
            </a:r>
            <a:r>
              <a:rPr lang="en-ID" b="1" dirty="0"/>
              <a:t>:</a:t>
            </a:r>
            <a:r>
              <a:rPr lang="en-ID" dirty="0"/>
              <a:t> </a:t>
            </a:r>
            <a:r>
              <a:rPr lang="en-ID" dirty="0" err="1"/>
              <a:t>Mempercepat</a:t>
            </a:r>
            <a:r>
              <a:rPr lang="en-ID" dirty="0"/>
              <a:t> proses </a:t>
            </a:r>
            <a:r>
              <a:rPr lang="en-ID" dirty="0" err="1"/>
              <a:t>bisnis</a:t>
            </a:r>
            <a:r>
              <a:rPr lang="en-ID" dirty="0"/>
              <a:t>, </a:t>
            </a:r>
            <a:r>
              <a:rPr lang="en-ID" dirty="0" err="1"/>
              <a:t>mengurangi</a:t>
            </a:r>
            <a:r>
              <a:rPr lang="en-ID" dirty="0"/>
              <a:t> </a:t>
            </a:r>
            <a:r>
              <a:rPr lang="en-ID" dirty="0" err="1"/>
              <a:t>kesalahan</a:t>
            </a:r>
            <a:r>
              <a:rPr lang="en-ID" dirty="0"/>
              <a:t> </a:t>
            </a:r>
            <a:r>
              <a:rPr lang="en-ID" dirty="0" err="1"/>
              <a:t>manusia</a:t>
            </a:r>
            <a:r>
              <a:rPr lang="en-ID" dirty="0"/>
              <a:t>, dan </a:t>
            </a:r>
            <a:r>
              <a:rPr lang="en-ID" dirty="0" err="1"/>
              <a:t>meningkatkan</a:t>
            </a:r>
            <a:r>
              <a:rPr lang="en-ID" dirty="0"/>
              <a:t> </a:t>
            </a:r>
            <a:r>
              <a:rPr lang="en-ID" dirty="0" err="1"/>
              <a:t>produktivitas</a:t>
            </a:r>
            <a:r>
              <a:rPr lang="en-ID" dirty="0"/>
              <a:t>. </a:t>
            </a:r>
          </a:p>
          <a:p>
            <a:r>
              <a:rPr lang="en-ID" b="1" dirty="0" err="1"/>
              <a:t>Pengambilan</a:t>
            </a:r>
            <a:r>
              <a:rPr lang="en-ID" b="1" dirty="0"/>
              <a:t> Keputusan yang </a:t>
            </a:r>
            <a:r>
              <a:rPr lang="en-ID" b="1" dirty="0" err="1"/>
              <a:t>Lebih</a:t>
            </a:r>
            <a:r>
              <a:rPr lang="en-ID" b="1" dirty="0"/>
              <a:t> Baik:</a:t>
            </a:r>
            <a:r>
              <a:rPr lang="en-ID" dirty="0"/>
              <a:t> </a:t>
            </a:r>
            <a:r>
              <a:rPr lang="en-ID" dirty="0" err="1"/>
              <a:t>Menyediakan</a:t>
            </a:r>
            <a:r>
              <a:rPr lang="en-ID" dirty="0"/>
              <a:t> data yang </a:t>
            </a:r>
            <a:r>
              <a:rPr lang="en-ID" dirty="0" err="1"/>
              <a:t>akurat</a:t>
            </a:r>
            <a:r>
              <a:rPr lang="en-ID" dirty="0"/>
              <a:t> dan real-time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mendukung</a:t>
            </a:r>
            <a:r>
              <a:rPr lang="en-ID" dirty="0"/>
              <a:t> </a:t>
            </a:r>
            <a:r>
              <a:rPr lang="en-ID" dirty="0" err="1"/>
              <a:t>pengambilan</a:t>
            </a:r>
            <a:r>
              <a:rPr lang="en-ID" dirty="0"/>
              <a:t> </a:t>
            </a:r>
            <a:r>
              <a:rPr lang="en-ID" dirty="0" err="1"/>
              <a:t>keputusan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baik</a:t>
            </a:r>
            <a:r>
              <a:rPr lang="en-ID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685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04828-888A-3FD4-432C-C79ABEA54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Komponen</a:t>
            </a:r>
            <a:r>
              <a:rPr lang="en-ID" dirty="0"/>
              <a:t> Utama ERP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83651-3162-9B88-6CD8-F4F9AE809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D" b="1" dirty="0"/>
              <a:t>Modul </a:t>
            </a:r>
            <a:r>
              <a:rPr lang="en-ID" b="1" dirty="0" err="1"/>
              <a:t>Keuangan</a:t>
            </a:r>
            <a:r>
              <a:rPr lang="en-ID" b="1" dirty="0"/>
              <a:t>:</a:t>
            </a:r>
            <a:r>
              <a:rPr lang="en-ID" dirty="0"/>
              <a:t> </a:t>
            </a:r>
            <a:r>
              <a:rPr lang="en-ID" dirty="0" err="1"/>
              <a:t>Mengelola</a:t>
            </a:r>
            <a:r>
              <a:rPr lang="en-ID" dirty="0"/>
              <a:t> </a:t>
            </a:r>
            <a:r>
              <a:rPr lang="en-ID" dirty="0" err="1"/>
              <a:t>akuntansi</a:t>
            </a:r>
            <a:r>
              <a:rPr lang="en-ID" dirty="0"/>
              <a:t>, </a:t>
            </a:r>
            <a:r>
              <a:rPr lang="en-ID" dirty="0" err="1"/>
              <a:t>anggaran</a:t>
            </a:r>
            <a:r>
              <a:rPr lang="en-ID" dirty="0"/>
              <a:t>, dan </a:t>
            </a:r>
            <a:r>
              <a:rPr lang="en-ID" dirty="0" err="1"/>
              <a:t>laporan</a:t>
            </a:r>
            <a:r>
              <a:rPr lang="en-ID" dirty="0"/>
              <a:t> </a:t>
            </a:r>
            <a:r>
              <a:rPr lang="en-ID" dirty="0" err="1"/>
              <a:t>keuangan</a:t>
            </a:r>
            <a:r>
              <a:rPr lang="en-ID" dirty="0"/>
              <a:t>. </a:t>
            </a:r>
          </a:p>
          <a:p>
            <a:r>
              <a:rPr lang="en-ID" b="1" dirty="0"/>
              <a:t>Modul </a:t>
            </a:r>
            <a:r>
              <a:rPr lang="en-ID" b="1" dirty="0" err="1"/>
              <a:t>Sumber</a:t>
            </a:r>
            <a:r>
              <a:rPr lang="en-ID" b="1" dirty="0"/>
              <a:t> Daya </a:t>
            </a:r>
            <a:r>
              <a:rPr lang="en-ID" b="1" dirty="0" err="1"/>
              <a:t>Manusia</a:t>
            </a:r>
            <a:r>
              <a:rPr lang="en-ID" b="1" dirty="0"/>
              <a:t> (SDM):</a:t>
            </a:r>
            <a:r>
              <a:rPr lang="en-ID" dirty="0"/>
              <a:t> </a:t>
            </a:r>
            <a:r>
              <a:rPr lang="en-ID" dirty="0" err="1"/>
              <a:t>Mengelola</a:t>
            </a:r>
            <a:r>
              <a:rPr lang="en-ID" dirty="0"/>
              <a:t> data </a:t>
            </a:r>
            <a:r>
              <a:rPr lang="en-ID" dirty="0" err="1"/>
              <a:t>karyawan</a:t>
            </a:r>
            <a:r>
              <a:rPr lang="en-ID" dirty="0"/>
              <a:t>, </a:t>
            </a:r>
            <a:r>
              <a:rPr lang="en-ID" dirty="0" err="1"/>
              <a:t>absensi</a:t>
            </a:r>
            <a:r>
              <a:rPr lang="en-ID" dirty="0"/>
              <a:t>, payroll, dan </a:t>
            </a:r>
            <a:r>
              <a:rPr lang="en-ID" dirty="0" err="1"/>
              <a:t>rekrutmen</a:t>
            </a:r>
            <a:r>
              <a:rPr lang="en-ID" dirty="0"/>
              <a:t>. </a:t>
            </a:r>
          </a:p>
          <a:p>
            <a:r>
              <a:rPr lang="en-ID" b="1" dirty="0"/>
              <a:t>Modul </a:t>
            </a:r>
            <a:r>
              <a:rPr lang="en-ID" b="1" dirty="0" err="1"/>
              <a:t>Produksi</a:t>
            </a:r>
            <a:r>
              <a:rPr lang="en-ID" b="1" dirty="0"/>
              <a:t>:</a:t>
            </a:r>
            <a:r>
              <a:rPr lang="en-ID" dirty="0"/>
              <a:t> </a:t>
            </a:r>
            <a:r>
              <a:rPr lang="en-ID" dirty="0" err="1"/>
              <a:t>Mengelola</a:t>
            </a:r>
            <a:r>
              <a:rPr lang="en-ID" dirty="0"/>
              <a:t> </a:t>
            </a:r>
            <a:r>
              <a:rPr lang="en-ID" dirty="0" err="1"/>
              <a:t>perencanaan</a:t>
            </a:r>
            <a:r>
              <a:rPr lang="en-ID" dirty="0"/>
              <a:t> </a:t>
            </a:r>
            <a:r>
              <a:rPr lang="en-ID" dirty="0" err="1"/>
              <a:t>produksi</a:t>
            </a:r>
            <a:r>
              <a:rPr lang="en-ID" dirty="0"/>
              <a:t>, </a:t>
            </a:r>
            <a:r>
              <a:rPr lang="en-ID" dirty="0" err="1"/>
              <a:t>jadwal</a:t>
            </a:r>
            <a:r>
              <a:rPr lang="en-ID" dirty="0"/>
              <a:t> </a:t>
            </a:r>
            <a:r>
              <a:rPr lang="en-ID" dirty="0" err="1"/>
              <a:t>produksi</a:t>
            </a:r>
            <a:r>
              <a:rPr lang="en-ID" dirty="0"/>
              <a:t>, dan </a:t>
            </a:r>
            <a:r>
              <a:rPr lang="en-ID" dirty="0" err="1"/>
              <a:t>pengendalian</a:t>
            </a:r>
            <a:r>
              <a:rPr lang="en-ID" dirty="0"/>
              <a:t> </a:t>
            </a:r>
            <a:r>
              <a:rPr lang="en-ID" dirty="0" err="1"/>
              <a:t>kualitas</a:t>
            </a:r>
            <a:r>
              <a:rPr lang="en-ID" dirty="0"/>
              <a:t>. </a:t>
            </a:r>
          </a:p>
          <a:p>
            <a:r>
              <a:rPr lang="en-ID" b="1" dirty="0"/>
              <a:t>Modul </a:t>
            </a:r>
            <a:r>
              <a:rPr lang="en-ID" b="1" dirty="0" err="1"/>
              <a:t>Rantai</a:t>
            </a:r>
            <a:r>
              <a:rPr lang="en-ID" b="1" dirty="0"/>
              <a:t> </a:t>
            </a:r>
            <a:r>
              <a:rPr lang="en-ID" b="1" dirty="0" err="1"/>
              <a:t>Pasokan</a:t>
            </a:r>
            <a:r>
              <a:rPr lang="en-ID" b="1" dirty="0"/>
              <a:t>:</a:t>
            </a:r>
            <a:r>
              <a:rPr lang="en-ID" dirty="0"/>
              <a:t> </a:t>
            </a:r>
            <a:r>
              <a:rPr lang="en-ID" dirty="0" err="1"/>
              <a:t>Mengelola</a:t>
            </a:r>
            <a:r>
              <a:rPr lang="en-ID" dirty="0"/>
              <a:t> </a:t>
            </a:r>
            <a:r>
              <a:rPr lang="en-ID" dirty="0" err="1"/>
              <a:t>pembelian</a:t>
            </a:r>
            <a:r>
              <a:rPr lang="en-ID" dirty="0"/>
              <a:t>, </a:t>
            </a:r>
            <a:r>
              <a:rPr lang="en-ID" dirty="0" err="1"/>
              <a:t>persediaan</a:t>
            </a:r>
            <a:r>
              <a:rPr lang="en-ID" dirty="0"/>
              <a:t>, dan </a:t>
            </a:r>
            <a:r>
              <a:rPr lang="en-ID" dirty="0" err="1"/>
              <a:t>distribusi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. </a:t>
            </a:r>
          </a:p>
          <a:p>
            <a:r>
              <a:rPr lang="en-ID" b="1" dirty="0"/>
              <a:t>Modul Customer Relationship Management (CRM):</a:t>
            </a:r>
            <a:r>
              <a:rPr lang="en-ID" dirty="0"/>
              <a:t> </a:t>
            </a:r>
            <a:r>
              <a:rPr lang="en-ID" dirty="0" err="1"/>
              <a:t>Mengelola</a:t>
            </a:r>
            <a:r>
              <a:rPr lang="en-ID" dirty="0"/>
              <a:t> </a:t>
            </a:r>
            <a:r>
              <a:rPr lang="en-ID" dirty="0" err="1"/>
              <a:t>hubungan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pelanggan</a:t>
            </a:r>
            <a:r>
              <a:rPr lang="en-ID" dirty="0"/>
              <a:t>,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penjualan</a:t>
            </a:r>
            <a:r>
              <a:rPr lang="en-ID" dirty="0"/>
              <a:t>, </a:t>
            </a:r>
            <a:r>
              <a:rPr lang="en-ID" dirty="0" err="1"/>
              <a:t>pemasaran</a:t>
            </a:r>
            <a:r>
              <a:rPr lang="en-ID" dirty="0"/>
              <a:t>, dan </a:t>
            </a:r>
            <a:r>
              <a:rPr lang="en-ID" dirty="0" err="1"/>
              <a:t>layanan</a:t>
            </a:r>
            <a:r>
              <a:rPr lang="en-ID" dirty="0"/>
              <a:t> </a:t>
            </a:r>
            <a:r>
              <a:rPr lang="en-ID" dirty="0" err="1"/>
              <a:t>pelanggan</a:t>
            </a:r>
            <a:r>
              <a:rPr lang="en-ID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171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A2047-5308-8755-FC42-145866D2B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Manfaat</a:t>
            </a:r>
            <a:r>
              <a:rPr lang="en-ID" dirty="0"/>
              <a:t> ERP </a:t>
            </a:r>
            <a:r>
              <a:rPr lang="en-ID" dirty="0" err="1"/>
              <a:t>bagi</a:t>
            </a:r>
            <a:r>
              <a:rPr lang="en-ID" dirty="0"/>
              <a:t> </a:t>
            </a:r>
            <a:r>
              <a:rPr lang="en-ID" dirty="0" err="1"/>
              <a:t>Organisasi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69C52-36A0-3094-DD09-046041503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D" b="1" dirty="0" err="1"/>
              <a:t>Visibilitas</a:t>
            </a:r>
            <a:r>
              <a:rPr lang="en-ID" b="1" dirty="0"/>
              <a:t> yang </a:t>
            </a:r>
            <a:r>
              <a:rPr lang="en-ID" b="1" dirty="0" err="1"/>
              <a:t>Lebih</a:t>
            </a:r>
            <a:r>
              <a:rPr lang="en-ID" b="1" dirty="0"/>
              <a:t> Baik:</a:t>
            </a:r>
            <a:r>
              <a:rPr lang="en-ID" dirty="0"/>
              <a:t> </a:t>
            </a:r>
            <a:r>
              <a:rPr lang="en-ID" dirty="0" err="1"/>
              <a:t>Melihat</a:t>
            </a:r>
            <a:r>
              <a:rPr lang="en-ID" dirty="0"/>
              <a:t> </a:t>
            </a:r>
            <a:r>
              <a:rPr lang="en-ID" dirty="0" err="1"/>
              <a:t>gambaran</a:t>
            </a:r>
            <a:r>
              <a:rPr lang="en-ID" dirty="0"/>
              <a:t> </a:t>
            </a:r>
            <a:r>
              <a:rPr lang="en-ID" dirty="0" err="1"/>
              <a:t>keseluruhan</a:t>
            </a:r>
            <a:r>
              <a:rPr lang="en-ID" dirty="0"/>
              <a:t> </a:t>
            </a:r>
            <a:r>
              <a:rPr lang="en-ID" dirty="0" err="1"/>
              <a:t>kinerja</a:t>
            </a:r>
            <a:r>
              <a:rPr lang="en-ID" dirty="0"/>
              <a:t> </a:t>
            </a:r>
            <a:r>
              <a:rPr lang="en-ID" dirty="0" err="1"/>
              <a:t>bisnis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real-time.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 err="1"/>
              <a:t>Pengurangan</a:t>
            </a:r>
            <a:r>
              <a:rPr lang="en-ID" b="1" dirty="0"/>
              <a:t> </a:t>
            </a:r>
            <a:r>
              <a:rPr lang="en-ID" b="1" dirty="0" err="1"/>
              <a:t>Biaya</a:t>
            </a:r>
            <a:r>
              <a:rPr lang="en-ID" b="1" dirty="0"/>
              <a:t>:</a:t>
            </a:r>
            <a:r>
              <a:rPr lang="en-ID" dirty="0"/>
              <a:t> </a:t>
            </a:r>
            <a:r>
              <a:rPr lang="en-ID" dirty="0" err="1"/>
              <a:t>Mengurangi</a:t>
            </a:r>
            <a:r>
              <a:rPr lang="en-ID" dirty="0"/>
              <a:t> </a:t>
            </a:r>
            <a:r>
              <a:rPr lang="en-ID" dirty="0" err="1"/>
              <a:t>biaya</a:t>
            </a:r>
            <a:r>
              <a:rPr lang="en-ID" dirty="0"/>
              <a:t> </a:t>
            </a:r>
            <a:r>
              <a:rPr lang="en-ID" dirty="0" err="1"/>
              <a:t>operasional</a:t>
            </a:r>
            <a:r>
              <a:rPr lang="en-ID" dirty="0"/>
              <a:t> </a:t>
            </a:r>
            <a:r>
              <a:rPr lang="en-ID" dirty="0" err="1"/>
              <a:t>melalui</a:t>
            </a:r>
            <a:r>
              <a:rPr lang="en-ID" dirty="0"/>
              <a:t> </a:t>
            </a:r>
            <a:r>
              <a:rPr lang="en-ID" dirty="0" err="1"/>
              <a:t>otomatisasi</a:t>
            </a:r>
            <a:r>
              <a:rPr lang="en-ID" dirty="0"/>
              <a:t> dan </a:t>
            </a:r>
            <a:r>
              <a:rPr lang="en-ID" dirty="0" err="1"/>
              <a:t>pengurangan</a:t>
            </a:r>
            <a:r>
              <a:rPr lang="en-ID" dirty="0"/>
              <a:t> </a:t>
            </a:r>
            <a:r>
              <a:rPr lang="en-ID" dirty="0" err="1"/>
              <a:t>kesalahan</a:t>
            </a:r>
            <a:r>
              <a:rPr lang="en-ID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 err="1"/>
              <a:t>Peningkatan</a:t>
            </a:r>
            <a:r>
              <a:rPr lang="en-ID" b="1" dirty="0"/>
              <a:t> </a:t>
            </a:r>
            <a:r>
              <a:rPr lang="en-ID" b="1" dirty="0" err="1"/>
              <a:t>Kualitas</a:t>
            </a:r>
            <a:r>
              <a:rPr lang="en-ID" b="1" dirty="0"/>
              <a:t>:</a:t>
            </a:r>
            <a:r>
              <a:rPr lang="en-ID" dirty="0"/>
              <a:t> </a:t>
            </a:r>
            <a:r>
              <a:rPr lang="en-ID" dirty="0" err="1"/>
              <a:t>Meningkatkan</a:t>
            </a:r>
            <a:r>
              <a:rPr lang="en-ID" dirty="0"/>
              <a:t> </a:t>
            </a:r>
            <a:r>
              <a:rPr lang="en-ID" dirty="0" err="1"/>
              <a:t>kualitas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 dan </a:t>
            </a:r>
            <a:r>
              <a:rPr lang="en-ID" dirty="0" err="1"/>
              <a:t>layanan</a:t>
            </a:r>
            <a:r>
              <a:rPr lang="en-ID" dirty="0"/>
              <a:t> </a:t>
            </a:r>
            <a:r>
              <a:rPr lang="en-ID" dirty="0" err="1"/>
              <a:t>melalui</a:t>
            </a:r>
            <a:r>
              <a:rPr lang="en-ID" dirty="0"/>
              <a:t> </a:t>
            </a:r>
            <a:r>
              <a:rPr lang="en-ID" dirty="0" err="1"/>
              <a:t>kontrol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baik</a:t>
            </a:r>
            <a:r>
              <a:rPr lang="en-ID" dirty="0"/>
              <a:t> </a:t>
            </a:r>
            <a:r>
              <a:rPr lang="en-ID" dirty="0" err="1"/>
              <a:t>atas</a:t>
            </a:r>
            <a:r>
              <a:rPr lang="en-ID" dirty="0"/>
              <a:t> proses </a:t>
            </a:r>
            <a:r>
              <a:rPr lang="en-ID" dirty="0" err="1"/>
              <a:t>bisnis</a:t>
            </a:r>
            <a:r>
              <a:rPr lang="en-ID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 err="1"/>
              <a:t>Kepuasan</a:t>
            </a:r>
            <a:r>
              <a:rPr lang="en-ID" b="1" dirty="0"/>
              <a:t> </a:t>
            </a:r>
            <a:r>
              <a:rPr lang="en-ID" b="1" dirty="0" err="1"/>
              <a:t>Pelanggan</a:t>
            </a:r>
            <a:r>
              <a:rPr lang="en-ID" b="1" dirty="0"/>
              <a:t> yang </a:t>
            </a:r>
            <a:r>
              <a:rPr lang="en-ID" b="1" dirty="0" err="1"/>
              <a:t>Lebih</a:t>
            </a:r>
            <a:r>
              <a:rPr lang="en-ID" b="1" dirty="0"/>
              <a:t> Tinggi:</a:t>
            </a:r>
            <a:r>
              <a:rPr lang="en-ID" dirty="0"/>
              <a:t>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</a:t>
            </a:r>
            <a:r>
              <a:rPr lang="en-ID" dirty="0" err="1"/>
              <a:t>pelanggan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baik</a:t>
            </a:r>
            <a:r>
              <a:rPr lang="en-ID" dirty="0"/>
              <a:t> </a:t>
            </a:r>
            <a:r>
              <a:rPr lang="en-ID" dirty="0" err="1"/>
              <a:t>melalui</a:t>
            </a:r>
            <a:r>
              <a:rPr lang="en-ID" dirty="0"/>
              <a:t> </a:t>
            </a:r>
            <a:r>
              <a:rPr lang="en-ID" dirty="0" err="1"/>
              <a:t>akses</a:t>
            </a:r>
            <a:r>
              <a:rPr lang="en-ID" dirty="0"/>
              <a:t> data </a:t>
            </a:r>
            <a:r>
              <a:rPr lang="en-ID" dirty="0" err="1"/>
              <a:t>pelanggan</a:t>
            </a:r>
            <a:r>
              <a:rPr lang="en-ID" dirty="0"/>
              <a:t> yang </a:t>
            </a:r>
            <a:r>
              <a:rPr lang="en-ID" dirty="0" err="1"/>
              <a:t>terintegrasi</a:t>
            </a:r>
            <a:r>
              <a:rPr lang="en-ID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 err="1"/>
              <a:t>Kepatuhan</a:t>
            </a:r>
            <a:r>
              <a:rPr lang="en-ID" b="1" dirty="0"/>
              <a:t> </a:t>
            </a:r>
            <a:r>
              <a:rPr lang="en-ID" b="1" dirty="0" err="1"/>
              <a:t>terhadap</a:t>
            </a:r>
            <a:r>
              <a:rPr lang="en-ID" b="1" dirty="0"/>
              <a:t> </a:t>
            </a:r>
            <a:r>
              <a:rPr lang="en-ID" b="1" dirty="0" err="1"/>
              <a:t>Regulasi</a:t>
            </a:r>
            <a:r>
              <a:rPr lang="en-ID" b="1" dirty="0"/>
              <a:t>:</a:t>
            </a:r>
            <a:r>
              <a:rPr lang="en-ID" dirty="0"/>
              <a:t> </a:t>
            </a:r>
            <a:r>
              <a:rPr lang="en-ID" dirty="0" err="1"/>
              <a:t>Memastikan</a:t>
            </a:r>
            <a:r>
              <a:rPr lang="en-ID" dirty="0"/>
              <a:t> </a:t>
            </a:r>
            <a:r>
              <a:rPr lang="en-ID" dirty="0" err="1"/>
              <a:t>perusahaan</a:t>
            </a:r>
            <a:r>
              <a:rPr lang="en-ID" dirty="0"/>
              <a:t> </a:t>
            </a:r>
            <a:r>
              <a:rPr lang="en-ID" dirty="0" err="1"/>
              <a:t>mematuhi</a:t>
            </a:r>
            <a:r>
              <a:rPr lang="en-ID" dirty="0"/>
              <a:t> </a:t>
            </a:r>
            <a:r>
              <a:rPr lang="en-ID" dirty="0" err="1"/>
              <a:t>peraturan</a:t>
            </a:r>
            <a:r>
              <a:rPr lang="en-ID" dirty="0"/>
              <a:t> yang </a:t>
            </a:r>
            <a:r>
              <a:rPr lang="en-ID" dirty="0" err="1"/>
              <a:t>berlaku</a:t>
            </a:r>
            <a:r>
              <a:rPr lang="en-ID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 err="1"/>
              <a:t>Peningkatan</a:t>
            </a:r>
            <a:r>
              <a:rPr lang="en-ID" b="1" dirty="0"/>
              <a:t> Keputusan:</a:t>
            </a:r>
            <a:r>
              <a:rPr lang="en-ID" dirty="0"/>
              <a:t> </a:t>
            </a:r>
            <a:r>
              <a:rPr lang="en-ID" dirty="0" err="1"/>
              <a:t>Analisis</a:t>
            </a:r>
            <a:r>
              <a:rPr lang="en-ID" dirty="0"/>
              <a:t> data yang </a:t>
            </a:r>
            <a:r>
              <a:rPr lang="en-ID" dirty="0" err="1"/>
              <a:t>komprehensif</a:t>
            </a:r>
            <a:r>
              <a:rPr lang="en-ID" dirty="0"/>
              <a:t> </a:t>
            </a:r>
            <a:r>
              <a:rPr lang="en-ID" dirty="0" err="1"/>
              <a:t>memungkinkan</a:t>
            </a:r>
            <a:r>
              <a:rPr lang="en-ID" dirty="0"/>
              <a:t> </a:t>
            </a:r>
            <a:r>
              <a:rPr lang="en-ID" dirty="0" err="1"/>
              <a:t>pengambilan</a:t>
            </a:r>
            <a:r>
              <a:rPr lang="en-ID" dirty="0"/>
              <a:t> </a:t>
            </a:r>
            <a:r>
              <a:rPr lang="en-ID" dirty="0" err="1"/>
              <a:t>keputusan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baik</a:t>
            </a:r>
            <a:r>
              <a:rPr lang="en-ID" dirty="0"/>
              <a:t> dan </a:t>
            </a:r>
            <a:r>
              <a:rPr lang="en-ID" dirty="0" err="1"/>
              <a:t>berbasis</a:t>
            </a:r>
            <a:r>
              <a:rPr lang="en-ID" dirty="0"/>
              <a:t> data.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 err="1"/>
              <a:t>Kolaborasi</a:t>
            </a:r>
            <a:r>
              <a:rPr lang="en-ID" b="1" dirty="0"/>
              <a:t> yang </a:t>
            </a:r>
            <a:r>
              <a:rPr lang="en-ID" b="1" dirty="0" err="1"/>
              <a:t>Lebih</a:t>
            </a:r>
            <a:r>
              <a:rPr lang="en-ID" b="1" dirty="0"/>
              <a:t> Baik:</a:t>
            </a:r>
            <a:r>
              <a:rPr lang="en-ID" dirty="0"/>
              <a:t> </a:t>
            </a:r>
            <a:r>
              <a:rPr lang="en-ID" dirty="0" err="1"/>
              <a:t>Memfasilitasi</a:t>
            </a:r>
            <a:r>
              <a:rPr lang="en-ID" dirty="0"/>
              <a:t> </a:t>
            </a:r>
            <a:r>
              <a:rPr lang="en-ID" dirty="0" err="1"/>
              <a:t>kolaborasi</a:t>
            </a:r>
            <a:r>
              <a:rPr lang="en-ID" dirty="0"/>
              <a:t> </a:t>
            </a:r>
            <a:r>
              <a:rPr lang="en-ID" dirty="0" err="1"/>
              <a:t>antar</a:t>
            </a:r>
            <a:r>
              <a:rPr lang="en-ID" dirty="0"/>
              <a:t> </a:t>
            </a:r>
            <a:r>
              <a:rPr lang="en-ID" dirty="0" err="1"/>
              <a:t>departemen</a:t>
            </a:r>
            <a:r>
              <a:rPr lang="en-ID" dirty="0"/>
              <a:t> dan </a:t>
            </a:r>
            <a:r>
              <a:rPr lang="en-ID" dirty="0" err="1"/>
              <a:t>meningkatkan</a:t>
            </a:r>
            <a:r>
              <a:rPr lang="en-ID" dirty="0"/>
              <a:t> </a:t>
            </a:r>
            <a:r>
              <a:rPr lang="en-ID" dirty="0" err="1"/>
              <a:t>komunikasi</a:t>
            </a:r>
            <a:r>
              <a:rPr lang="en-ID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 err="1"/>
              <a:t>Skalabilitas</a:t>
            </a:r>
            <a:r>
              <a:rPr lang="en-ID" b="1" dirty="0"/>
              <a:t>:</a:t>
            </a:r>
            <a:r>
              <a:rPr lang="en-ID" dirty="0"/>
              <a:t> ERP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disesuaikan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pertumbuhan</a:t>
            </a:r>
            <a:r>
              <a:rPr lang="en-ID" dirty="0"/>
              <a:t> </a:t>
            </a:r>
            <a:r>
              <a:rPr lang="en-ID" dirty="0" err="1"/>
              <a:t>bisnis</a:t>
            </a:r>
            <a:r>
              <a:rPr lang="en-ID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/>
              <a:t>Compliance:</a:t>
            </a:r>
            <a:r>
              <a:rPr lang="en-ID" dirty="0"/>
              <a:t> </a:t>
            </a:r>
            <a:r>
              <a:rPr lang="en-ID" dirty="0" err="1"/>
              <a:t>Membantu</a:t>
            </a:r>
            <a:r>
              <a:rPr lang="en-ID" dirty="0"/>
              <a:t> </a:t>
            </a:r>
            <a:r>
              <a:rPr lang="en-ID" dirty="0" err="1"/>
              <a:t>perusahaan</a:t>
            </a:r>
            <a:r>
              <a:rPr lang="en-ID" dirty="0"/>
              <a:t> </a:t>
            </a:r>
            <a:r>
              <a:rPr lang="en-ID" dirty="0" err="1"/>
              <a:t>memenuhi</a:t>
            </a:r>
            <a:r>
              <a:rPr lang="en-ID" dirty="0"/>
              <a:t> </a:t>
            </a:r>
            <a:r>
              <a:rPr lang="en-ID" dirty="0" err="1"/>
              <a:t>berbagai</a:t>
            </a:r>
            <a:r>
              <a:rPr lang="en-ID" dirty="0"/>
              <a:t> </a:t>
            </a:r>
            <a:r>
              <a:rPr lang="en-ID" dirty="0" err="1"/>
              <a:t>peraturan</a:t>
            </a:r>
            <a:r>
              <a:rPr lang="en-ID" dirty="0"/>
              <a:t> dan </a:t>
            </a:r>
            <a:r>
              <a:rPr lang="en-ID" dirty="0" err="1"/>
              <a:t>standar</a:t>
            </a:r>
            <a:r>
              <a:rPr lang="en-ID" dirty="0"/>
              <a:t> </a:t>
            </a:r>
            <a:r>
              <a:rPr lang="en-ID" dirty="0" err="1"/>
              <a:t>industri</a:t>
            </a:r>
            <a:r>
              <a:rPr lang="en-ID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701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F983E-3BAB-352C-19F3-5E9EAC86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Implementasi</a:t>
            </a:r>
            <a:r>
              <a:rPr lang="en-ID" dirty="0"/>
              <a:t> ERP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64010-F0F7-7A31-FD4F-A920E8BCF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D" dirty="0" err="1"/>
              <a:t>Implementasi</a:t>
            </a:r>
            <a:r>
              <a:rPr lang="en-ID" dirty="0"/>
              <a:t> ERP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proyek</a:t>
            </a:r>
            <a:r>
              <a:rPr lang="en-ID" dirty="0"/>
              <a:t> yang </a:t>
            </a:r>
            <a:r>
              <a:rPr lang="en-ID" dirty="0" err="1"/>
              <a:t>kompleks</a:t>
            </a:r>
            <a:r>
              <a:rPr lang="en-ID" dirty="0"/>
              <a:t> dan </a:t>
            </a:r>
            <a:r>
              <a:rPr lang="en-ID" dirty="0" err="1"/>
              <a:t>membutuhkan</a:t>
            </a:r>
            <a:r>
              <a:rPr lang="en-ID" dirty="0"/>
              <a:t> </a:t>
            </a:r>
            <a:r>
              <a:rPr lang="en-ID" dirty="0" err="1"/>
              <a:t>perencanaan</a:t>
            </a:r>
            <a:r>
              <a:rPr lang="en-ID" dirty="0"/>
              <a:t> yang </a:t>
            </a:r>
            <a:r>
              <a:rPr lang="en-ID" dirty="0" err="1"/>
              <a:t>matang</a:t>
            </a:r>
            <a:r>
              <a:rPr lang="en-ID" dirty="0"/>
              <a:t>.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tahapan</a:t>
            </a:r>
            <a:r>
              <a:rPr lang="en-ID" dirty="0"/>
              <a:t> </a:t>
            </a:r>
            <a:r>
              <a:rPr lang="en-ID" dirty="0" err="1"/>
              <a:t>umum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implementasi</a:t>
            </a:r>
            <a:r>
              <a:rPr lang="en-ID" dirty="0"/>
              <a:t> ERP </a:t>
            </a:r>
            <a:r>
              <a:rPr lang="en-ID" dirty="0" err="1"/>
              <a:t>meliputi</a:t>
            </a:r>
            <a:r>
              <a:rPr lang="en-ID" dirty="0"/>
              <a:t>:</a:t>
            </a:r>
          </a:p>
          <a:p>
            <a:r>
              <a:rPr lang="en-ID" b="1" dirty="0" err="1"/>
              <a:t>Analisis</a:t>
            </a:r>
            <a:r>
              <a:rPr lang="en-ID" b="1" dirty="0"/>
              <a:t> </a:t>
            </a:r>
            <a:r>
              <a:rPr lang="en-ID" b="1" dirty="0" err="1"/>
              <a:t>Kebutuhan</a:t>
            </a:r>
            <a:r>
              <a:rPr lang="en-ID" b="1" dirty="0"/>
              <a:t>:</a:t>
            </a:r>
            <a:r>
              <a:rPr lang="en-ID" dirty="0"/>
              <a:t> </a:t>
            </a:r>
            <a:r>
              <a:rPr lang="en-ID" dirty="0" err="1"/>
              <a:t>Menentukan</a:t>
            </a:r>
            <a:r>
              <a:rPr lang="en-ID" dirty="0"/>
              <a:t> </a:t>
            </a:r>
            <a:r>
              <a:rPr lang="en-ID" dirty="0" err="1"/>
              <a:t>kebutuhan</a:t>
            </a:r>
            <a:r>
              <a:rPr lang="en-ID" dirty="0"/>
              <a:t> </a:t>
            </a:r>
            <a:r>
              <a:rPr lang="en-ID" dirty="0" err="1"/>
              <a:t>bisnis</a:t>
            </a:r>
            <a:r>
              <a:rPr lang="en-ID" dirty="0"/>
              <a:t> dan </a:t>
            </a:r>
            <a:r>
              <a:rPr lang="en-ID" dirty="0" err="1"/>
              <a:t>memilih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ERP yang </a:t>
            </a:r>
            <a:r>
              <a:rPr lang="en-ID" dirty="0" err="1"/>
              <a:t>sesuai</a:t>
            </a:r>
            <a:r>
              <a:rPr lang="en-ID" dirty="0"/>
              <a:t>.</a:t>
            </a:r>
          </a:p>
          <a:p>
            <a:r>
              <a:rPr lang="en-ID" b="1" dirty="0" err="1"/>
              <a:t>Perencanaan</a:t>
            </a:r>
            <a:r>
              <a:rPr lang="en-ID" b="1" dirty="0"/>
              <a:t> </a:t>
            </a:r>
            <a:r>
              <a:rPr lang="en-ID" b="1" dirty="0" err="1"/>
              <a:t>Proyek</a:t>
            </a:r>
            <a:r>
              <a:rPr lang="en-ID" b="1" dirty="0"/>
              <a:t>: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rencana</a:t>
            </a:r>
            <a:r>
              <a:rPr lang="en-ID" dirty="0"/>
              <a:t> </a:t>
            </a:r>
            <a:r>
              <a:rPr lang="en-ID" dirty="0" err="1"/>
              <a:t>proyek</a:t>
            </a:r>
            <a:r>
              <a:rPr lang="en-ID" dirty="0"/>
              <a:t> yang detail, </a:t>
            </a:r>
            <a:r>
              <a:rPr lang="en-ID" dirty="0" err="1"/>
              <a:t>termasuk</a:t>
            </a:r>
            <a:r>
              <a:rPr lang="en-ID" dirty="0"/>
              <a:t> timeline, </a:t>
            </a:r>
            <a:r>
              <a:rPr lang="en-ID" dirty="0" err="1"/>
              <a:t>anggaran</a:t>
            </a:r>
            <a:r>
              <a:rPr lang="en-ID" dirty="0"/>
              <a:t>, dan </a:t>
            </a:r>
            <a:r>
              <a:rPr lang="en-ID" dirty="0" err="1"/>
              <a:t>sumber</a:t>
            </a:r>
            <a:r>
              <a:rPr lang="en-ID" dirty="0"/>
              <a:t> </a:t>
            </a:r>
            <a:r>
              <a:rPr lang="en-ID" dirty="0" err="1"/>
              <a:t>daya</a:t>
            </a:r>
            <a:r>
              <a:rPr lang="en-ID" dirty="0"/>
              <a:t>.</a:t>
            </a:r>
          </a:p>
          <a:p>
            <a:r>
              <a:rPr lang="en-ID" b="1" dirty="0" err="1"/>
              <a:t>Konfigurasi</a:t>
            </a:r>
            <a:r>
              <a:rPr lang="en-ID" b="1" dirty="0"/>
              <a:t> </a:t>
            </a:r>
            <a:r>
              <a:rPr lang="en-ID" b="1" dirty="0" err="1"/>
              <a:t>Sistem</a:t>
            </a:r>
            <a:r>
              <a:rPr lang="en-ID" b="1" dirty="0"/>
              <a:t>:</a:t>
            </a:r>
            <a:r>
              <a:rPr lang="en-ID" dirty="0"/>
              <a:t> </a:t>
            </a:r>
            <a:r>
              <a:rPr lang="en-ID" dirty="0" err="1"/>
              <a:t>Mengkonfigurasi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ERP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kebutuhan</a:t>
            </a:r>
            <a:r>
              <a:rPr lang="en-ID" dirty="0"/>
              <a:t> </a:t>
            </a:r>
            <a:r>
              <a:rPr lang="en-ID" dirty="0" err="1"/>
              <a:t>bisnis</a:t>
            </a:r>
            <a:r>
              <a:rPr lang="en-ID" dirty="0"/>
              <a:t>.</a:t>
            </a:r>
          </a:p>
          <a:p>
            <a:r>
              <a:rPr lang="en-ID" b="1" dirty="0" err="1"/>
              <a:t>Pelatihan</a:t>
            </a:r>
            <a:r>
              <a:rPr lang="en-ID" b="1" dirty="0"/>
              <a:t> </a:t>
            </a:r>
            <a:r>
              <a:rPr lang="en-ID" b="1" dirty="0" err="1"/>
              <a:t>Pengguna</a:t>
            </a:r>
            <a:r>
              <a:rPr lang="en-ID" b="1" dirty="0"/>
              <a:t>:</a:t>
            </a:r>
            <a:r>
              <a:rPr lang="en-ID" dirty="0"/>
              <a:t> </a:t>
            </a:r>
            <a:r>
              <a:rPr lang="en-ID" dirty="0" err="1"/>
              <a:t>Melatih</a:t>
            </a:r>
            <a:r>
              <a:rPr lang="en-ID" dirty="0"/>
              <a:t> </a:t>
            </a:r>
            <a:r>
              <a:rPr lang="en-ID" dirty="0" err="1"/>
              <a:t>karyawan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ERP.</a:t>
            </a:r>
          </a:p>
          <a:p>
            <a:r>
              <a:rPr lang="en-ID" b="1" dirty="0"/>
              <a:t>Go-Live:</a:t>
            </a:r>
            <a:r>
              <a:rPr lang="en-ID" dirty="0"/>
              <a:t> </a:t>
            </a:r>
            <a:r>
              <a:rPr lang="en-ID" dirty="0" err="1"/>
              <a:t>Meluncurkan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ERP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bertahap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sekaligus</a:t>
            </a:r>
            <a:r>
              <a:rPr lang="en-ID" dirty="0"/>
              <a:t>.</a:t>
            </a:r>
          </a:p>
          <a:p>
            <a:r>
              <a:rPr lang="en-ID" b="1" dirty="0" err="1"/>
              <a:t>Pemeliharaan</a:t>
            </a:r>
            <a:r>
              <a:rPr lang="en-ID" b="1" dirty="0"/>
              <a:t>: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pemeliharaan</a:t>
            </a:r>
            <a:r>
              <a:rPr lang="en-ID" dirty="0"/>
              <a:t> dan </a:t>
            </a:r>
            <a:r>
              <a:rPr lang="en-ID" dirty="0" err="1"/>
              <a:t>pengembangan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berkala</a:t>
            </a:r>
            <a:r>
              <a:rPr lang="en-ID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692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1F1B5-8C5D-C230-0078-8104BF3E3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b="1" dirty="0"/>
              <a:t>Modul ERP yang </a:t>
            </a:r>
            <a:r>
              <a:rPr lang="en-ID" b="1" dirty="0" err="1"/>
              <a:t>Lebih</a:t>
            </a:r>
            <a:r>
              <a:rPr lang="en-ID" b="1" dirty="0"/>
              <a:t> </a:t>
            </a:r>
            <a:r>
              <a:rPr lang="en-ID" b="1" dirty="0" err="1"/>
              <a:t>Spesifik</a:t>
            </a:r>
            <a:br>
              <a:rPr lang="en-ID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432E7-D65F-73B6-E796-C6879152D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D" b="1" dirty="0"/>
              <a:t>Industri </a:t>
            </a:r>
            <a:r>
              <a:rPr lang="en-ID" b="1" dirty="0" err="1"/>
              <a:t>Manufaktur</a:t>
            </a:r>
            <a:r>
              <a:rPr lang="en-ID" b="1" dirty="0"/>
              <a:t>:</a:t>
            </a:r>
            <a:r>
              <a:rPr lang="en-ID" dirty="0"/>
              <a:t> </a:t>
            </a:r>
          </a:p>
          <a:p>
            <a:pPr lvl="1"/>
            <a:r>
              <a:rPr lang="en-ID" dirty="0" err="1"/>
              <a:t>Perencanaan</a:t>
            </a:r>
            <a:r>
              <a:rPr lang="en-ID" dirty="0"/>
              <a:t> </a:t>
            </a:r>
            <a:r>
              <a:rPr lang="en-ID" dirty="0" err="1"/>
              <a:t>kebutuhan</a:t>
            </a:r>
            <a:r>
              <a:rPr lang="en-ID" dirty="0"/>
              <a:t> material (Material Requirements Planning/MRP)</a:t>
            </a:r>
          </a:p>
          <a:p>
            <a:pPr lvl="1"/>
            <a:r>
              <a:rPr lang="en-ID" dirty="0" err="1"/>
              <a:t>Manajemen</a:t>
            </a:r>
            <a:r>
              <a:rPr lang="en-ID" dirty="0"/>
              <a:t> </a:t>
            </a:r>
            <a:r>
              <a:rPr lang="en-ID" dirty="0" err="1"/>
              <a:t>kualitas</a:t>
            </a:r>
            <a:endParaRPr lang="en-ID" dirty="0"/>
          </a:p>
          <a:p>
            <a:pPr lvl="1"/>
            <a:r>
              <a:rPr lang="en-ID" dirty="0" err="1"/>
              <a:t>Pemeliharaan</a:t>
            </a:r>
            <a:r>
              <a:rPr lang="en-ID" dirty="0"/>
              <a:t> </a:t>
            </a:r>
            <a:r>
              <a:rPr lang="en-ID" dirty="0" err="1"/>
              <a:t>aset</a:t>
            </a:r>
            <a:r>
              <a:rPr lang="en-ID" dirty="0"/>
              <a:t> (Computerized Maintenance Management System/CMMS)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/>
              <a:t>Industri Retail:</a:t>
            </a:r>
            <a:r>
              <a:rPr lang="en-ID" dirty="0"/>
              <a:t> </a:t>
            </a:r>
          </a:p>
          <a:p>
            <a:pPr lvl="1"/>
            <a:r>
              <a:rPr lang="en-ID" dirty="0" err="1"/>
              <a:t>Manajemen</a:t>
            </a:r>
            <a:r>
              <a:rPr lang="en-ID" dirty="0"/>
              <a:t> </a:t>
            </a:r>
            <a:r>
              <a:rPr lang="en-ID" dirty="0" err="1"/>
              <a:t>rantai</a:t>
            </a:r>
            <a:r>
              <a:rPr lang="en-ID" dirty="0"/>
              <a:t> </a:t>
            </a:r>
            <a:r>
              <a:rPr lang="en-ID" dirty="0" err="1"/>
              <a:t>pasokan</a:t>
            </a:r>
            <a:endParaRPr lang="en-ID" dirty="0"/>
          </a:p>
          <a:p>
            <a:pPr lvl="1"/>
            <a:r>
              <a:rPr lang="en-ID" dirty="0" err="1"/>
              <a:t>Manajemen</a:t>
            </a:r>
            <a:r>
              <a:rPr lang="en-ID" dirty="0"/>
              <a:t> </a:t>
            </a:r>
            <a:r>
              <a:rPr lang="en-ID" dirty="0" err="1"/>
              <a:t>promosi</a:t>
            </a:r>
            <a:endParaRPr lang="en-ID" dirty="0"/>
          </a:p>
          <a:p>
            <a:pPr lvl="1"/>
            <a:r>
              <a:rPr lang="en-ID" dirty="0" err="1"/>
              <a:t>Analisis</a:t>
            </a:r>
            <a:r>
              <a:rPr lang="en-ID" dirty="0"/>
              <a:t> </a:t>
            </a:r>
            <a:r>
              <a:rPr lang="en-ID" dirty="0" err="1"/>
              <a:t>penjualan</a:t>
            </a:r>
            <a:endParaRPr lang="en-ID" dirty="0"/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/>
              <a:t>Industri Jasa:</a:t>
            </a:r>
            <a:r>
              <a:rPr lang="en-ID" dirty="0"/>
              <a:t> </a:t>
            </a:r>
          </a:p>
          <a:p>
            <a:pPr lvl="1"/>
            <a:r>
              <a:rPr lang="en-ID" dirty="0" err="1"/>
              <a:t>Manajemen</a:t>
            </a:r>
            <a:r>
              <a:rPr lang="en-ID" dirty="0"/>
              <a:t> </a:t>
            </a:r>
            <a:r>
              <a:rPr lang="en-ID" dirty="0" err="1"/>
              <a:t>proyek</a:t>
            </a:r>
            <a:endParaRPr lang="en-ID" dirty="0"/>
          </a:p>
          <a:p>
            <a:pPr lvl="1"/>
            <a:r>
              <a:rPr lang="en-ID" dirty="0" err="1"/>
              <a:t>Manajemen</a:t>
            </a:r>
            <a:r>
              <a:rPr lang="en-ID" dirty="0"/>
              <a:t> </a:t>
            </a:r>
            <a:r>
              <a:rPr lang="en-ID" dirty="0" err="1"/>
              <a:t>hubungan</a:t>
            </a:r>
            <a:r>
              <a:rPr lang="en-ID" dirty="0"/>
              <a:t> </a:t>
            </a:r>
            <a:r>
              <a:rPr lang="en-ID" dirty="0" err="1"/>
              <a:t>pelanggan</a:t>
            </a:r>
            <a:r>
              <a:rPr lang="en-ID" dirty="0"/>
              <a:t> (Customer Relationship Management/CRM)</a:t>
            </a:r>
          </a:p>
          <a:p>
            <a:pPr lvl="1"/>
            <a:r>
              <a:rPr lang="en-ID" dirty="0" err="1"/>
              <a:t>Manajemen</a:t>
            </a:r>
            <a:r>
              <a:rPr lang="en-ID" dirty="0"/>
              <a:t> </a:t>
            </a:r>
            <a:r>
              <a:rPr lang="en-ID" dirty="0" err="1"/>
              <a:t>pengetahuan</a:t>
            </a:r>
            <a:endParaRPr lang="en-ID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382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29C9F-46EC-5173-C5FB-C74D128BA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Integrasi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Lain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7EE8C-BFA6-FDB6-23CD-920CBE1A0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D" b="1" dirty="0"/>
              <a:t>Cloud Computing:</a:t>
            </a:r>
            <a:r>
              <a:rPr lang="en-ID" dirty="0"/>
              <a:t> </a:t>
            </a:r>
            <a:r>
              <a:rPr lang="en-ID" dirty="0" err="1"/>
              <a:t>Memungkinkan</a:t>
            </a:r>
            <a:r>
              <a:rPr lang="en-ID" dirty="0"/>
              <a:t> </a:t>
            </a:r>
            <a:r>
              <a:rPr lang="en-ID" dirty="0" err="1"/>
              <a:t>akses</a:t>
            </a:r>
            <a:r>
              <a:rPr lang="en-ID" dirty="0"/>
              <a:t> ERP </a:t>
            </a:r>
            <a:r>
              <a:rPr lang="en-ID" dirty="0" err="1"/>
              <a:t>dari</a:t>
            </a:r>
            <a:r>
              <a:rPr lang="en-ID" dirty="0"/>
              <a:t> mana </a:t>
            </a:r>
            <a:r>
              <a:rPr lang="en-ID" dirty="0" err="1"/>
              <a:t>saja</a:t>
            </a:r>
            <a:r>
              <a:rPr lang="en-ID" dirty="0"/>
              <a:t> dan </a:t>
            </a:r>
            <a:r>
              <a:rPr lang="en-ID" dirty="0" err="1"/>
              <a:t>kapan</a:t>
            </a:r>
            <a:r>
              <a:rPr lang="en-ID" dirty="0"/>
              <a:t> </a:t>
            </a:r>
            <a:r>
              <a:rPr lang="en-ID" dirty="0" err="1"/>
              <a:t>saja</a:t>
            </a:r>
            <a:r>
              <a:rPr lang="en-ID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/>
              <a:t>Internet of Things (IoT):</a:t>
            </a:r>
            <a:r>
              <a:rPr lang="en-ID" dirty="0"/>
              <a:t> </a:t>
            </a:r>
            <a:r>
              <a:rPr lang="en-ID" dirty="0" err="1"/>
              <a:t>Mengumpulkan</a:t>
            </a:r>
            <a:r>
              <a:rPr lang="en-ID" dirty="0"/>
              <a:t> data </a:t>
            </a:r>
            <a:r>
              <a:rPr lang="en-ID" dirty="0" err="1"/>
              <a:t>dari</a:t>
            </a:r>
            <a:r>
              <a:rPr lang="en-ID" dirty="0"/>
              <a:t> sensor dan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pintar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meningkatkan</a:t>
            </a:r>
            <a:r>
              <a:rPr lang="en-ID" dirty="0"/>
              <a:t> </a:t>
            </a:r>
            <a:r>
              <a:rPr lang="en-ID" dirty="0" err="1"/>
              <a:t>efisiensi</a:t>
            </a:r>
            <a:r>
              <a:rPr lang="en-ID" dirty="0"/>
              <a:t> </a:t>
            </a:r>
            <a:r>
              <a:rPr lang="en-ID" dirty="0" err="1"/>
              <a:t>operasi</a:t>
            </a:r>
            <a:r>
              <a:rPr lang="en-ID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/>
              <a:t>Artificial Intelligence (AI):</a:t>
            </a:r>
            <a:r>
              <a:rPr lang="en-ID" dirty="0"/>
              <a:t> </a:t>
            </a:r>
            <a:r>
              <a:rPr lang="en-ID" dirty="0" err="1"/>
              <a:t>Mengotomatiskan</a:t>
            </a:r>
            <a:r>
              <a:rPr lang="en-ID" dirty="0"/>
              <a:t> </a:t>
            </a:r>
            <a:r>
              <a:rPr lang="en-ID" dirty="0" err="1"/>
              <a:t>tugas-tugas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kompleks</a:t>
            </a:r>
            <a:r>
              <a:rPr lang="en-ID" dirty="0"/>
              <a:t> dan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analisis</a:t>
            </a:r>
            <a:r>
              <a:rPr lang="en-ID" dirty="0"/>
              <a:t> </a:t>
            </a:r>
            <a:r>
              <a:rPr lang="en-ID" dirty="0" err="1"/>
              <a:t>prediktif</a:t>
            </a:r>
            <a:r>
              <a:rPr lang="en-ID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/>
              <a:t>Blockchain:</a:t>
            </a:r>
            <a:r>
              <a:rPr lang="en-ID" dirty="0"/>
              <a:t> </a:t>
            </a:r>
            <a:r>
              <a:rPr lang="en-ID" dirty="0" err="1"/>
              <a:t>Meningkatkan</a:t>
            </a:r>
            <a:r>
              <a:rPr lang="en-ID" dirty="0"/>
              <a:t> </a:t>
            </a:r>
            <a:r>
              <a:rPr lang="en-ID" dirty="0" err="1"/>
              <a:t>keamanan</a:t>
            </a:r>
            <a:r>
              <a:rPr lang="en-ID" dirty="0"/>
              <a:t> dan </a:t>
            </a:r>
            <a:r>
              <a:rPr lang="en-ID" dirty="0" err="1"/>
              <a:t>transparansi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rantai</a:t>
            </a:r>
            <a:r>
              <a:rPr lang="en-ID" dirty="0"/>
              <a:t> </a:t>
            </a:r>
            <a:r>
              <a:rPr lang="en-ID" dirty="0" err="1"/>
              <a:t>pasokan</a:t>
            </a:r>
            <a:r>
              <a:rPr lang="en-ID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146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643</Words>
  <Application>Microsoft Macintosh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Sistem Enterprise Resource Planning (ERP)</vt:lpstr>
      <vt:lpstr>Apa itu ERP ?</vt:lpstr>
      <vt:lpstr>PowerPoint Presentation</vt:lpstr>
      <vt:lpstr>Tujuan Utama ERP:</vt:lpstr>
      <vt:lpstr>Komponen Utama ERP</vt:lpstr>
      <vt:lpstr>Manfaat ERP bagi Organisasi</vt:lpstr>
      <vt:lpstr>Implementasi ERP</vt:lpstr>
      <vt:lpstr>Modul ERP yang Lebih Spesifik </vt:lpstr>
      <vt:lpstr>Integrasi dengan Teknologi Lain</vt:lpstr>
      <vt:lpstr>Tantangan dalam Implementasi ERP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Hafiz Irwandi</dc:creator>
  <cp:lastModifiedBy>Hafiz Irwandi</cp:lastModifiedBy>
  <cp:revision>3</cp:revision>
  <dcterms:created xsi:type="dcterms:W3CDTF">2024-12-16T02:48:41Z</dcterms:created>
  <dcterms:modified xsi:type="dcterms:W3CDTF">2024-12-16T03:35:24Z</dcterms:modified>
</cp:coreProperties>
</file>