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Pertemuan</a:t>
            </a:r>
            <a:r>
              <a:rPr dirty="0"/>
              <a:t> 1</a:t>
            </a:r>
            <a:br>
              <a:rPr lang="en-US" dirty="0"/>
            </a:br>
            <a:r>
              <a:rPr dirty="0" err="1"/>
              <a:t>Pengenalan</a:t>
            </a:r>
            <a:r>
              <a:rPr dirty="0"/>
              <a:t> </a:t>
            </a:r>
            <a:r>
              <a:rPr dirty="0" err="1"/>
              <a:t>Teknologi</a:t>
            </a:r>
            <a:r>
              <a:rPr dirty="0"/>
              <a:t> </a:t>
            </a:r>
            <a:r>
              <a:rPr dirty="0" err="1"/>
              <a:t>Sistem</a:t>
            </a:r>
            <a:r>
              <a:rPr dirty="0"/>
              <a:t> </a:t>
            </a:r>
            <a:r>
              <a:rPr dirty="0" err="1"/>
              <a:t>Informasi</a:t>
            </a:r>
            <a:endParaRPr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99DFDA-835F-A7BC-01E2-FCB297C7F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22755"/>
            <a:ext cx="9144000" cy="165576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Hafiz </a:t>
            </a:r>
            <a:r>
              <a:rPr lang="en-US" sz="2400" dirty="0" err="1">
                <a:solidFill>
                  <a:schemeClr val="tx1"/>
                </a:solidFill>
              </a:rPr>
              <a:t>Irwandi,S.Kom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M.Kom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hafiz.irwandi@umsu.ac.id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Tujuan Pembelajaran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Memahami</a:t>
            </a:r>
            <a:r>
              <a:rPr dirty="0"/>
              <a:t> </a:t>
            </a:r>
            <a:r>
              <a:rPr dirty="0" err="1"/>
              <a:t>definisi</a:t>
            </a:r>
            <a:r>
              <a:rPr dirty="0"/>
              <a:t> </a:t>
            </a:r>
            <a:r>
              <a:rPr dirty="0" err="1"/>
              <a:t>dasar</a:t>
            </a:r>
            <a:r>
              <a:rPr dirty="0"/>
              <a:t> TI dan SI.</a:t>
            </a:r>
          </a:p>
          <a:p>
            <a:r>
              <a:rPr dirty="0" err="1"/>
              <a:t>Menjelaskan</a:t>
            </a:r>
            <a:r>
              <a:rPr dirty="0"/>
              <a:t> </a:t>
            </a:r>
            <a:r>
              <a:rPr dirty="0" err="1"/>
              <a:t>perbedaan</a:t>
            </a:r>
            <a:r>
              <a:rPr dirty="0"/>
              <a:t> </a:t>
            </a:r>
            <a:r>
              <a:rPr dirty="0" err="1"/>
              <a:t>antara</a:t>
            </a:r>
            <a:r>
              <a:rPr dirty="0"/>
              <a:t> data dan </a:t>
            </a:r>
            <a:r>
              <a:rPr dirty="0" err="1"/>
              <a:t>informasi</a:t>
            </a:r>
            <a:r>
              <a:rPr dirty="0"/>
              <a:t>.</a:t>
            </a:r>
          </a:p>
          <a:p>
            <a:r>
              <a:rPr dirty="0" err="1"/>
              <a:t>Mengenali</a:t>
            </a:r>
            <a:r>
              <a:rPr dirty="0"/>
              <a:t> </a:t>
            </a:r>
            <a:r>
              <a:rPr dirty="0" err="1"/>
              <a:t>komponen</a:t>
            </a:r>
            <a:r>
              <a:rPr dirty="0"/>
              <a:t> </a:t>
            </a:r>
            <a:r>
              <a:rPr dirty="0" err="1"/>
              <a:t>utama</a:t>
            </a:r>
            <a:r>
              <a:rPr dirty="0"/>
              <a:t> </a:t>
            </a:r>
            <a:r>
              <a:rPr dirty="0" err="1"/>
              <a:t>sistem</a:t>
            </a:r>
            <a:r>
              <a:rPr dirty="0"/>
              <a:t> </a:t>
            </a:r>
            <a:r>
              <a:rPr dirty="0" err="1"/>
              <a:t>informasi</a:t>
            </a:r>
            <a:r>
              <a:rPr dirty="0"/>
              <a:t>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Definisi Teknologi Informasi (TI)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/>
          </a:p>
          <a:p>
            <a:r>
              <a:t>Teknologi Informasi (TI) mengacu pada penggunaan perangkat keras dan perangkat lunak </a:t>
            </a:r>
          </a:p>
          <a:p>
            <a:r>
              <a:t>untuk mengelola dan mengolah informasi.</a:t>
            </a:r>
          </a:p>
          <a:p>
            <a:endParaRPr/>
          </a:p>
          <a:p>
            <a:r>
              <a:t>- Perangkat keras: komputer, server, jaringan.</a:t>
            </a:r>
          </a:p>
          <a:p>
            <a:r>
              <a:t>- Perangkat lunak: program untuk mengelola perangkat keras dan data.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Definisi Sistem Informasi (SI)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Sistem Informasi (SI) adalah gabungan dari perangkat keras, perangkat lunak, data, </a:t>
            </a:r>
          </a:p>
          <a:p>
            <a:r>
              <a:t>prosedur, dan manusia untuk mengolah dan mendistribusikan informasi.</a:t>
            </a:r>
          </a:p>
          <a:p>
            <a:endParaRPr/>
          </a:p>
          <a:p>
            <a:r>
              <a:t>- Komponen utama: perangkat keras, perangkat lunak, data, prosedur, orang, jaringan.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Perbedaan Antara Data dan Informasi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r>
              <a:t>- Data: Fakta mentah yang belum diolah.</a:t>
            </a:r>
          </a:p>
          <a:p>
            <a:r>
              <a:t>- Informasi: Data yang telah diolah sehingga memiliki makna.</a:t>
            </a:r>
          </a:p>
          <a:p>
            <a:endParaRPr/>
          </a:p>
          <a:p>
            <a:r>
              <a:t>Contoh:</a:t>
            </a:r>
          </a:p>
          <a:p>
            <a:r>
              <a:t>- Data: 200 siswa.</a:t>
            </a:r>
          </a:p>
          <a:p>
            <a:r>
              <a:t>- Informasi: Penjualan meningkat 20% dibandingkan bulan lalu.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Komponen Utama Sistem Informasi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Perangkat keras (hardware)</a:t>
            </a:r>
          </a:p>
          <a:p>
            <a:r>
              <a:t>2. Perangkat lunak (software)</a:t>
            </a:r>
          </a:p>
          <a:p>
            <a:r>
              <a:t>3. Data</a:t>
            </a:r>
          </a:p>
          <a:p>
            <a:r>
              <a:t>4. Prosedur</a:t>
            </a:r>
          </a:p>
          <a:p>
            <a:r>
              <a:t>5. Orang (people)</a:t>
            </a:r>
          </a:p>
          <a:p>
            <a:r>
              <a:t>6. Jaringan (network)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Peran Sistem Informasi dalam Organisasi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Efisiensi Operasional</a:t>
            </a:r>
          </a:p>
          <a:p>
            <a:r>
              <a:t>2. Pengambilan Keputusan</a:t>
            </a:r>
          </a:p>
          <a:p>
            <a:r>
              <a:t>3. Keunggulan Kompetitif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Latihan Diskusi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1. </a:t>
            </a:r>
            <a:r>
              <a:rPr dirty="0" err="1"/>
              <a:t>Sebutkan</a:t>
            </a:r>
            <a:r>
              <a:rPr dirty="0"/>
              <a:t> </a:t>
            </a:r>
            <a:r>
              <a:rPr dirty="0" err="1"/>
              <a:t>contoh</a:t>
            </a:r>
            <a:r>
              <a:rPr dirty="0"/>
              <a:t> </a:t>
            </a:r>
            <a:r>
              <a:rPr dirty="0" err="1"/>
              <a:t>sistem</a:t>
            </a:r>
            <a:r>
              <a:rPr dirty="0"/>
              <a:t> </a:t>
            </a:r>
            <a:r>
              <a:rPr dirty="0" err="1"/>
              <a:t>informasi</a:t>
            </a:r>
            <a:r>
              <a:rPr dirty="0"/>
              <a:t> yang </a:t>
            </a:r>
            <a:r>
              <a:rPr dirty="0" err="1"/>
              <a:t>digunakan</a:t>
            </a:r>
            <a:r>
              <a:rPr dirty="0"/>
              <a:t> </a:t>
            </a:r>
            <a:r>
              <a:rPr dirty="0" err="1"/>
              <a:t>sehari-hari</a:t>
            </a:r>
            <a:r>
              <a:rPr dirty="0"/>
              <a:t>.</a:t>
            </a:r>
          </a:p>
          <a:p>
            <a:r>
              <a:rPr dirty="0"/>
              <a:t>2. </a:t>
            </a:r>
            <a:r>
              <a:rPr dirty="0" err="1"/>
              <a:t>Bagaimana</a:t>
            </a:r>
            <a:r>
              <a:rPr dirty="0"/>
              <a:t> </a:t>
            </a:r>
            <a:r>
              <a:rPr dirty="0" err="1"/>
              <a:t>sistem</a:t>
            </a:r>
            <a:r>
              <a:rPr dirty="0"/>
              <a:t> </a:t>
            </a:r>
            <a:r>
              <a:rPr dirty="0" err="1"/>
              <a:t>informasi</a:t>
            </a:r>
            <a:r>
              <a:rPr dirty="0"/>
              <a:t> </a:t>
            </a:r>
            <a:r>
              <a:rPr dirty="0" err="1"/>
              <a:t>membantu</a:t>
            </a:r>
            <a:r>
              <a:rPr dirty="0"/>
              <a:t> Anda?</a:t>
            </a:r>
          </a:p>
          <a:p>
            <a:r>
              <a:rPr dirty="0"/>
              <a:t>3. </a:t>
            </a:r>
            <a:r>
              <a:rPr dirty="0" err="1"/>
              <a:t>Apa</a:t>
            </a:r>
            <a:r>
              <a:rPr dirty="0"/>
              <a:t> </a:t>
            </a:r>
            <a:r>
              <a:rPr dirty="0" err="1"/>
              <a:t>perbedaan</a:t>
            </a:r>
            <a:r>
              <a:rPr dirty="0"/>
              <a:t> </a:t>
            </a:r>
            <a:r>
              <a:rPr dirty="0" err="1"/>
              <a:t>aplikasi</a:t>
            </a:r>
            <a:r>
              <a:rPr dirty="0"/>
              <a:t> </a:t>
            </a:r>
            <a:r>
              <a:rPr dirty="0" err="1"/>
              <a:t>perbankan</a:t>
            </a:r>
            <a:r>
              <a:rPr dirty="0"/>
              <a:t> online dan </a:t>
            </a:r>
            <a:r>
              <a:rPr dirty="0" err="1"/>
              <a:t>sistem</a:t>
            </a:r>
            <a:r>
              <a:rPr dirty="0"/>
              <a:t> di </a:t>
            </a:r>
            <a:r>
              <a:rPr dirty="0" err="1"/>
              <a:t>dalamnya</a:t>
            </a:r>
            <a:r>
              <a:rPr dirty="0"/>
              <a:t>?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274</Words>
  <Application>Microsoft Macintosh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Pertemuan 1 Pengenalan Teknologi Sistem Informasi</vt:lpstr>
      <vt:lpstr>Tujuan Pembelajaran</vt:lpstr>
      <vt:lpstr>Definisi Teknologi Informasi (TI)</vt:lpstr>
      <vt:lpstr>Definisi Sistem Informasi (SI)</vt:lpstr>
      <vt:lpstr>Perbedaan Antara Data dan Informasi</vt:lpstr>
      <vt:lpstr>Komponen Utama Sistem Informasi</vt:lpstr>
      <vt:lpstr>Peran Sistem Informasi dalam Organisasi</vt:lpstr>
      <vt:lpstr>Latihan Diskusi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Hafiz Irwandi</cp:lastModifiedBy>
  <cp:revision>2</cp:revision>
  <dcterms:created xsi:type="dcterms:W3CDTF">2013-01-27T09:14:16Z</dcterms:created>
  <dcterms:modified xsi:type="dcterms:W3CDTF">2024-10-03T00:09:32Z</dcterms:modified>
  <cp:category/>
</cp:coreProperties>
</file>