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C31A-1379-4CDA-E05E-FA6F3A8E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34020-BAEC-DA2C-4B7D-1C489EA5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9029-4914-6383-B162-1F729C97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FC6D-B8A6-AA56-3D52-7386BE01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903A-CCC0-DE04-9F57-C1EF8FE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A733-9F3B-5F5B-A5DF-59B96AE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07F0-E60D-6E83-7CB2-7C295A303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4BF6-2D3C-541E-D0E5-34FF7C07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F04F-5B1F-D780-8055-87633E5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3A11-B8EE-D8E0-8A2D-0AA383B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BCAD6-3EBD-6FFC-0A27-BD19D052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4D8EE-92A8-2C2D-7CE3-BFA8FC36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5A90-963D-A1F1-ED23-CB132842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7C50-011C-7B16-8519-032FC210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E3FE-1CA9-A625-8247-9CE98550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83F-770F-7507-90D5-8882B468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67D5-6A37-2B09-5891-958B6AB8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F7CB-D975-5A67-7A2D-39A6A060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ED00-5985-4DB3-1587-F33B7770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C3C7-1FC3-5DCC-9936-B93C4A3D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4AB4-B06B-38B0-50F1-1CA334C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BEA3-027C-C6D0-20A0-32B22F4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EEDE-62A2-9E15-26BC-D77C8700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79B9-EBE8-32DA-6E1D-B2495DB3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ACDF-8F11-0D88-2930-097F3C3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90EE-8A9A-94C8-7477-95AE6C05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36B2-FAC6-192E-317C-8C5A7573B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E4935-6269-9F86-42A4-380BAC0C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6755-9E06-7F69-4C39-F5E0B27A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DC4A-C399-481E-7D59-9B148EA2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A399-65AA-8ED9-6DBD-11C11812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7B9A-9250-76AA-27DC-28FA1E48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1AEB-1CB4-D003-F971-917DB9E0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01340-C4AD-7884-79E4-A3D2650C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A0B41-35D0-86E1-9AA8-406F4C4C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4E73C-B6C2-B50F-8CB8-3AAE11BC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CFC26-7242-54F9-5C65-F995E63F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AC1DE-6178-64D4-C581-6F42AC4B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54772-A495-E5EE-B8D2-3B019BEA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496D-99C1-CB3A-B73D-4F3C9E7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30002-4207-0979-063F-099B79EC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524C4-E7F8-4EDC-F573-AC4F04E7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8EE13-F998-BC82-5D8D-EBA3F2EB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83E66-72D0-D3CA-7396-5EF34E50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FD4F5-D38D-2721-2365-D30F8361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BB8F-9D2C-20D5-79DA-A476B0BB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95CD-5096-B567-952C-D2A8BE93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195C-68F3-728D-E9AA-6B9BC2B3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5B4F-063F-83D7-D4AF-F09A2E72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3D50-2288-3A6C-7441-7A7E5C57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43C3-D2FB-8141-04E4-8ED0C280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21760-6E9A-CDF2-F7ED-A6FEA830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82B1-34BB-82B8-E8DB-C211CF7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8B047-96AA-5F24-9A33-314506491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354F-7D6A-7090-28F4-FDEEC8DD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035F5-5BBF-496C-4FED-FCA9F0BF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9E08-C614-2959-A93D-8913B36B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13AB-C1F5-4554-D790-CB6785F1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C52F0-5587-C0F7-0A51-1CFB4FC4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733E4-0C21-57FF-BD8F-C81E4689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FB8E-AB5C-3675-4AEC-A4D6FEC8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DFAD-036B-4643-A617-61EAE2B87EB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E5A81-1040-1E20-DD5A-88AD56727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0883-8DB3-BBFC-ECA4-0E3810E8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B418-E9F1-A445-8CAD-C17498B7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3</a:t>
            </a:r>
            <a:br>
              <a:rPr lang="en-ID" dirty="0"/>
            </a:b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30B5-3142-FF62-DA89-F3E4334C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2F08-8B13-09AB-F3B3-2CBB2A17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dan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dan basis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1875-B567-43C5-5B06-993AE8C6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Hardware (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5448-CF4A-3C4E-B495-0E1A386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dan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CPU (Central Processing Unit)</a:t>
            </a:r>
            <a:r>
              <a:rPr lang="en-ID" dirty="0"/>
              <a:t>: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dan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RAM (Random Access Memory)</a:t>
            </a:r>
            <a:r>
              <a:rPr lang="en-ID" dirty="0"/>
              <a:t>: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dan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data yang </a:t>
            </a:r>
            <a:r>
              <a:rPr lang="en-ID" dirty="0" err="1"/>
              <a:t>dibutuhkan</a:t>
            </a:r>
            <a:r>
              <a:rPr lang="en-ID" dirty="0"/>
              <a:t> oleh CPU.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Penyimpanan</a:t>
            </a:r>
            <a:r>
              <a:rPr lang="en-ID" b="1" dirty="0"/>
              <a:t> (Storage)</a:t>
            </a:r>
            <a:r>
              <a:rPr lang="en-ID" dirty="0"/>
              <a:t>: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permanen</a:t>
            </a:r>
            <a:r>
              <a:rPr lang="en-ID" dirty="0"/>
              <a:t> data (Hard Disk, SSD).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aplikasi</a:t>
            </a:r>
            <a:r>
              <a:rPr lang="en-ID" dirty="0"/>
              <a:t>, dan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Input/Output Devices</a:t>
            </a:r>
            <a:r>
              <a:rPr lang="en-ID" dirty="0"/>
              <a:t>: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dan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keyboard, mouse, printer).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dan </a:t>
            </a:r>
            <a:r>
              <a:rPr lang="en-ID" dirty="0" err="1"/>
              <a:t>mesin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7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FF31-0F35-DB31-9E78-44D0CFCB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Software (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CACD-0F09-CCC6-86BB-CB8CDFEB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hardware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Operasi</a:t>
            </a:r>
            <a:r>
              <a:rPr lang="en-ID" dirty="0"/>
              <a:t>: </a:t>
            </a: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hardware dan software, </a:t>
            </a:r>
            <a:r>
              <a:rPr lang="en-ID" dirty="0" err="1"/>
              <a:t>contoh</a:t>
            </a:r>
            <a:r>
              <a:rPr lang="en-ID" dirty="0"/>
              <a:t>: Windows, Linux, macOS.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, </a:t>
            </a:r>
            <a:r>
              <a:rPr lang="en-ID" dirty="0" err="1"/>
              <a:t>koordinasi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Aplikasi</a:t>
            </a:r>
            <a:r>
              <a:rPr lang="en-ID" dirty="0"/>
              <a:t>: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Microsoft Word, Excel.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kata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Utilitas</a:t>
            </a:r>
            <a:r>
              <a:rPr lang="en-ID" dirty="0"/>
              <a:t>: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yang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memelihara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antivirus dan disk cleanup.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dan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76F1-DAA2-7613-3E9C-54522209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0FBA-9AD2-042F-BB1F-7E8274B8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Kumpulan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berbagi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dan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LAN (Local Area Network)</a:t>
            </a:r>
            <a:r>
              <a:rPr lang="en-ID" dirty="0"/>
              <a:t>: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area </a:t>
            </a:r>
            <a:r>
              <a:rPr lang="en-ID" dirty="0" err="1"/>
              <a:t>terbatas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gedung</a:t>
            </a:r>
            <a:r>
              <a:rPr lang="en-ID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WAN (Wide Area Network)</a:t>
            </a:r>
            <a:r>
              <a:rPr lang="en-ID" dirty="0"/>
              <a:t>: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mencakup</a:t>
            </a:r>
            <a:r>
              <a:rPr lang="en-ID" dirty="0"/>
              <a:t> area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negara.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Menghubungkan</a:t>
            </a:r>
            <a:r>
              <a:rPr lang="en-ID" dirty="0"/>
              <a:t> LAN di </a:t>
            </a:r>
            <a:r>
              <a:rPr lang="en-ID" dirty="0" err="1"/>
              <a:t>lokasi</a:t>
            </a:r>
            <a:r>
              <a:rPr lang="en-ID" dirty="0"/>
              <a:t> yang </a:t>
            </a:r>
            <a:r>
              <a:rPr lang="en-ID" dirty="0" err="1"/>
              <a:t>jauh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Internet</a:t>
            </a:r>
            <a:r>
              <a:rPr lang="en-ID" dirty="0"/>
              <a:t>: </a:t>
            </a:r>
            <a:r>
              <a:rPr lang="en-ID" dirty="0" err="1"/>
              <a:t>Jaringan</a:t>
            </a:r>
            <a:r>
              <a:rPr lang="en-ID" dirty="0"/>
              <a:t> global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miliaran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di </a:t>
            </a:r>
            <a:r>
              <a:rPr lang="en-ID" dirty="0" err="1"/>
              <a:t>seluruh</a:t>
            </a:r>
            <a:r>
              <a:rPr lang="en-ID" dirty="0"/>
              <a:t> dunia.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Fungsi</a:t>
            </a:r>
            <a:r>
              <a:rPr lang="en-ID" dirty="0"/>
              <a:t>: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batas.</a:t>
            </a:r>
          </a:p>
        </p:txBody>
      </p:sp>
    </p:spTree>
    <p:extLst>
      <p:ext uri="{BB962C8B-B14F-4D97-AF65-F5344CB8AC3E}">
        <p14:creationId xmlns:p14="http://schemas.microsoft.com/office/powerpoint/2010/main" val="382501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76F9-1049-409C-7B32-9AB89563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Basis Data (Database)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9C9A-3A4F-518D-0F90-AE01C7BF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terorganisir</a:t>
            </a:r>
            <a:r>
              <a:rPr lang="en-ID" dirty="0"/>
              <a:t> yang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, </a:t>
            </a:r>
            <a:r>
              <a:rPr lang="en-ID" dirty="0" err="1"/>
              <a:t>dikelola</a:t>
            </a:r>
            <a:r>
              <a:rPr lang="en-ID" dirty="0"/>
              <a:t>, dan </a:t>
            </a:r>
            <a:r>
              <a:rPr lang="en-ID" dirty="0" err="1"/>
              <a:t>diperbarui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Definisi</a:t>
            </a:r>
            <a:r>
              <a:rPr lang="en-ID" dirty="0"/>
              <a:t>: Kumpulan data yang </a:t>
            </a:r>
            <a:r>
              <a:rPr lang="en-ID" dirty="0" err="1"/>
              <a:t>diorganisir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Fungsi</a:t>
            </a:r>
            <a:r>
              <a:rPr lang="en-ID" dirty="0"/>
              <a:t>: </a:t>
            </a:r>
            <a:r>
              <a:rPr lang="en-ID" dirty="0" err="1"/>
              <a:t>Menyimpan</a:t>
            </a:r>
            <a:r>
              <a:rPr lang="en-ID" dirty="0"/>
              <a:t> data yang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perusahaan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inventaris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Contoh</a:t>
            </a:r>
            <a:r>
              <a:rPr lang="en-ID" dirty="0"/>
              <a:t>: MySQL, PostgreSQL, Oracle.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Fungsi</a:t>
            </a:r>
            <a:r>
              <a:rPr lang="en-ID" b="1" dirty="0"/>
              <a:t> </a:t>
            </a:r>
            <a:r>
              <a:rPr lang="en-ID" b="1" dirty="0" err="1"/>
              <a:t>tambahan</a:t>
            </a:r>
            <a:r>
              <a:rPr lang="en-ID" dirty="0"/>
              <a:t>: </a:t>
            </a:r>
            <a:r>
              <a:rPr lang="en-ID" dirty="0" err="1"/>
              <a:t>Pengelolaan</a:t>
            </a:r>
            <a:r>
              <a:rPr lang="en-ID" dirty="0"/>
              <a:t> data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mendukung</a:t>
            </a:r>
            <a:r>
              <a:rPr lang="en-ID" dirty="0"/>
              <a:t> proses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3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Materi Pertemuan 3 Komponen Teknologi Sistem Informasi</vt:lpstr>
      <vt:lpstr>Tujuan</vt:lpstr>
      <vt:lpstr>Hardware (Perangkat Keras)</vt:lpstr>
      <vt:lpstr>Software (Perangkat Lunak)</vt:lpstr>
      <vt:lpstr>Jaringan Komputer</vt:lpstr>
      <vt:lpstr>Basis Data (Database)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2024-10-07T07:32:50Z</dcterms:created>
  <dcterms:modified xsi:type="dcterms:W3CDTF">2024-10-07T07:38:48Z</dcterms:modified>
</cp:coreProperties>
</file>