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8906-C0DD-EF0E-1BCC-2F1D13F624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1D579E-FCEB-4265-8F50-92E042CB26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BD96C-E6D8-9FEB-8445-F34DF64AA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7DEE3-5D39-F64C-B081-097F1ECBF5A2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1EB797-3104-CFDE-7BE9-FA8393955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B17F9-F9EA-A00F-06FA-4027FDDC2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7F044-5E30-7C40-94E5-2090E7E72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07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6DB2F-4DBE-AB91-0237-CEC4D2E7B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ED0559-7A77-D734-8C0F-50D9BE5D82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3098E-9800-A0DD-239D-15D654E25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7DEE3-5D39-F64C-B081-097F1ECBF5A2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88CB8-57F0-D0DD-CD6B-7E0C03C7C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F1D01-9CD6-C0E5-C7AE-ED677A562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7F044-5E30-7C40-94E5-2090E7E72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604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814E7F-D0A3-F499-C771-0509D9C553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C2A2CD-EAA4-75EF-E89C-69ACAF428F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E7E29-98F9-F284-B32C-0E92B1558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7DEE3-5D39-F64C-B081-097F1ECBF5A2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F198C-9BA3-5E36-1955-A01D807D3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1EB59-054C-66EB-748A-E181BA90C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7F044-5E30-7C40-94E5-2090E7E72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043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A2046-54B4-9E2F-8662-72156AB7A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31BE5-925B-7A93-8D7B-73E832D46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F2FBF-984D-7D5E-4D58-84D90D4C6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7DEE3-5D39-F64C-B081-097F1ECBF5A2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DD3741-5C8E-43EE-21F9-FAC7CF815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CAC7C-00E2-3E18-99C0-E08A3D552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7F044-5E30-7C40-94E5-2090E7E72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56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E586C-399B-7076-C6CE-C0BE2C3A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1C866-4055-5DF4-08EA-49194783A8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92D87F-4FCA-B22A-7245-A32E3CCEC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7DEE3-5D39-F64C-B081-097F1ECBF5A2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929B3-8721-D8D4-985E-B24047037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442D69-E202-8974-865F-498F0D3F5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7F044-5E30-7C40-94E5-2090E7E72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97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AF802-A333-17D7-8FBE-E87628ACF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F262A-544D-A61F-E74F-03C9FE484A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F909E1-5704-EC0B-5820-52083114BA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299162-94AE-81DC-B55A-BDB8BAC06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7DEE3-5D39-F64C-B081-097F1ECBF5A2}" type="datetimeFigureOut">
              <a:rPr lang="en-US" smtClean="0"/>
              <a:t>10/7/24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EC0909-01BD-7A0A-E1DE-22D3C25B5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A99B0E-8A65-B070-6EA3-6019B8E04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7F044-5E30-7C40-94E5-2090E7E72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654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45BF0-1EB4-A90B-21D6-5C44EFC7E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918861-C87D-B32E-8BC1-811558AA2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1BE9E6-6090-2590-4DF9-81676FDEAE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226C89-DF45-9266-3B7A-BD181241F4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4161DF-53EE-1C61-7F15-EBDB417BF7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E5DFA2-9065-113A-E63C-0C1B81A55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7DEE3-5D39-F64C-B081-097F1ECBF5A2}" type="datetimeFigureOut">
              <a:rPr lang="en-US" smtClean="0"/>
              <a:t>10/7/24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E6088F-5F5A-DC76-02A5-E63B30950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7E579E-3B62-F764-8DD2-03F76A85B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7F044-5E30-7C40-94E5-2090E7E72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061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CD122-6276-8DD2-1884-A61F270FF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9CDD02-AB90-E375-CF76-5E2A98433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7DEE3-5D39-F64C-B081-097F1ECBF5A2}" type="datetimeFigureOut">
              <a:rPr lang="en-US" smtClean="0"/>
              <a:t>10/7/24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13244C-B037-5C42-1F03-B193E19BF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0AB78E-6F07-99D0-A65A-0D7025048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7F044-5E30-7C40-94E5-2090E7E72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18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2386C1-55E6-761D-FA8B-6D9517867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7DEE3-5D39-F64C-B081-097F1ECBF5A2}" type="datetimeFigureOut">
              <a:rPr lang="en-US" smtClean="0"/>
              <a:t>10/7/24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D74745-0430-260B-8232-E17D7AA7E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655B45-9DE1-932A-1DDF-B4818A86D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7F044-5E30-7C40-94E5-2090E7E72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960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C06DD-F2B4-B87E-BA4E-88DF32C37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A65F6-B60C-661B-3579-3E3CB3C1B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C0CD7B-0E3F-7396-4DA5-FD520117A7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4582BC-A308-7B20-FFCA-F4C45475A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7DEE3-5D39-F64C-B081-097F1ECBF5A2}" type="datetimeFigureOut">
              <a:rPr lang="en-US" smtClean="0"/>
              <a:t>10/7/24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ACA1F-C1E9-7300-1251-8D5A85FA7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6EF324-3577-FB0F-CA8D-59EFB1D03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7F044-5E30-7C40-94E5-2090E7E72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825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DFE0D-B51B-D8CC-D337-A5939938F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23E7E5-6D6A-1A30-7C5D-7B0F36BAF8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1F912D-F64F-D08B-134E-734BDA1A81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047989-7EBF-D97A-F3AF-D90D72BE8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7DEE3-5D39-F64C-B081-097F1ECBF5A2}" type="datetimeFigureOut">
              <a:rPr lang="en-US" smtClean="0"/>
              <a:t>10/7/24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43B07F-2DA7-F1FC-C18A-7D892A3A9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A2B146-A876-1202-8880-0B82AB3B8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7F044-5E30-7C40-94E5-2090E7E72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338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59743B-B849-82BE-5A38-A83D92088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80FF18-8798-E995-42DC-DADDC5646C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AA439C-EB53-4972-DB38-EF5036DFB3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7DEE3-5D39-F64C-B081-097F1ECBF5A2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427DFD-2B35-5EBF-21F1-A668CD9E5B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0E6FE-1C1C-146D-9CFA-79BC3D0112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7F044-5E30-7C40-94E5-2090E7E72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374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23C47-6E3A-EE64-76EA-46B8459859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D" dirty="0" err="1"/>
              <a:t>Materi</a:t>
            </a:r>
            <a:r>
              <a:rPr lang="en-ID" dirty="0"/>
              <a:t> </a:t>
            </a:r>
            <a:r>
              <a:rPr lang="en-ID" dirty="0" err="1"/>
              <a:t>Pertemuan</a:t>
            </a:r>
            <a:r>
              <a:rPr lang="en-ID" dirty="0"/>
              <a:t> 4</a:t>
            </a:r>
            <a:br>
              <a:rPr lang="en-ID" dirty="0"/>
            </a:br>
            <a:r>
              <a:rPr lang="en-ID" dirty="0"/>
              <a:t>Data dan </a:t>
            </a:r>
            <a:r>
              <a:rPr lang="en-ID" dirty="0" err="1"/>
              <a:t>Informasi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6B5855-52FE-7DDC-F166-41C203A2C5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Hafiz </a:t>
            </a:r>
            <a:r>
              <a:rPr lang="en-US" dirty="0" err="1"/>
              <a:t>Irwandi,S.Kom</a:t>
            </a:r>
            <a:r>
              <a:rPr lang="en-US" dirty="0"/>
              <a:t>, </a:t>
            </a:r>
            <a:r>
              <a:rPr lang="en-US" dirty="0" err="1"/>
              <a:t>M.Kom</a:t>
            </a:r>
            <a:endParaRPr lang="en-US" dirty="0"/>
          </a:p>
          <a:p>
            <a:r>
              <a:rPr lang="en-US" dirty="0" err="1"/>
              <a:t>hafiz.irwandi@umsu.ac.id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186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332A9-7221-AE7E-EACE-9AD5CB9A7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Tujuan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71659-3629-E88C-D758-D7429D3F5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 err="1"/>
              <a:t>Mahasiswa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memahami</a:t>
            </a:r>
            <a:r>
              <a:rPr lang="en-ID" dirty="0"/>
              <a:t> </a:t>
            </a:r>
            <a:r>
              <a:rPr lang="en-ID" dirty="0" err="1"/>
              <a:t>perbedaan</a:t>
            </a:r>
            <a:r>
              <a:rPr lang="en-ID" dirty="0"/>
              <a:t> </a:t>
            </a:r>
            <a:r>
              <a:rPr lang="en-ID" dirty="0" err="1"/>
              <a:t>antara</a:t>
            </a:r>
            <a:r>
              <a:rPr lang="en-ID" dirty="0"/>
              <a:t> data dan </a:t>
            </a:r>
            <a:r>
              <a:rPr lang="en-ID" dirty="0" err="1"/>
              <a:t>informasi</a:t>
            </a:r>
            <a:r>
              <a:rPr lang="en-ID" dirty="0"/>
              <a:t>, </a:t>
            </a:r>
            <a:r>
              <a:rPr lang="en-ID" dirty="0" err="1"/>
              <a:t>bagaimana</a:t>
            </a:r>
            <a:r>
              <a:rPr lang="en-ID" dirty="0"/>
              <a:t> proses </a:t>
            </a:r>
            <a:r>
              <a:rPr lang="en-ID" dirty="0" err="1"/>
              <a:t>transformasi</a:t>
            </a:r>
            <a:r>
              <a:rPr lang="en-ID" dirty="0"/>
              <a:t> data </a:t>
            </a:r>
            <a:r>
              <a:rPr lang="en-ID" dirty="0" err="1"/>
              <a:t>menjadi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, </a:t>
            </a:r>
            <a:r>
              <a:rPr lang="en-ID" dirty="0" err="1"/>
              <a:t>serta</a:t>
            </a:r>
            <a:r>
              <a:rPr lang="en-ID" dirty="0"/>
              <a:t> </a:t>
            </a:r>
            <a:r>
              <a:rPr lang="en-ID" dirty="0" err="1"/>
              <a:t>pentingnya</a:t>
            </a:r>
            <a:r>
              <a:rPr lang="en-ID" dirty="0"/>
              <a:t> </a:t>
            </a:r>
            <a:r>
              <a:rPr lang="en-ID" dirty="0" err="1"/>
              <a:t>kualitas</a:t>
            </a:r>
            <a:r>
              <a:rPr lang="en-ID" dirty="0"/>
              <a:t> data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mendukung</a:t>
            </a:r>
            <a:r>
              <a:rPr lang="en-ID" dirty="0"/>
              <a:t> </a:t>
            </a:r>
            <a:r>
              <a:rPr lang="en-ID" dirty="0" err="1"/>
              <a:t>pengambilan</a:t>
            </a:r>
            <a:r>
              <a:rPr lang="en-ID" dirty="0"/>
              <a:t> </a:t>
            </a:r>
            <a:r>
              <a:rPr lang="en-ID" dirty="0" err="1"/>
              <a:t>keputusan</a:t>
            </a:r>
            <a:r>
              <a:rPr lang="en-ID" dirty="0"/>
              <a:t>. </a:t>
            </a:r>
            <a:r>
              <a:rPr lang="en-ID" dirty="0" err="1"/>
              <a:t>Selain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dirty="0"/>
              <a:t>, </a:t>
            </a:r>
            <a:r>
              <a:rPr lang="en-ID" dirty="0" err="1"/>
              <a:t>mereka</a:t>
            </a:r>
            <a:r>
              <a:rPr lang="en-ID" dirty="0"/>
              <a:t> juga </a:t>
            </a:r>
            <a:r>
              <a:rPr lang="en-ID" dirty="0" err="1"/>
              <a:t>diperkenalkan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Pengelolaan</a:t>
            </a:r>
            <a:r>
              <a:rPr lang="en-ID" dirty="0"/>
              <a:t> Basis Data (DBMS) dan </a:t>
            </a:r>
            <a:r>
              <a:rPr lang="en-ID" dirty="0" err="1"/>
              <a:t>perannya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324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9E335-495C-F6C2-3956-B596B3DDB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Definisi</a:t>
            </a:r>
            <a:r>
              <a:rPr lang="en-ID" dirty="0"/>
              <a:t> Data dan </a:t>
            </a:r>
            <a:r>
              <a:rPr lang="en-ID" dirty="0" err="1"/>
              <a:t>Informasi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3980E-93FF-603F-389D-5E3489295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D" b="1" dirty="0"/>
              <a:t>Data</a:t>
            </a:r>
            <a:r>
              <a:rPr lang="en-ID" dirty="0"/>
              <a:t>: Fakta-</a:t>
            </a:r>
            <a:r>
              <a:rPr lang="en-ID" dirty="0" err="1"/>
              <a:t>fakta</a:t>
            </a:r>
            <a:r>
              <a:rPr lang="en-ID" dirty="0"/>
              <a:t> </a:t>
            </a:r>
            <a:r>
              <a:rPr lang="en-ID" dirty="0" err="1"/>
              <a:t>mentah</a:t>
            </a:r>
            <a:r>
              <a:rPr lang="en-ID" dirty="0"/>
              <a:t> yang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makna</a:t>
            </a:r>
            <a:r>
              <a:rPr lang="en-ID" dirty="0"/>
              <a:t> </a:t>
            </a:r>
            <a:r>
              <a:rPr lang="en-ID" dirty="0" err="1"/>
              <a:t>tersendiri</a:t>
            </a:r>
            <a:r>
              <a:rPr lang="en-ID" dirty="0"/>
              <a:t> </a:t>
            </a:r>
            <a:r>
              <a:rPr lang="en-ID" dirty="0" err="1"/>
              <a:t>sebelum</a:t>
            </a:r>
            <a:r>
              <a:rPr lang="en-ID" dirty="0"/>
              <a:t> </a:t>
            </a:r>
            <a:r>
              <a:rPr lang="en-ID" dirty="0" err="1"/>
              <a:t>diproses</a:t>
            </a:r>
            <a:r>
              <a:rPr lang="en-ID" dirty="0"/>
              <a:t>. Data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berupa</a:t>
            </a:r>
            <a:r>
              <a:rPr lang="en-ID" dirty="0"/>
              <a:t> </a:t>
            </a:r>
            <a:r>
              <a:rPr lang="en-ID" dirty="0" err="1"/>
              <a:t>angka</a:t>
            </a:r>
            <a:r>
              <a:rPr lang="en-ID" dirty="0"/>
              <a:t>, </a:t>
            </a:r>
            <a:r>
              <a:rPr lang="en-ID" dirty="0" err="1"/>
              <a:t>teks</a:t>
            </a:r>
            <a:r>
              <a:rPr lang="en-ID" dirty="0"/>
              <a:t>, </a:t>
            </a:r>
            <a:r>
              <a:rPr lang="en-ID" dirty="0" err="1"/>
              <a:t>gambar</a:t>
            </a:r>
            <a:r>
              <a:rPr lang="en-ID" dirty="0"/>
              <a:t>,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simbol</a:t>
            </a:r>
            <a:r>
              <a:rPr lang="en-ID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D" b="1" dirty="0" err="1"/>
              <a:t>Contoh</a:t>
            </a:r>
            <a:r>
              <a:rPr lang="en-ID" dirty="0"/>
              <a:t>: Angka </a:t>
            </a:r>
            <a:r>
              <a:rPr lang="en-ID" dirty="0" err="1"/>
              <a:t>penjualan</a:t>
            </a:r>
            <a:r>
              <a:rPr lang="en-ID" dirty="0"/>
              <a:t> </a:t>
            </a:r>
            <a:r>
              <a:rPr lang="en-ID" dirty="0" err="1"/>
              <a:t>harian</a:t>
            </a:r>
            <a:r>
              <a:rPr lang="en-ID" dirty="0"/>
              <a:t>, ID </a:t>
            </a:r>
            <a:r>
              <a:rPr lang="en-ID" dirty="0" err="1"/>
              <a:t>pelanggan</a:t>
            </a:r>
            <a:r>
              <a:rPr lang="en-ID" dirty="0"/>
              <a:t>, </a:t>
            </a:r>
            <a:r>
              <a:rPr lang="en-ID" dirty="0" err="1"/>
              <a:t>nama</a:t>
            </a:r>
            <a:r>
              <a:rPr lang="en-ID" dirty="0"/>
              <a:t> </a:t>
            </a:r>
            <a:r>
              <a:rPr lang="en-ID" dirty="0" err="1"/>
              <a:t>produk</a:t>
            </a:r>
            <a:r>
              <a:rPr lang="en-ID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b="1" dirty="0" err="1"/>
              <a:t>Informasi</a:t>
            </a:r>
            <a:r>
              <a:rPr lang="en-ID" dirty="0"/>
              <a:t>: Hasil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pemrosesan</a:t>
            </a:r>
            <a:r>
              <a:rPr lang="en-ID" dirty="0"/>
              <a:t> data yang </a:t>
            </a:r>
            <a:r>
              <a:rPr lang="en-ID" dirty="0" err="1"/>
              <a:t>sudah</a:t>
            </a:r>
            <a:r>
              <a:rPr lang="en-ID" dirty="0"/>
              <a:t> </a:t>
            </a:r>
            <a:r>
              <a:rPr lang="en-ID" dirty="0" err="1"/>
              <a:t>diorganisir</a:t>
            </a:r>
            <a:r>
              <a:rPr lang="en-ID" dirty="0"/>
              <a:t>, </a:t>
            </a:r>
            <a:r>
              <a:rPr lang="en-ID" dirty="0" err="1"/>
              <a:t>dianalisis</a:t>
            </a:r>
            <a:r>
              <a:rPr lang="en-ID" dirty="0"/>
              <a:t>, dan </a:t>
            </a:r>
            <a:r>
              <a:rPr lang="en-ID" dirty="0" err="1"/>
              <a:t>diinterpretasikan</a:t>
            </a:r>
            <a:r>
              <a:rPr lang="en-ID" dirty="0"/>
              <a:t> </a:t>
            </a:r>
            <a:r>
              <a:rPr lang="en-ID" dirty="0" err="1"/>
              <a:t>sehingga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makna</a:t>
            </a:r>
            <a:r>
              <a:rPr lang="en-ID" dirty="0"/>
              <a:t> dan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konteks</a:t>
            </a:r>
            <a:r>
              <a:rPr lang="en-ID" dirty="0"/>
              <a:t> </a:t>
            </a:r>
            <a:r>
              <a:rPr lang="en-ID" dirty="0" err="1"/>
              <a:t>tertentu</a:t>
            </a:r>
            <a:r>
              <a:rPr lang="en-ID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D" b="1" dirty="0" err="1"/>
              <a:t>Contoh</a:t>
            </a:r>
            <a:r>
              <a:rPr lang="en-ID" dirty="0"/>
              <a:t>: </a:t>
            </a:r>
            <a:r>
              <a:rPr lang="en-ID" dirty="0" err="1"/>
              <a:t>Laporan</a:t>
            </a:r>
            <a:r>
              <a:rPr lang="en-ID" dirty="0"/>
              <a:t> </a:t>
            </a:r>
            <a:r>
              <a:rPr lang="en-ID" dirty="0" err="1"/>
              <a:t>penjualan</a:t>
            </a:r>
            <a:r>
              <a:rPr lang="en-ID" dirty="0"/>
              <a:t> </a:t>
            </a:r>
            <a:r>
              <a:rPr lang="en-ID" dirty="0" err="1"/>
              <a:t>bulanan</a:t>
            </a:r>
            <a:r>
              <a:rPr lang="en-ID" dirty="0"/>
              <a:t> yang </a:t>
            </a:r>
            <a:r>
              <a:rPr lang="en-ID" dirty="0" err="1"/>
              <a:t>menunjukkan</a:t>
            </a:r>
            <a:r>
              <a:rPr lang="en-ID" dirty="0"/>
              <a:t> </a:t>
            </a:r>
            <a:r>
              <a:rPr lang="en-ID" dirty="0" err="1"/>
              <a:t>tren</a:t>
            </a:r>
            <a:r>
              <a:rPr lang="en-ID" dirty="0"/>
              <a:t> </a:t>
            </a:r>
            <a:r>
              <a:rPr lang="en-ID" dirty="0" err="1"/>
              <a:t>peningkatan</a:t>
            </a:r>
            <a:r>
              <a:rPr lang="en-ID" dirty="0"/>
              <a:t> </a:t>
            </a:r>
            <a:r>
              <a:rPr lang="en-ID" dirty="0" err="1"/>
              <a:t>penjualan</a:t>
            </a:r>
            <a:r>
              <a:rPr lang="en-ID" dirty="0"/>
              <a:t>, daftar </a:t>
            </a:r>
            <a:r>
              <a:rPr lang="en-ID" dirty="0" err="1"/>
              <a:t>pelanggan</a:t>
            </a:r>
            <a:r>
              <a:rPr lang="en-ID" dirty="0"/>
              <a:t> </a:t>
            </a:r>
            <a:r>
              <a:rPr lang="en-ID" dirty="0" err="1"/>
              <a:t>setia</a:t>
            </a:r>
            <a:r>
              <a:rPr lang="en-ID" dirty="0"/>
              <a:t> </a:t>
            </a:r>
            <a:r>
              <a:rPr lang="en-ID" dirty="0" err="1"/>
              <a:t>berdasarkan</a:t>
            </a:r>
            <a:r>
              <a:rPr lang="en-ID" dirty="0"/>
              <a:t> </a:t>
            </a:r>
            <a:r>
              <a:rPr lang="en-ID" dirty="0" err="1"/>
              <a:t>transaksi</a:t>
            </a:r>
            <a:r>
              <a:rPr lang="en-ID" dirty="0"/>
              <a:t>.</a:t>
            </a:r>
          </a:p>
          <a:p>
            <a:pPr marL="0" indent="0">
              <a:buNone/>
            </a:pPr>
            <a:r>
              <a:rPr lang="en-ID" b="1" dirty="0" err="1"/>
              <a:t>Perbedaan</a:t>
            </a:r>
            <a:r>
              <a:rPr lang="en-ID" b="1" dirty="0"/>
              <a:t> Utama:</a:t>
            </a:r>
            <a:endParaRPr lang="en-ID" dirty="0"/>
          </a:p>
          <a:p>
            <a:pPr>
              <a:buFont typeface="Arial" panose="020B0604020202020204" pitchFamily="34" charset="0"/>
              <a:buChar char="•"/>
            </a:pPr>
            <a:r>
              <a:rPr lang="en-ID" b="1" dirty="0"/>
              <a:t>Data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input </a:t>
            </a:r>
            <a:r>
              <a:rPr lang="en-ID" dirty="0" err="1"/>
              <a:t>mentah</a:t>
            </a:r>
            <a:r>
              <a:rPr lang="en-ID" dirty="0"/>
              <a:t>, </a:t>
            </a:r>
            <a:r>
              <a:rPr lang="en-ID" dirty="0" err="1"/>
              <a:t>sedangkan</a:t>
            </a:r>
            <a:r>
              <a:rPr lang="en-ID" dirty="0"/>
              <a:t> </a:t>
            </a:r>
            <a:r>
              <a:rPr lang="en-ID" b="1" dirty="0" err="1"/>
              <a:t>informasi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output yang </a:t>
            </a:r>
            <a:r>
              <a:rPr lang="en-ID" dirty="0" err="1"/>
              <a:t>bermakna</a:t>
            </a:r>
            <a:r>
              <a:rPr lang="en-ID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dirty="0" err="1"/>
              <a:t>Informasi</a:t>
            </a:r>
            <a:r>
              <a:rPr lang="en-ID" dirty="0"/>
              <a:t> </a:t>
            </a:r>
            <a:r>
              <a:rPr lang="en-ID" dirty="0" err="1"/>
              <a:t>membantu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pengambilan</a:t>
            </a:r>
            <a:r>
              <a:rPr lang="en-ID" dirty="0"/>
              <a:t> </a:t>
            </a:r>
            <a:r>
              <a:rPr lang="en-ID" dirty="0" err="1"/>
              <a:t>keputusan</a:t>
            </a:r>
            <a:r>
              <a:rPr lang="en-ID" dirty="0"/>
              <a:t>, </a:t>
            </a:r>
            <a:r>
              <a:rPr lang="en-ID" dirty="0" err="1"/>
              <a:t>sedangkan</a:t>
            </a:r>
            <a:r>
              <a:rPr lang="en-ID" dirty="0"/>
              <a:t> data </a:t>
            </a:r>
            <a:r>
              <a:rPr lang="en-ID" dirty="0" err="1"/>
              <a:t>membutuhkan</a:t>
            </a:r>
            <a:r>
              <a:rPr lang="en-ID" dirty="0"/>
              <a:t> proses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lanjut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918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D41C5-F27E-EC3A-C3E9-6301475E2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Proses </a:t>
            </a:r>
            <a:r>
              <a:rPr lang="en-ID" dirty="0" err="1"/>
              <a:t>Transformasi</a:t>
            </a:r>
            <a:r>
              <a:rPr lang="en-ID" dirty="0"/>
              <a:t> Data </a:t>
            </a:r>
            <a:r>
              <a:rPr lang="en-ID" dirty="0" err="1"/>
              <a:t>Menjadi</a:t>
            </a:r>
            <a:r>
              <a:rPr lang="en-ID" dirty="0"/>
              <a:t> </a:t>
            </a:r>
            <a:r>
              <a:rPr lang="en-ID" dirty="0" err="1"/>
              <a:t>Informasi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9C7D7-BB5C-A07A-ABDF-29FA0B8D6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D" dirty="0"/>
              <a:t>Data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melalui</a:t>
            </a:r>
            <a:r>
              <a:rPr lang="en-ID" dirty="0"/>
              <a:t> </a:t>
            </a:r>
            <a:r>
              <a:rPr lang="en-ID" dirty="0" err="1"/>
              <a:t>berbagai</a:t>
            </a:r>
            <a:r>
              <a:rPr lang="en-ID" dirty="0"/>
              <a:t> proses agar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diubah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yang </a:t>
            </a:r>
            <a:r>
              <a:rPr lang="en-ID" dirty="0" err="1"/>
              <a:t>berguna</a:t>
            </a:r>
            <a:r>
              <a:rPr lang="en-ID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b="1" dirty="0" err="1"/>
              <a:t>Pengumpulan</a:t>
            </a:r>
            <a:r>
              <a:rPr lang="en-ID" b="1" dirty="0"/>
              <a:t> Data</a:t>
            </a:r>
            <a:r>
              <a:rPr lang="en-ID" dirty="0"/>
              <a:t>: </a:t>
            </a:r>
            <a:r>
              <a:rPr lang="en-ID" dirty="0" err="1"/>
              <a:t>Mengumpulkan</a:t>
            </a:r>
            <a:r>
              <a:rPr lang="en-ID" dirty="0"/>
              <a:t> data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berbagai</a:t>
            </a:r>
            <a:r>
              <a:rPr lang="en-ID" dirty="0"/>
              <a:t> </a:t>
            </a:r>
            <a:r>
              <a:rPr lang="en-ID" dirty="0" err="1"/>
              <a:t>sumber</a:t>
            </a:r>
            <a:r>
              <a:rPr lang="en-ID" dirty="0"/>
              <a:t>, </a:t>
            </a:r>
            <a:r>
              <a:rPr lang="en-ID" dirty="0" err="1"/>
              <a:t>misalnya</a:t>
            </a:r>
            <a:r>
              <a:rPr lang="en-ID" dirty="0"/>
              <a:t> </a:t>
            </a:r>
            <a:r>
              <a:rPr lang="en-ID" dirty="0" err="1"/>
              <a:t>transaksi</a:t>
            </a:r>
            <a:r>
              <a:rPr lang="en-ID" dirty="0"/>
              <a:t>, </a:t>
            </a:r>
            <a:r>
              <a:rPr lang="en-ID" dirty="0" err="1"/>
              <a:t>survei</a:t>
            </a:r>
            <a:r>
              <a:rPr lang="en-ID" dirty="0"/>
              <a:t>, </a:t>
            </a:r>
            <a:r>
              <a:rPr lang="en-ID" dirty="0" err="1"/>
              <a:t>atau</a:t>
            </a:r>
            <a:r>
              <a:rPr lang="en-ID" dirty="0"/>
              <a:t> sensor.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b="1" dirty="0" err="1"/>
              <a:t>Penyimpanan</a:t>
            </a:r>
            <a:r>
              <a:rPr lang="en-ID" b="1" dirty="0"/>
              <a:t> Data</a:t>
            </a:r>
            <a:r>
              <a:rPr lang="en-ID" dirty="0"/>
              <a:t>: </a:t>
            </a:r>
            <a:r>
              <a:rPr lang="en-ID" dirty="0" err="1"/>
              <a:t>Menyimpan</a:t>
            </a:r>
            <a:r>
              <a:rPr lang="en-ID" dirty="0"/>
              <a:t> data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basis data agar </a:t>
            </a:r>
            <a:r>
              <a:rPr lang="en-ID" dirty="0" err="1"/>
              <a:t>mudah</a:t>
            </a:r>
            <a:r>
              <a:rPr lang="en-ID" dirty="0"/>
              <a:t> </a:t>
            </a:r>
            <a:r>
              <a:rPr lang="en-ID" dirty="0" err="1"/>
              <a:t>diakses</a:t>
            </a:r>
            <a:r>
              <a:rPr lang="en-ID" dirty="0"/>
              <a:t> dan </a:t>
            </a:r>
            <a:r>
              <a:rPr lang="en-ID" dirty="0" err="1"/>
              <a:t>dikelola</a:t>
            </a:r>
            <a:r>
              <a:rPr lang="en-ID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b="1" dirty="0" err="1"/>
              <a:t>Pemrosesan</a:t>
            </a:r>
            <a:r>
              <a:rPr lang="en-ID" b="1" dirty="0"/>
              <a:t> Data</a:t>
            </a:r>
            <a:r>
              <a:rPr lang="en-ID" dirty="0"/>
              <a:t>: Data </a:t>
            </a:r>
            <a:r>
              <a:rPr lang="en-ID" dirty="0" err="1"/>
              <a:t>dianalisis</a:t>
            </a:r>
            <a:r>
              <a:rPr lang="en-ID" dirty="0"/>
              <a:t>, </a:t>
            </a:r>
            <a:r>
              <a:rPr lang="en-ID" dirty="0" err="1"/>
              <a:t>diorganisir</a:t>
            </a:r>
            <a:r>
              <a:rPr lang="en-ID" dirty="0"/>
              <a:t>, dan </a:t>
            </a:r>
            <a:r>
              <a:rPr lang="en-ID" dirty="0" err="1"/>
              <a:t>diinterpretasikan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menghasilkan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b="1" dirty="0" err="1"/>
              <a:t>Distribusi</a:t>
            </a:r>
            <a:r>
              <a:rPr lang="en-ID" b="1" dirty="0"/>
              <a:t> </a:t>
            </a:r>
            <a:r>
              <a:rPr lang="en-ID" b="1" dirty="0" err="1"/>
              <a:t>Informasi</a:t>
            </a:r>
            <a:r>
              <a:rPr lang="en-ID" dirty="0"/>
              <a:t>: </a:t>
            </a:r>
            <a:r>
              <a:rPr lang="en-ID" dirty="0" err="1"/>
              <a:t>Informasi</a:t>
            </a:r>
            <a:r>
              <a:rPr lang="en-ID" dirty="0"/>
              <a:t> yang </a:t>
            </a:r>
            <a:r>
              <a:rPr lang="en-ID" dirty="0" err="1"/>
              <a:t>dihasilkan</a:t>
            </a:r>
            <a:r>
              <a:rPr lang="en-ID" dirty="0"/>
              <a:t> </a:t>
            </a:r>
            <a:r>
              <a:rPr lang="en-ID" dirty="0" err="1"/>
              <a:t>disampaikan</a:t>
            </a:r>
            <a:r>
              <a:rPr lang="en-ID" dirty="0"/>
              <a:t> </a:t>
            </a:r>
            <a:r>
              <a:rPr lang="en-ID" dirty="0" err="1"/>
              <a:t>kepada</a:t>
            </a:r>
            <a:r>
              <a:rPr lang="en-ID" dirty="0"/>
              <a:t> </a:t>
            </a:r>
            <a:r>
              <a:rPr lang="en-ID" dirty="0" err="1"/>
              <a:t>pihak</a:t>
            </a:r>
            <a:r>
              <a:rPr lang="en-ID" dirty="0"/>
              <a:t> yang </a:t>
            </a:r>
            <a:r>
              <a:rPr lang="en-ID" dirty="0" err="1"/>
              <a:t>membutuhkan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mendukung</a:t>
            </a:r>
            <a:r>
              <a:rPr lang="en-ID" dirty="0"/>
              <a:t> </a:t>
            </a:r>
            <a:r>
              <a:rPr lang="en-ID" dirty="0" err="1"/>
              <a:t>pengambilan</a:t>
            </a:r>
            <a:r>
              <a:rPr lang="en-ID" dirty="0"/>
              <a:t> </a:t>
            </a:r>
            <a:r>
              <a:rPr lang="en-ID" dirty="0" err="1"/>
              <a:t>keputusan</a:t>
            </a:r>
            <a:r>
              <a:rPr lang="en-ID" dirty="0"/>
              <a:t>.</a:t>
            </a:r>
          </a:p>
          <a:p>
            <a:r>
              <a:rPr lang="en-ID" b="1" dirty="0" err="1"/>
              <a:t>Contoh</a:t>
            </a:r>
            <a:r>
              <a:rPr lang="en-ID" b="1" dirty="0"/>
              <a:t> Proses</a:t>
            </a:r>
            <a:r>
              <a:rPr lang="en-ID" dirty="0"/>
              <a:t>:</a:t>
            </a:r>
            <a:br>
              <a:rPr lang="en-ID" dirty="0"/>
            </a:br>
            <a:r>
              <a:rPr lang="en-ID" dirty="0"/>
              <a:t>Data </a:t>
            </a:r>
            <a:r>
              <a:rPr lang="en-ID" dirty="0" err="1"/>
              <a:t>transaksi</a:t>
            </a:r>
            <a:r>
              <a:rPr lang="en-ID" dirty="0"/>
              <a:t> </a:t>
            </a:r>
            <a:r>
              <a:rPr lang="en-ID" dirty="0" err="1"/>
              <a:t>harian</a:t>
            </a:r>
            <a:r>
              <a:rPr lang="en-ID" dirty="0"/>
              <a:t> di toko (data) → </a:t>
            </a:r>
            <a:r>
              <a:rPr lang="en-ID" dirty="0" err="1"/>
              <a:t>Diproses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menghitung</a:t>
            </a:r>
            <a:r>
              <a:rPr lang="en-ID" dirty="0"/>
              <a:t> total </a:t>
            </a:r>
            <a:r>
              <a:rPr lang="en-ID" dirty="0" err="1"/>
              <a:t>penjualan</a:t>
            </a:r>
            <a:r>
              <a:rPr lang="en-ID" dirty="0"/>
              <a:t> </a:t>
            </a:r>
            <a:r>
              <a:rPr lang="en-ID" dirty="0" err="1"/>
              <a:t>bulanan</a:t>
            </a:r>
            <a:r>
              <a:rPr lang="en-ID" dirty="0"/>
              <a:t> → </a:t>
            </a:r>
            <a:r>
              <a:rPr lang="en-ID" dirty="0" err="1"/>
              <a:t>Laporan</a:t>
            </a:r>
            <a:r>
              <a:rPr lang="en-ID" dirty="0"/>
              <a:t> </a:t>
            </a:r>
            <a:r>
              <a:rPr lang="en-ID" dirty="0" err="1"/>
              <a:t>penjualan</a:t>
            </a:r>
            <a:r>
              <a:rPr lang="en-ID" dirty="0"/>
              <a:t> </a:t>
            </a:r>
            <a:r>
              <a:rPr lang="en-ID" dirty="0" err="1"/>
              <a:t>bulanan</a:t>
            </a:r>
            <a:r>
              <a:rPr lang="en-ID" dirty="0"/>
              <a:t> (</a:t>
            </a:r>
            <a:r>
              <a:rPr lang="en-ID" dirty="0" err="1"/>
              <a:t>informasi</a:t>
            </a:r>
            <a:r>
              <a:rPr lang="en-ID" dirty="0"/>
              <a:t>)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manajemen</a:t>
            </a:r>
            <a:r>
              <a:rPr lang="en-ID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547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F6E1A-C8A8-72D4-7CDB-6149C0EEE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Kualitas</a:t>
            </a:r>
            <a:r>
              <a:rPr lang="en-ID" dirty="0"/>
              <a:t> Data dan </a:t>
            </a:r>
            <a:r>
              <a:rPr lang="en-ID" dirty="0" err="1"/>
              <a:t>Dampaknya</a:t>
            </a:r>
            <a:r>
              <a:rPr lang="en-ID" dirty="0"/>
              <a:t> </a:t>
            </a:r>
            <a:r>
              <a:rPr lang="en-ID" dirty="0" err="1"/>
              <a:t>Terhadap</a:t>
            </a:r>
            <a:r>
              <a:rPr lang="en-ID" dirty="0"/>
              <a:t> </a:t>
            </a:r>
            <a:r>
              <a:rPr lang="en-ID" dirty="0" err="1"/>
              <a:t>Pengambilan</a:t>
            </a:r>
            <a:r>
              <a:rPr lang="en-ID" dirty="0"/>
              <a:t> Keputusan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D183C-95AB-1F35-3722-64E9B7C7A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D" dirty="0" err="1"/>
              <a:t>Kualitas</a:t>
            </a:r>
            <a:r>
              <a:rPr lang="en-ID" dirty="0"/>
              <a:t> data sangat </a:t>
            </a:r>
            <a:r>
              <a:rPr lang="en-ID" dirty="0" err="1"/>
              <a:t>penting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menghasilkan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yang </a:t>
            </a:r>
            <a:r>
              <a:rPr lang="en-ID" dirty="0" err="1"/>
              <a:t>akurat</a:t>
            </a:r>
            <a:r>
              <a:rPr lang="en-ID" dirty="0"/>
              <a:t> dan </a:t>
            </a:r>
            <a:r>
              <a:rPr lang="en-ID" dirty="0" err="1"/>
              <a:t>relevan</a:t>
            </a:r>
            <a:r>
              <a:rPr lang="en-ID" dirty="0"/>
              <a:t>. </a:t>
            </a:r>
            <a:r>
              <a:rPr lang="en-ID" dirty="0" err="1"/>
              <a:t>Beberapa</a:t>
            </a:r>
            <a:r>
              <a:rPr lang="en-ID" dirty="0"/>
              <a:t> </a:t>
            </a:r>
            <a:r>
              <a:rPr lang="en-ID" dirty="0" err="1"/>
              <a:t>faktor</a:t>
            </a:r>
            <a:r>
              <a:rPr lang="en-ID" dirty="0"/>
              <a:t> </a:t>
            </a:r>
            <a:r>
              <a:rPr lang="en-ID" dirty="0" err="1"/>
              <a:t>kualitas</a:t>
            </a:r>
            <a:r>
              <a:rPr lang="en-ID" dirty="0"/>
              <a:t> data </a:t>
            </a:r>
            <a:r>
              <a:rPr lang="en-ID" dirty="0" err="1"/>
              <a:t>meliputi</a:t>
            </a:r>
            <a:r>
              <a:rPr lang="en-ID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b="1" dirty="0" err="1"/>
              <a:t>Akurasi</a:t>
            </a:r>
            <a:r>
              <a:rPr lang="en-ID" dirty="0"/>
              <a:t>: Data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benar</a:t>
            </a:r>
            <a:r>
              <a:rPr lang="en-ID" dirty="0"/>
              <a:t> dan </a:t>
            </a:r>
            <a:r>
              <a:rPr lang="en-ID" dirty="0" err="1"/>
              <a:t>mencerminkan</a:t>
            </a:r>
            <a:r>
              <a:rPr lang="en-ID" dirty="0"/>
              <a:t> </a:t>
            </a:r>
            <a:r>
              <a:rPr lang="en-ID" dirty="0" err="1"/>
              <a:t>kenyataan</a:t>
            </a:r>
            <a:r>
              <a:rPr lang="en-ID" dirty="0"/>
              <a:t> yang </a:t>
            </a:r>
            <a:r>
              <a:rPr lang="en-ID" dirty="0" err="1"/>
              <a:t>sebenarnya</a:t>
            </a:r>
            <a:r>
              <a:rPr lang="en-ID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D" b="1" dirty="0" err="1"/>
              <a:t>Dampak</a:t>
            </a:r>
            <a:r>
              <a:rPr lang="en-ID" dirty="0"/>
              <a:t>: Data yang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akurat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menyebabkan</a:t>
            </a:r>
            <a:r>
              <a:rPr lang="en-ID" dirty="0"/>
              <a:t> </a:t>
            </a:r>
            <a:r>
              <a:rPr lang="en-ID" dirty="0" err="1"/>
              <a:t>keputusan</a:t>
            </a:r>
            <a:r>
              <a:rPr lang="en-ID" dirty="0"/>
              <a:t> yang salah.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b="1" dirty="0" err="1"/>
              <a:t>Kelengkapan</a:t>
            </a:r>
            <a:r>
              <a:rPr lang="en-ID" dirty="0"/>
              <a:t>: Data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mencakup</a:t>
            </a:r>
            <a:r>
              <a:rPr lang="en-ID" dirty="0"/>
              <a:t> </a:t>
            </a:r>
            <a:r>
              <a:rPr lang="en-ID" dirty="0" err="1"/>
              <a:t>semua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yang </a:t>
            </a:r>
            <a:r>
              <a:rPr lang="en-ID" dirty="0" err="1"/>
              <a:t>dibutuhkan</a:t>
            </a:r>
            <a:r>
              <a:rPr lang="en-ID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D" b="1" dirty="0" err="1"/>
              <a:t>Dampak</a:t>
            </a:r>
            <a:r>
              <a:rPr lang="en-ID" dirty="0"/>
              <a:t>: Data yang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lengkap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menghasilkan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yang </a:t>
            </a:r>
            <a:r>
              <a:rPr lang="en-ID" dirty="0" err="1"/>
              <a:t>menyesatkan</a:t>
            </a:r>
            <a:r>
              <a:rPr lang="en-ID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b="1" dirty="0" err="1"/>
              <a:t>Konsistensi</a:t>
            </a:r>
            <a:r>
              <a:rPr lang="en-ID" dirty="0"/>
              <a:t>: Data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konsisten</a:t>
            </a:r>
            <a:r>
              <a:rPr lang="en-ID" dirty="0"/>
              <a:t> di </a:t>
            </a:r>
            <a:r>
              <a:rPr lang="en-ID" dirty="0" err="1"/>
              <a:t>seluruh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D" b="1" dirty="0" err="1"/>
              <a:t>Dampak</a:t>
            </a:r>
            <a:r>
              <a:rPr lang="en-ID" dirty="0"/>
              <a:t>: </a:t>
            </a:r>
            <a:r>
              <a:rPr lang="en-ID" dirty="0" err="1"/>
              <a:t>Inkonistensi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menyebabkan</a:t>
            </a:r>
            <a:r>
              <a:rPr lang="en-ID" dirty="0"/>
              <a:t> </a:t>
            </a:r>
            <a:r>
              <a:rPr lang="en-ID" dirty="0" err="1"/>
              <a:t>interpretasi</a:t>
            </a:r>
            <a:r>
              <a:rPr lang="en-ID" dirty="0"/>
              <a:t> yang salah.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b="1" dirty="0" err="1"/>
              <a:t>Relevansi</a:t>
            </a:r>
            <a:r>
              <a:rPr lang="en-ID" dirty="0"/>
              <a:t>: Data yang </a:t>
            </a:r>
            <a:r>
              <a:rPr lang="en-ID" dirty="0" err="1"/>
              <a:t>dikumpulkan</a:t>
            </a:r>
            <a:r>
              <a:rPr lang="en-ID" dirty="0"/>
              <a:t>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sesuai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tujuan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yang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dihasilkan</a:t>
            </a:r>
            <a:r>
              <a:rPr lang="en-ID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D" b="1" dirty="0" err="1"/>
              <a:t>Dampak</a:t>
            </a:r>
            <a:r>
              <a:rPr lang="en-ID" dirty="0"/>
              <a:t>: Data yang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relevan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menghasilkan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yang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berguna</a:t>
            </a:r>
            <a:r>
              <a:rPr lang="en-ID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589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969A3-BAF5-5857-FAB1-662196BA6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Pengelolaan</a:t>
            </a:r>
            <a:r>
              <a:rPr lang="en-ID" dirty="0"/>
              <a:t> Basis Data (DBMS)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0CC2F-21F0-37C3-8BE9-75FEF48A1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D" dirty="0"/>
              <a:t>DBMS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perangkat</a:t>
            </a:r>
            <a:r>
              <a:rPr lang="en-ID" dirty="0"/>
              <a:t> </a:t>
            </a:r>
            <a:r>
              <a:rPr lang="en-ID" dirty="0" err="1"/>
              <a:t>lunak</a:t>
            </a:r>
            <a:r>
              <a:rPr lang="en-ID" dirty="0"/>
              <a:t> yang </a:t>
            </a:r>
            <a:r>
              <a:rPr lang="en-ID" dirty="0" err="1"/>
              <a:t>memungkinkan</a:t>
            </a:r>
            <a:r>
              <a:rPr lang="en-ID" dirty="0"/>
              <a:t> </a:t>
            </a:r>
            <a:r>
              <a:rPr lang="en-ID" dirty="0" err="1"/>
              <a:t>organisasi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menyimpan</a:t>
            </a:r>
            <a:r>
              <a:rPr lang="en-ID" dirty="0"/>
              <a:t>, </a:t>
            </a:r>
            <a:r>
              <a:rPr lang="en-ID" dirty="0" err="1"/>
              <a:t>mengelola</a:t>
            </a:r>
            <a:r>
              <a:rPr lang="en-ID" dirty="0"/>
              <a:t>, dan </a:t>
            </a:r>
            <a:r>
              <a:rPr lang="en-ID" dirty="0" err="1"/>
              <a:t>mengambil</a:t>
            </a:r>
            <a:r>
              <a:rPr lang="en-ID" dirty="0"/>
              <a:t> data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efisien</a:t>
            </a:r>
            <a:r>
              <a:rPr lang="en-ID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b="1" dirty="0" err="1"/>
              <a:t>Fungsi</a:t>
            </a:r>
            <a:r>
              <a:rPr lang="en-ID" b="1" dirty="0"/>
              <a:t> Utama DBMS</a:t>
            </a:r>
            <a:r>
              <a:rPr lang="en-ID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D" b="1" dirty="0" err="1"/>
              <a:t>Menyimpan</a:t>
            </a:r>
            <a:r>
              <a:rPr lang="en-ID" b="1" dirty="0"/>
              <a:t> Data</a:t>
            </a:r>
            <a:r>
              <a:rPr lang="en-ID" dirty="0"/>
              <a:t>: DBMS </a:t>
            </a:r>
            <a:r>
              <a:rPr lang="en-ID" dirty="0" err="1"/>
              <a:t>memungkinkan</a:t>
            </a:r>
            <a:r>
              <a:rPr lang="en-ID" dirty="0"/>
              <a:t> </a:t>
            </a:r>
            <a:r>
              <a:rPr lang="en-ID" dirty="0" err="1"/>
              <a:t>penyimpanan</a:t>
            </a:r>
            <a:r>
              <a:rPr lang="en-ID" dirty="0"/>
              <a:t> data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terorganisir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tabel-tabel</a:t>
            </a:r>
            <a:r>
              <a:rPr lang="en-ID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D" b="1" dirty="0" err="1"/>
              <a:t>Mengelola</a:t>
            </a:r>
            <a:r>
              <a:rPr lang="en-ID" b="1" dirty="0"/>
              <a:t> Data</a:t>
            </a:r>
            <a:r>
              <a:rPr lang="en-ID" dirty="0"/>
              <a:t>: DBMS </a:t>
            </a:r>
            <a:r>
              <a:rPr lang="en-ID" dirty="0" err="1"/>
              <a:t>memfasilitasi</a:t>
            </a:r>
            <a:r>
              <a:rPr lang="en-ID" dirty="0"/>
              <a:t> </a:t>
            </a:r>
            <a:r>
              <a:rPr lang="en-ID" dirty="0" err="1"/>
              <a:t>pengelolaan</a:t>
            </a:r>
            <a:r>
              <a:rPr lang="en-ID" dirty="0"/>
              <a:t> data </a:t>
            </a:r>
            <a:r>
              <a:rPr lang="en-ID" dirty="0" err="1"/>
              <a:t>termasuk</a:t>
            </a:r>
            <a:r>
              <a:rPr lang="en-ID" dirty="0"/>
              <a:t> </a:t>
            </a:r>
            <a:r>
              <a:rPr lang="en-ID" dirty="0" err="1"/>
              <a:t>menambah</a:t>
            </a:r>
            <a:r>
              <a:rPr lang="en-ID" dirty="0"/>
              <a:t>, </a:t>
            </a:r>
            <a:r>
              <a:rPr lang="en-ID" dirty="0" err="1"/>
              <a:t>menghapus</a:t>
            </a:r>
            <a:r>
              <a:rPr lang="en-ID" dirty="0"/>
              <a:t>, dan </a:t>
            </a:r>
            <a:r>
              <a:rPr lang="en-ID" dirty="0" err="1"/>
              <a:t>memperbarui</a:t>
            </a:r>
            <a:r>
              <a:rPr lang="en-ID" dirty="0"/>
              <a:t> data.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D" b="1" dirty="0" err="1"/>
              <a:t>Mengakses</a:t>
            </a:r>
            <a:r>
              <a:rPr lang="en-ID" b="1" dirty="0"/>
              <a:t> Data</a:t>
            </a:r>
            <a:r>
              <a:rPr lang="en-ID" dirty="0"/>
              <a:t>: DBMS </a:t>
            </a:r>
            <a:r>
              <a:rPr lang="en-ID" dirty="0" err="1"/>
              <a:t>menyediakan</a:t>
            </a:r>
            <a:r>
              <a:rPr lang="en-ID" dirty="0"/>
              <a:t> </a:t>
            </a:r>
            <a:r>
              <a:rPr lang="en-ID" dirty="0" err="1"/>
              <a:t>cara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mengakses</a:t>
            </a:r>
            <a:r>
              <a:rPr lang="en-ID" dirty="0"/>
              <a:t> dan </a:t>
            </a:r>
            <a:r>
              <a:rPr lang="en-ID" dirty="0" err="1"/>
              <a:t>mengambil</a:t>
            </a:r>
            <a:r>
              <a:rPr lang="en-ID" dirty="0"/>
              <a:t> data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cepat</a:t>
            </a:r>
            <a:r>
              <a:rPr lang="en-ID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b="1" dirty="0" err="1"/>
              <a:t>Contoh</a:t>
            </a:r>
            <a:r>
              <a:rPr lang="en-ID" b="1" dirty="0"/>
              <a:t> DBMS</a:t>
            </a:r>
            <a:r>
              <a:rPr lang="en-ID" dirty="0"/>
              <a:t>: MySQL, PostgreSQL, Oracle, Microsoft SQL Server.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b="1" dirty="0"/>
              <a:t>Peran </a:t>
            </a:r>
            <a:r>
              <a:rPr lang="en-ID" b="1" dirty="0" err="1"/>
              <a:t>dalam</a:t>
            </a:r>
            <a:r>
              <a:rPr lang="en-ID" b="1" dirty="0"/>
              <a:t> </a:t>
            </a:r>
            <a:r>
              <a:rPr lang="en-ID" b="1" dirty="0" err="1"/>
              <a:t>Sistem</a:t>
            </a:r>
            <a:r>
              <a:rPr lang="en-ID" b="1" dirty="0"/>
              <a:t> </a:t>
            </a:r>
            <a:r>
              <a:rPr lang="en-ID" b="1" dirty="0" err="1"/>
              <a:t>Informasi</a:t>
            </a:r>
            <a:r>
              <a:rPr lang="en-ID" dirty="0"/>
              <a:t>: DBMS </a:t>
            </a:r>
            <a:r>
              <a:rPr lang="en-ID" dirty="0" err="1"/>
              <a:t>membantu</a:t>
            </a:r>
            <a:r>
              <a:rPr lang="en-ID" dirty="0"/>
              <a:t> </a:t>
            </a:r>
            <a:r>
              <a:rPr lang="en-ID" dirty="0" err="1"/>
              <a:t>memastikan</a:t>
            </a:r>
            <a:r>
              <a:rPr lang="en-ID" dirty="0"/>
              <a:t> data yang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proses </a:t>
            </a:r>
            <a:r>
              <a:rPr lang="en-ID" dirty="0" err="1"/>
              <a:t>pengambilan</a:t>
            </a:r>
            <a:r>
              <a:rPr lang="en-ID" dirty="0"/>
              <a:t> </a:t>
            </a:r>
            <a:r>
              <a:rPr lang="en-ID" dirty="0" err="1"/>
              <a:t>keputusan</a:t>
            </a:r>
            <a:r>
              <a:rPr lang="en-ID" dirty="0"/>
              <a:t> </a:t>
            </a:r>
            <a:r>
              <a:rPr lang="en-ID" dirty="0" err="1"/>
              <a:t>akurat</a:t>
            </a:r>
            <a:r>
              <a:rPr lang="en-ID" dirty="0"/>
              <a:t> dan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diakses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mudah</a:t>
            </a:r>
            <a:r>
              <a:rPr lang="en-ID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882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513</Words>
  <Application>Microsoft Macintosh PowerPoint</Application>
  <PresentationFormat>Widescreen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Materi Pertemuan 4 Data dan Informasi</vt:lpstr>
      <vt:lpstr>Tujuan</vt:lpstr>
      <vt:lpstr>Definisi Data dan Informasi</vt:lpstr>
      <vt:lpstr>Proses Transformasi Data Menjadi Informasi</vt:lpstr>
      <vt:lpstr>Kualitas Data dan Dampaknya Terhadap Pengambilan Keputusan</vt:lpstr>
      <vt:lpstr>Sistem Pengelolaan Basis Data (DBMS)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Hafiz Irwandi</dc:creator>
  <cp:lastModifiedBy>Hafiz Irwandi</cp:lastModifiedBy>
  <cp:revision>2</cp:revision>
  <dcterms:created xsi:type="dcterms:W3CDTF">2024-10-07T07:38:50Z</dcterms:created>
  <dcterms:modified xsi:type="dcterms:W3CDTF">2024-10-07T08:03:51Z</dcterms:modified>
</cp:coreProperties>
</file>