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257B-1364-E54B-1417-6C88F6705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BCDD5-ACE8-FF9D-30FB-3213CA598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D9432-FC1F-09EA-126C-FB1B5A7A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D81B-B79C-7340-B618-F2CA5EF0AFE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05014-12F2-7A81-EEA7-F1E4C3F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5C0D9-B5C9-3FAD-F234-946D26D4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3A82-62B1-F44C-9D10-F5F692A1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2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85FC-168F-C4CC-AC8E-56DB0D0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B8288-5197-8034-22DF-B8CD6FACE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D3BE-EE85-6106-0881-0D95D38A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D81B-B79C-7340-B618-F2CA5EF0AFE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93292-6983-EE2A-D93D-E3F3F002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F44CE-ED48-A2ED-4622-CE56F161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3A82-62B1-F44C-9D10-F5F692A1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0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CEBF1-BD5E-ACBE-F39A-ECFF9DEC3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C1A6F-27B0-6EB5-C849-DAAAF0338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F188C-AF08-5A05-0FF0-118F5B53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D81B-B79C-7340-B618-F2CA5EF0AFE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16904-3FE9-DE8A-BC93-58B3130F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F1DF1-676F-5AA7-9F42-2813F467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3A82-62B1-F44C-9D10-F5F692A1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4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FFD9-650C-B6C6-01D5-D5FA3CEE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6339-88CD-D552-0776-B34176C2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408F-8703-0DB2-DAF0-279E6EC0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D81B-B79C-7340-B618-F2CA5EF0AFE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DA569-BEA8-5488-2387-09478B7B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B4592-A079-261E-EA43-7FBC1ED0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3A82-62B1-F44C-9D10-F5F692A1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2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AD25-C1A4-849E-9FD6-D4DCE4AB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6A9B1-1960-37D6-22C0-8E21BBC1B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4E9F-362E-621F-F69C-C52E8361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D81B-B79C-7340-B618-F2CA5EF0AFE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D9CD-2BAE-B830-312D-FAC0D12C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C4492-C525-8A75-9122-4FD31EB2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3A82-62B1-F44C-9D10-F5F692A1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7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0DAA-E66D-887B-F06E-45295419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7870D-8670-2C62-A527-55206DDD1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FBB53-86D8-C532-2272-8451B82F5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99D1E-6810-7F2C-8251-6893D524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D81B-B79C-7340-B618-F2CA5EF0AFE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BB5C1-20F7-867E-715D-C05D1638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E661F-3C7F-7F36-1D9C-3C641CE2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3A82-62B1-F44C-9D10-F5F692A1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2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71D0-1F3E-4DAC-3218-AC0982A4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E8F6D-48BF-09D5-142A-CA02DC898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5FB95-4CD6-7B8C-C17C-DC6F6347C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5FBD0-5639-818D-DE8C-B40417747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69EBD-AB7D-1C58-F237-863E0E4E4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A7BBA-7778-05C6-F387-460D1950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D81B-B79C-7340-B618-F2CA5EF0AFE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D2F37-2073-299E-480B-72154F3E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77CA0-FF66-5B77-4488-285C0717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3A82-62B1-F44C-9D10-F5F692A1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2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73EE-599C-03AA-C3F9-EC82AB2E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A7CE7-C661-2927-162E-47618A9C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D81B-B79C-7340-B618-F2CA5EF0AFE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27A41-C7B5-FEF9-D9ED-3D4B987D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E41BF-AE27-1E24-0CEF-E88E69DE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3A82-62B1-F44C-9D10-F5F692A1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0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AA466-C5F9-FA70-BE26-D191F7C5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D81B-B79C-7340-B618-F2CA5EF0AFE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CA82A-227A-F28F-65EE-58D65D5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3F83C-60E9-9048-291B-886E0BBE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3A82-62B1-F44C-9D10-F5F692A1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2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2231-BACD-6116-6069-1C254877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A293-5170-7FF2-37A6-908D5903F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E2692-2960-29E0-DCCC-D52C2C4BF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B44E4-FFA2-90EA-B982-86E2FC47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D81B-B79C-7340-B618-F2CA5EF0AFE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4A030-EC98-7DD1-627F-63D11165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9CDC2-A4B6-A9BC-B279-76011EFF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3A82-62B1-F44C-9D10-F5F692A1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9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C9E0-A4C7-C41A-00D7-BD94C4AF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EEDDC-25D1-8071-89C7-F82DF7784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91F7D-313E-9EBB-4C18-B2FD4EA1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D326C-948D-29F3-918C-31966406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D81B-B79C-7340-B618-F2CA5EF0AFE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272F5-DC2A-080A-92C9-BBC9564A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E312F-4BED-FCB3-1F1F-F5B4DDF5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3A82-62B1-F44C-9D10-F5F692A1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3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8063E-4046-F801-7611-27674DBE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FE6DF-C880-85C2-4147-C28438F58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8467-ED76-FE79-19D5-6B6752BE5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AD81B-B79C-7340-B618-F2CA5EF0AFE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CEDF-9BCB-AADD-FD88-BAD71788D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BE946-2F35-ABE9-D30F-5C92DCAD1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3A82-62B1-F44C-9D10-F5F692A1A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5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C47-6E3A-EE64-76EA-46B845985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Pertemuan</a:t>
            </a:r>
            <a:r>
              <a:rPr lang="en-ID" dirty="0"/>
              <a:t> 6</a:t>
            </a:r>
            <a:br>
              <a:rPr lang="en-ID" dirty="0"/>
            </a:br>
            <a:r>
              <a:rPr lang="en-ID" dirty="0" err="1"/>
              <a:t>Pengantar</a:t>
            </a:r>
            <a:r>
              <a:rPr lang="en-ID" dirty="0"/>
              <a:t> E-Commerce dan E-Business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B5855-52FE-7DDC-F166-41C203A2C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</a:t>
            </a:r>
            <a:r>
              <a:rPr lang="en-US" dirty="0" err="1"/>
              <a:t>Irwandi,S.Kom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 err="1"/>
              <a:t>hafiz.irwandi@umsu.ac.id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221F-B6A8-014C-37B8-C4C30BE1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DEE7-AA0D-58EE-C0CE-B96EBB7A2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e-commerce dan e-business </a:t>
            </a:r>
            <a:r>
              <a:rPr lang="en-ID" dirty="0" err="1"/>
              <a:t>dalam</a:t>
            </a:r>
            <a:r>
              <a:rPr lang="en-ID" dirty="0"/>
              <a:t> dunia digital, </a:t>
            </a:r>
            <a:r>
              <a:rPr lang="en-ID" dirty="0" err="1"/>
              <a:t>termasuk</a:t>
            </a:r>
            <a:r>
              <a:rPr lang="en-ID" dirty="0"/>
              <a:t> model </a:t>
            </a:r>
            <a:r>
              <a:rPr lang="en-ID" dirty="0" err="1"/>
              <a:t>bisnis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, </a:t>
            </a:r>
            <a:r>
              <a:rPr lang="en-ID" dirty="0" err="1"/>
              <a:t>infrastruktur</a:t>
            </a:r>
            <a:r>
              <a:rPr lang="en-ID" dirty="0"/>
              <a:t> dan platform yang </a:t>
            </a:r>
            <a:r>
              <a:rPr lang="en-ID" dirty="0" err="1"/>
              <a:t>mendukung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pentingnya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9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EC21-5E0C-59B8-CA4C-4BF7487A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Definisi</a:t>
            </a:r>
            <a:r>
              <a:rPr lang="en-ID" dirty="0"/>
              <a:t> E-Commerce dan E-Business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656C1-8B8E-20B0-ED2E-725A60BEA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E-Commerce (Electronic Commerce)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jual</a:t>
            </a:r>
            <a:r>
              <a:rPr lang="en-ID" dirty="0"/>
              <a:t> </a:t>
            </a:r>
            <a:r>
              <a:rPr lang="en-ID" dirty="0" err="1"/>
              <a:t>beli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 </a:t>
            </a:r>
            <a:r>
              <a:rPr lang="en-ID" dirty="0" err="1"/>
              <a:t>menggunakan</a:t>
            </a:r>
            <a:r>
              <a:rPr lang="en-ID" dirty="0"/>
              <a:t> internet.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meliputi</a:t>
            </a:r>
            <a:r>
              <a:rPr lang="en-ID" dirty="0"/>
              <a:t> </a:t>
            </a:r>
            <a:r>
              <a:rPr lang="en-ID" dirty="0" err="1"/>
              <a:t>pemesanan</a:t>
            </a:r>
            <a:r>
              <a:rPr lang="en-ID" dirty="0"/>
              <a:t>, </a:t>
            </a:r>
            <a:r>
              <a:rPr lang="en-ID" dirty="0" err="1"/>
              <a:t>pembayaran</a:t>
            </a:r>
            <a:r>
              <a:rPr lang="en-ID" dirty="0"/>
              <a:t>, dan </a:t>
            </a:r>
            <a:r>
              <a:rPr lang="en-ID" dirty="0" err="1"/>
              <a:t>pengiriman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/</a:t>
            </a:r>
            <a:r>
              <a:rPr lang="en-ID" dirty="0" err="1"/>
              <a:t>jasa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.</a:t>
            </a:r>
          </a:p>
          <a:p>
            <a:r>
              <a:rPr lang="en-ID" b="1" dirty="0"/>
              <a:t>E-Business (Electronic Business)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 </a:t>
            </a:r>
            <a:r>
              <a:rPr lang="en-ID" dirty="0" err="1"/>
              <a:t>dibanding</a:t>
            </a:r>
            <a:r>
              <a:rPr lang="en-ID" dirty="0"/>
              <a:t> e-commerce. E-business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aspek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yang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digital,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, </a:t>
            </a:r>
            <a:r>
              <a:rPr lang="en-ID" dirty="0" err="1"/>
              <a:t>pemasaran</a:t>
            </a:r>
            <a:r>
              <a:rPr lang="en-ID" dirty="0"/>
              <a:t>,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rantai</a:t>
            </a:r>
            <a:r>
              <a:rPr lang="en-ID" dirty="0"/>
              <a:t> </a:t>
            </a:r>
            <a:r>
              <a:rPr lang="en-ID" dirty="0" err="1"/>
              <a:t>pasokan</a:t>
            </a:r>
            <a:r>
              <a:rPr lang="en-ID" dirty="0"/>
              <a:t> (SCM),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(CRM), dan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2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0BCC-B9E7-0946-7101-AA85B86C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Model </a:t>
            </a:r>
            <a:r>
              <a:rPr lang="en-ID" dirty="0" err="1"/>
              <a:t>Bisnis</a:t>
            </a:r>
            <a:r>
              <a:rPr lang="en-ID" dirty="0"/>
              <a:t> E-Commerce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6D870-0907-38D2-6EA2-5B114333A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15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D" b="1" dirty="0"/>
              <a:t>B2B (Business to Business)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dua </a:t>
            </a:r>
            <a:r>
              <a:rPr lang="en-ID" dirty="0" err="1"/>
              <a:t>perusahaan</a:t>
            </a:r>
            <a:r>
              <a:rPr lang="en-ID" dirty="0"/>
              <a:t>. </a:t>
            </a:r>
            <a:r>
              <a:rPr lang="en-ID" dirty="0" err="1"/>
              <a:t>Contohnya</a:t>
            </a:r>
            <a:r>
              <a:rPr lang="en-ID" dirty="0"/>
              <a:t>,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menjual</a:t>
            </a:r>
            <a:r>
              <a:rPr lang="en-ID" dirty="0"/>
              <a:t> </a:t>
            </a:r>
            <a:r>
              <a:rPr lang="en-ID" dirty="0" err="1"/>
              <a:t>bahan</a:t>
            </a:r>
            <a:r>
              <a:rPr lang="en-ID" dirty="0"/>
              <a:t> </a:t>
            </a:r>
            <a:r>
              <a:rPr lang="en-ID" dirty="0" err="1"/>
              <a:t>baku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lain </a:t>
            </a:r>
            <a:r>
              <a:rPr lang="en-ID" dirty="0" err="1"/>
              <a:t>melalui</a:t>
            </a:r>
            <a:r>
              <a:rPr lang="en-ID" dirty="0"/>
              <a:t> platform online.</a:t>
            </a:r>
          </a:p>
          <a:p>
            <a:pPr lvl="1"/>
            <a:r>
              <a:rPr lang="en-ID" b="1" dirty="0" err="1"/>
              <a:t>Contoh</a:t>
            </a:r>
            <a:r>
              <a:rPr lang="en-ID" dirty="0"/>
              <a:t>: Alibaba, platform B2B yang </a:t>
            </a:r>
            <a:r>
              <a:rPr lang="en-ID" dirty="0" err="1"/>
              <a:t>menghubungkan</a:t>
            </a:r>
            <a:r>
              <a:rPr lang="en-ID" dirty="0"/>
              <a:t> </a:t>
            </a:r>
            <a:r>
              <a:rPr lang="en-ID" dirty="0" err="1"/>
              <a:t>produsen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distributor.</a:t>
            </a:r>
          </a:p>
          <a:p>
            <a:pPr marL="0" indent="0">
              <a:buNone/>
            </a:pPr>
            <a:r>
              <a:rPr lang="en-ID" b="1" dirty="0"/>
              <a:t>B2C (Business to Consumer)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Model </a:t>
            </a:r>
            <a:r>
              <a:rPr lang="en-ID" dirty="0" err="1"/>
              <a:t>bisnis</a:t>
            </a:r>
            <a:r>
              <a:rPr lang="en-ID" dirty="0"/>
              <a:t> di mana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menjual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.</a:t>
            </a:r>
          </a:p>
          <a:p>
            <a:pPr lvl="1"/>
            <a:r>
              <a:rPr lang="en-ID" b="1" dirty="0" err="1"/>
              <a:t>Contoh</a:t>
            </a:r>
            <a:r>
              <a:rPr lang="en-ID" dirty="0"/>
              <a:t>: Shopee, Lazada, </a:t>
            </a:r>
            <a:r>
              <a:rPr lang="en-ID" dirty="0" err="1"/>
              <a:t>atau</a:t>
            </a:r>
            <a:r>
              <a:rPr lang="en-ID" dirty="0"/>
              <a:t> Amazon di mana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membeli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penjual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toko.</a:t>
            </a:r>
          </a:p>
          <a:p>
            <a:pPr marL="0" indent="0">
              <a:buNone/>
            </a:pPr>
            <a:r>
              <a:rPr lang="en-ID" b="1" dirty="0"/>
              <a:t>C2C (Consumer to Consumer)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Model </a:t>
            </a:r>
            <a:r>
              <a:rPr lang="en-ID" dirty="0" err="1"/>
              <a:t>transaksi</a:t>
            </a:r>
            <a:r>
              <a:rPr lang="en-ID" dirty="0"/>
              <a:t> di mana </a:t>
            </a:r>
            <a:r>
              <a:rPr lang="en-ID" dirty="0" err="1"/>
              <a:t>individu</a:t>
            </a:r>
            <a:r>
              <a:rPr lang="en-ID" dirty="0"/>
              <a:t> </a:t>
            </a:r>
            <a:r>
              <a:rPr lang="en-ID" dirty="0" err="1"/>
              <a:t>menjual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lain,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platform 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ketiga</a:t>
            </a:r>
            <a:r>
              <a:rPr lang="en-ID" dirty="0"/>
              <a:t>.</a:t>
            </a:r>
          </a:p>
          <a:p>
            <a:pPr lvl="1"/>
            <a:r>
              <a:rPr lang="en-ID" b="1" dirty="0" err="1"/>
              <a:t>Contoh</a:t>
            </a:r>
            <a:r>
              <a:rPr lang="en-ID" dirty="0"/>
              <a:t>: OLX, eBay, </a:t>
            </a:r>
            <a:r>
              <a:rPr lang="en-ID" dirty="0" err="1"/>
              <a:t>atau</a:t>
            </a:r>
            <a:r>
              <a:rPr lang="en-ID" dirty="0"/>
              <a:t> marketplace </a:t>
            </a:r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bekas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b="1" dirty="0"/>
              <a:t>C2B (Consumer to Business)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Model di mana </a:t>
            </a:r>
            <a:r>
              <a:rPr lang="en-ID" dirty="0" err="1"/>
              <a:t>individu</a:t>
            </a:r>
            <a:r>
              <a:rPr lang="en-ID" dirty="0"/>
              <a:t> (</a:t>
            </a:r>
            <a:r>
              <a:rPr lang="en-ID" dirty="0" err="1"/>
              <a:t>konsumen</a:t>
            </a:r>
            <a:r>
              <a:rPr lang="en-ID" dirty="0"/>
              <a:t>) </a:t>
            </a:r>
            <a:r>
              <a:rPr lang="en-ID" dirty="0" err="1"/>
              <a:t>menawarkan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.</a:t>
            </a:r>
          </a:p>
          <a:p>
            <a:pPr lvl="1"/>
            <a:r>
              <a:rPr lang="en-ID" b="1" dirty="0" err="1"/>
              <a:t>Contoh</a:t>
            </a:r>
            <a:r>
              <a:rPr lang="en-ID" dirty="0"/>
              <a:t>: Freelancer yang </a:t>
            </a:r>
            <a:r>
              <a:rPr lang="en-ID" dirty="0" err="1"/>
              <a:t>menjual</a:t>
            </a:r>
            <a:r>
              <a:rPr lang="en-ID" dirty="0"/>
              <a:t> </a:t>
            </a:r>
            <a:r>
              <a:rPr lang="en-ID" dirty="0" err="1"/>
              <a:t>jasanya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platform </a:t>
            </a:r>
            <a:r>
              <a:rPr lang="en-ID" dirty="0" err="1"/>
              <a:t>seperti</a:t>
            </a:r>
            <a:r>
              <a:rPr lang="en-ID" dirty="0"/>
              <a:t> Fiverr </a:t>
            </a:r>
            <a:r>
              <a:rPr lang="en-ID" dirty="0" err="1"/>
              <a:t>atau</a:t>
            </a:r>
            <a:r>
              <a:rPr lang="en-ID" dirty="0"/>
              <a:t> Upwork.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6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2608-5D28-9617-0B0A-052F10A9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Infrastruktur</a:t>
            </a:r>
            <a:r>
              <a:rPr lang="en-ID" dirty="0"/>
              <a:t> dan Platform E-Commerce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F732-3319-0983-9EC7-CECBE3149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b="1" dirty="0"/>
              <a:t>Platform E-Commerce</a:t>
            </a:r>
            <a:r>
              <a:rPr lang="en-ID" dirty="0"/>
              <a:t>:</a:t>
            </a:r>
          </a:p>
          <a:p>
            <a:pPr lvl="1"/>
            <a:r>
              <a:rPr lang="en-ID" b="1" dirty="0"/>
              <a:t>Marketplace</a:t>
            </a:r>
            <a:r>
              <a:rPr lang="en-ID" dirty="0"/>
              <a:t>: Platform yang </a:t>
            </a:r>
            <a:r>
              <a:rPr lang="en-ID" dirty="0" err="1"/>
              <a:t>menghubungkan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penjual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pembeli</a:t>
            </a:r>
            <a:r>
              <a:rPr lang="en-ID" dirty="0"/>
              <a:t>, </a:t>
            </a:r>
            <a:r>
              <a:rPr lang="en-ID" dirty="0" err="1"/>
              <a:t>misalnya</a:t>
            </a:r>
            <a:r>
              <a:rPr lang="en-ID" dirty="0"/>
              <a:t> Tokopedia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Bukalapak</a:t>
            </a:r>
            <a:r>
              <a:rPr lang="en-ID" dirty="0"/>
              <a:t>.</a:t>
            </a:r>
          </a:p>
          <a:p>
            <a:pPr lvl="1"/>
            <a:r>
              <a:rPr lang="en-ID" b="1" dirty="0"/>
              <a:t>Platform Toko Online </a:t>
            </a:r>
            <a:r>
              <a:rPr lang="en-ID" b="1" dirty="0" err="1"/>
              <a:t>Khusus</a:t>
            </a:r>
            <a:r>
              <a:rPr lang="en-ID" dirty="0"/>
              <a:t>: Website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dikelola</a:t>
            </a:r>
            <a:r>
              <a:rPr lang="en-ID" dirty="0"/>
              <a:t> oleh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merek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menjual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b="1" dirty="0" err="1"/>
              <a:t>Infrastruktur</a:t>
            </a:r>
            <a:r>
              <a:rPr lang="en-ID" b="1" dirty="0"/>
              <a:t> </a:t>
            </a:r>
            <a:r>
              <a:rPr lang="en-ID" b="1" dirty="0" err="1"/>
              <a:t>Teknologi</a:t>
            </a:r>
            <a:r>
              <a:rPr lang="en-ID" dirty="0"/>
              <a:t>:</a:t>
            </a:r>
          </a:p>
          <a:p>
            <a:pPr lvl="1"/>
            <a:r>
              <a:rPr lang="en-ID" b="1" dirty="0"/>
              <a:t>Hosting dan Server Web</a:t>
            </a:r>
            <a:r>
              <a:rPr lang="en-ID" dirty="0"/>
              <a:t>: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platform e-commerce.</a:t>
            </a:r>
          </a:p>
          <a:p>
            <a:pPr lvl="1"/>
            <a:r>
              <a:rPr lang="en-ID" b="1" dirty="0"/>
              <a:t>Gateway </a:t>
            </a:r>
            <a:r>
              <a:rPr lang="en-ID" b="1" dirty="0" err="1"/>
              <a:t>Pembayaran</a:t>
            </a:r>
            <a:r>
              <a:rPr lang="en-ID" dirty="0"/>
              <a:t>: </a:t>
            </a:r>
            <a:r>
              <a:rPr lang="en-ID" dirty="0" err="1"/>
              <a:t>Fasilitas</a:t>
            </a:r>
            <a:r>
              <a:rPr lang="en-ID" dirty="0"/>
              <a:t>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pemrosesan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kartu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, e-wallet, </a:t>
            </a:r>
            <a:r>
              <a:rPr lang="en-ID" dirty="0" err="1"/>
              <a:t>atau</a:t>
            </a:r>
            <a:r>
              <a:rPr lang="en-ID" dirty="0"/>
              <a:t> transfer bank.</a:t>
            </a:r>
          </a:p>
          <a:p>
            <a:pPr lvl="1"/>
            <a:r>
              <a:rPr lang="en-ID" b="1" dirty="0" err="1"/>
              <a:t>Logistik</a:t>
            </a:r>
            <a:r>
              <a:rPr lang="en-ID" b="1" dirty="0"/>
              <a:t> dan </a:t>
            </a:r>
            <a:r>
              <a:rPr lang="en-ID" b="1" dirty="0" err="1"/>
              <a:t>Pengiriman</a:t>
            </a:r>
            <a:r>
              <a:rPr lang="en-ID" dirty="0"/>
              <a:t>: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pendukung</a:t>
            </a:r>
            <a:r>
              <a:rPr lang="en-ID" dirty="0"/>
              <a:t> </a:t>
            </a:r>
            <a:r>
              <a:rPr lang="en-ID" dirty="0" err="1"/>
              <a:t>pengiriman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, </a:t>
            </a:r>
            <a:r>
              <a:rPr lang="en-ID" dirty="0" err="1"/>
              <a:t>sering</a:t>
            </a:r>
            <a:r>
              <a:rPr lang="en-ID" dirty="0"/>
              <a:t> kali </a:t>
            </a:r>
            <a:r>
              <a:rPr lang="en-ID" dirty="0" err="1"/>
              <a:t>terintegrasi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ekspedisi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5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E9FB-E42A-5700-5D28-2CCD6387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Keamanan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Elektronik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1E795-7BCC-C336-02C9-9329E32AE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Enkripsi</a:t>
            </a:r>
            <a:r>
              <a:rPr lang="en-ID" b="1" dirty="0"/>
              <a:t> Data</a:t>
            </a:r>
            <a:r>
              <a:rPr lang="en-ID" dirty="0"/>
              <a:t>: </a:t>
            </a:r>
            <a:r>
              <a:rPr lang="en-ID" dirty="0" err="1"/>
              <a:t>Melindungi</a:t>
            </a:r>
            <a:r>
              <a:rPr lang="en-ID" dirty="0"/>
              <a:t> data </a:t>
            </a:r>
            <a:r>
              <a:rPr lang="en-ID" dirty="0" err="1"/>
              <a:t>sensitif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kartu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SSL/TLS.</a:t>
            </a:r>
          </a:p>
          <a:p>
            <a:r>
              <a:rPr lang="en-ID" b="1" dirty="0" err="1"/>
              <a:t>Autentikasi</a:t>
            </a:r>
            <a:r>
              <a:rPr lang="en-ID" b="1" dirty="0"/>
              <a:t> </a:t>
            </a:r>
            <a:r>
              <a:rPr lang="en-ID" b="1" dirty="0" err="1"/>
              <a:t>Pengguna</a:t>
            </a:r>
            <a:r>
              <a:rPr lang="en-ID" dirty="0"/>
              <a:t>: Proses </a:t>
            </a:r>
            <a:r>
              <a:rPr lang="en-ID" dirty="0" err="1"/>
              <a:t>verifikasi</a:t>
            </a:r>
            <a:r>
              <a:rPr lang="en-ID" dirty="0"/>
              <a:t> </a:t>
            </a:r>
            <a:r>
              <a:rPr lang="en-ID" dirty="0" err="1"/>
              <a:t>identitas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kata </a:t>
            </a:r>
            <a:r>
              <a:rPr lang="en-ID" dirty="0" err="1"/>
              <a:t>sandi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autentikasi</a:t>
            </a:r>
            <a:r>
              <a:rPr lang="en-ID" dirty="0"/>
              <a:t> dua </a:t>
            </a:r>
            <a:r>
              <a:rPr lang="en-ID" dirty="0" err="1"/>
              <a:t>faktor</a:t>
            </a:r>
            <a:r>
              <a:rPr lang="en-ID" dirty="0"/>
              <a:t> (2FA).</a:t>
            </a:r>
          </a:p>
          <a:p>
            <a:r>
              <a:rPr lang="en-ID" b="1" dirty="0" err="1"/>
              <a:t>Sertifikasi</a:t>
            </a:r>
            <a:r>
              <a:rPr lang="en-ID" b="1" dirty="0"/>
              <a:t> </a:t>
            </a:r>
            <a:r>
              <a:rPr lang="en-ID" b="1" dirty="0" err="1"/>
              <a:t>Keamanan</a:t>
            </a:r>
            <a:r>
              <a:rPr lang="en-ID" dirty="0"/>
              <a:t>: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platform e-commerce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sertifikasi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 yang </a:t>
            </a:r>
            <a:r>
              <a:rPr lang="en-ID" dirty="0" err="1"/>
              <a:t>diakui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PCI DSS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kartu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.</a:t>
            </a:r>
          </a:p>
          <a:p>
            <a:r>
              <a:rPr lang="en-ID" b="1" dirty="0" err="1"/>
              <a:t>Manajemen</a:t>
            </a:r>
            <a:r>
              <a:rPr lang="en-ID" b="1" dirty="0"/>
              <a:t> </a:t>
            </a:r>
            <a:r>
              <a:rPr lang="en-ID" b="1" dirty="0" err="1"/>
              <a:t>Risiko</a:t>
            </a:r>
            <a:r>
              <a:rPr lang="en-ID" b="1" dirty="0"/>
              <a:t> dan </a:t>
            </a:r>
            <a:r>
              <a:rPr lang="en-ID" b="1" dirty="0" err="1"/>
              <a:t>Pencegahan</a:t>
            </a:r>
            <a:r>
              <a:rPr lang="en-ID" b="1" dirty="0"/>
              <a:t> </a:t>
            </a:r>
            <a:r>
              <a:rPr lang="en-ID" b="1" dirty="0" err="1"/>
              <a:t>Penipuan</a:t>
            </a:r>
            <a:r>
              <a:rPr lang="en-ID" dirty="0"/>
              <a:t>: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pendeteksi</a:t>
            </a:r>
            <a:r>
              <a:rPr lang="en-ID" dirty="0"/>
              <a:t> </a:t>
            </a:r>
            <a:r>
              <a:rPr lang="en-ID" dirty="0" err="1"/>
              <a:t>penipuan</a:t>
            </a:r>
            <a:r>
              <a:rPr lang="en-ID" dirty="0"/>
              <a:t> yang </a:t>
            </a:r>
            <a:r>
              <a:rPr lang="en-ID" dirty="0" err="1"/>
              <a:t>memonitor</a:t>
            </a:r>
            <a:r>
              <a:rPr lang="en-ID" dirty="0"/>
              <a:t> </a:t>
            </a:r>
            <a:r>
              <a:rPr lang="en-ID" dirty="0" err="1"/>
              <a:t>aktivitas</a:t>
            </a:r>
            <a:r>
              <a:rPr lang="en-ID" dirty="0"/>
              <a:t> </a:t>
            </a:r>
            <a:r>
              <a:rPr lang="en-ID" dirty="0" err="1"/>
              <a:t>mencurigakan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proses </a:t>
            </a:r>
            <a:r>
              <a:rPr lang="en-ID" dirty="0" err="1"/>
              <a:t>transaksi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8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461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Materi Pertemuan 6 Pengantar E-Commerce dan E-Business</vt:lpstr>
      <vt:lpstr>Tujuan</vt:lpstr>
      <vt:lpstr>Definisi E-Commerce dan E-Business</vt:lpstr>
      <vt:lpstr>Model Bisnis E-Commerce</vt:lpstr>
      <vt:lpstr>Infrastruktur dan Platform E-Commerce</vt:lpstr>
      <vt:lpstr>Keamanan dalam Transaksi Elektronik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1</cp:revision>
  <dcterms:created xsi:type="dcterms:W3CDTF">2024-10-07T07:55:27Z</dcterms:created>
  <dcterms:modified xsi:type="dcterms:W3CDTF">2024-10-07T08:03:38Z</dcterms:modified>
</cp:coreProperties>
</file>