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9BA4-C415-B405-D993-72B9EC159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4BD6-ED13-A05F-8EAF-674D2EBDD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DF72-4680-B30E-20B7-1C61874B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B590-59D5-82CB-6C26-2AB68948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4A43-F50B-8DA0-2858-5FEFD824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B17C-1623-F469-5805-0CD32701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A24BB-9461-7785-5951-BEFFB68F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E5342-8BE9-E7E5-EDE8-E2CCE405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9203-7787-B914-CAE7-35A6BB1D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8BFCE-5B1B-A95A-B263-CB46CE9B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68A0D-1D89-10FD-909F-3AD7BDC01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E7A7F-C23E-2AF7-A950-00D83D27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2DBD-DC0F-A320-4D63-F83B0E57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0736-9FA0-A9AF-2152-0D4C7555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6325-0692-2A26-B405-BD6846C6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DAC8-B40E-DA3E-3740-1A8B1F16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7E73-E119-DABA-43DD-19D1B5F0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3484-5A50-FB09-ACB9-A4E4FC0C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B99A-5E6D-E311-FCA8-416D81C0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7790-8E3E-1462-82F7-0F38F45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A528-8816-BCC8-A7A0-553421F0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A687-6D8F-C09E-7628-482D75902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8987-40A5-4203-967B-B7D8A733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68EA-518F-05DB-5C4B-74A9D909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9CFC-EE11-CBC5-1249-3344197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9AE9-AAE4-F18D-2DCC-06B626D3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B007-B1B9-2468-9427-61935A858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EE470-9EC3-27FA-994D-D4451757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53272-E6EE-F098-5A6D-6A061DEE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F24B-D1D5-40D0-AD2E-AB26928B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3009D-B362-AA8C-6D01-A59B58C6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70D9-0348-333D-8D15-3AC12656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A8D6-4147-5AE0-D07A-7831C0CA5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B3CD-F3AA-8559-4B2F-36DE22842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FFAD4-E096-1F16-AB73-48DA64A23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3A7AF-F533-242A-9F65-450CB7640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64651-FFB8-B9F8-D62D-1EEA00EA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92AD-2681-C868-B8B2-0905A8A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1DA82-A2A6-ADAA-96C1-FAA9CD93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8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0321-2F66-578B-0771-F4EFA59B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5FE71-C3CE-1689-154E-A9C88DFD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6D19B-20CF-1AFC-0734-FF19601D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F8AD7-FD13-953E-7E42-5706D817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C657F-930B-1015-757C-BB496712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595F4-AFBE-90FF-7E30-F8EC830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C4BF6-C442-A7A8-08C7-19B1AD36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D7CF-44A3-75E8-0343-3E566A2F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74EE-FDDF-D689-89A5-99F4BEDF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E6F09-F098-812D-54D8-2151215A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4A81-C245-2340-795F-F9777D85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6F1C7-87D7-B1CF-52EA-575A6174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11437-1BE1-6654-98BD-5ABD8CAA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B8BF-2808-3E99-6292-6E998EDC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003E-FDFF-14FE-C86F-F97832EA5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A9D1F-5E60-A71A-68F9-F9999E19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0F6C5-349C-E5DC-FC55-0ABA7EFB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F311-64F5-F87B-35F7-2F9DB09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A8556-7915-714E-A57E-7298075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738C7-0EAD-CB9A-D826-B60F166B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9B860-1720-B5C9-B751-FF127D65D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76D7-E0C4-DF0E-34CB-B50BEBFEE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7BC6-A54A-7948-BAFF-20A9B26C1B3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A0CE-5C57-F50E-C649-FA6EC2F93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4104-372E-4484-896D-78B1E3F3D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ADE9-89E4-1A42-B078-23F0F3C8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8</a:t>
            </a:r>
            <a:br>
              <a:rPr lang="en-ID" dirty="0"/>
            </a:br>
            <a:r>
              <a:rPr lang="en-ID" dirty="0"/>
              <a:t>Etika dan </a:t>
            </a:r>
            <a:r>
              <a:rPr lang="en-ID" dirty="0" err="1"/>
              <a:t>Isu</a:t>
            </a:r>
            <a:r>
              <a:rPr lang="en-ID" dirty="0"/>
              <a:t> Sosial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ABA5-DE09-DD4A-B5F8-B02E8B8E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ACD1-AF63-7076-F55E-72E7FE2B6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mengenal</a:t>
            </a:r>
            <a:r>
              <a:rPr lang="en-ID" dirty="0"/>
              <a:t> </a:t>
            </a:r>
            <a:r>
              <a:rPr lang="en-ID" dirty="0" err="1"/>
              <a:t>isu-isu</a:t>
            </a:r>
            <a:r>
              <a:rPr lang="en-ID" dirty="0"/>
              <a:t> </a:t>
            </a:r>
            <a:r>
              <a:rPr lang="en-ID" dirty="0" err="1"/>
              <a:t>etika</a:t>
            </a:r>
            <a:r>
              <a:rPr lang="en-ID" dirty="0"/>
              <a:t> dan </a:t>
            </a:r>
            <a:r>
              <a:rPr lang="en-ID" dirty="0" err="1"/>
              <a:t>sosial</a:t>
            </a:r>
            <a:r>
              <a:rPr lang="en-ID" dirty="0"/>
              <a:t> yang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0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9B3B-767C-541E-E1B6-CE22DDF1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Etika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0469-FCA7-976B-CBD1-E26F2DD3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b="1" dirty="0" err="1"/>
              <a:t>Definisi</a:t>
            </a:r>
            <a:r>
              <a:rPr lang="en-ID" b="1" dirty="0"/>
              <a:t> Etika TI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Prinsip</a:t>
            </a:r>
            <a:r>
              <a:rPr lang="en-ID" dirty="0"/>
              <a:t> moral yang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pengembang</a:t>
            </a:r>
            <a:r>
              <a:rPr lang="en-ID" dirty="0"/>
              <a:t>, dan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 Etika TI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dan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dan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b="1" dirty="0"/>
          </a:p>
          <a:p>
            <a:pPr marL="0" indent="0">
              <a:buNone/>
            </a:pPr>
            <a:r>
              <a:rPr lang="en-ID" b="1" dirty="0" err="1"/>
              <a:t>Prinsip-prinsip</a:t>
            </a:r>
            <a:r>
              <a:rPr lang="en-ID" b="1" dirty="0"/>
              <a:t> Etika TI</a:t>
            </a:r>
            <a:r>
              <a:rPr lang="en-ID" dirty="0"/>
              <a:t>:</a:t>
            </a:r>
          </a:p>
          <a:p>
            <a:r>
              <a:rPr lang="en-ID" b="1" dirty="0" err="1"/>
              <a:t>Kejujuran</a:t>
            </a:r>
            <a:r>
              <a:rPr lang="en-ID" dirty="0"/>
              <a:t>: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transparan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Integritas</a:t>
            </a:r>
            <a:r>
              <a:rPr lang="en-ID" dirty="0"/>
              <a:t>: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merugikan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ilegal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Tanggung</a:t>
            </a:r>
            <a:r>
              <a:rPr lang="en-ID" b="1" dirty="0"/>
              <a:t> </a:t>
            </a:r>
            <a:r>
              <a:rPr lang="en-ID" b="1" dirty="0" err="1"/>
              <a:t>jawab</a:t>
            </a:r>
            <a:r>
              <a:rPr lang="en-ID" b="1" dirty="0"/>
              <a:t> </a:t>
            </a:r>
            <a:r>
              <a:rPr lang="en-ID" b="1" dirty="0" err="1"/>
              <a:t>sosial</a:t>
            </a:r>
            <a:r>
              <a:rPr lang="en-ID" dirty="0"/>
              <a:t>: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dan </a:t>
            </a:r>
            <a:r>
              <a:rPr lang="en-ID" dirty="0" err="1"/>
              <a:t>masyarakat</a:t>
            </a:r>
            <a:r>
              <a:rPr lang="en-ID" dirty="0"/>
              <a:t>.</a:t>
            </a:r>
          </a:p>
          <a:p>
            <a:endParaRPr lang="en-ID" b="1" dirty="0"/>
          </a:p>
          <a:p>
            <a:pPr marL="0" indent="0">
              <a:buNone/>
            </a:pPr>
            <a:r>
              <a:rPr lang="en-ID" b="1" dirty="0" err="1"/>
              <a:t>Kepatuhan</a:t>
            </a:r>
            <a:r>
              <a:rPr lang="en-ID" b="1" dirty="0"/>
              <a:t> </a:t>
            </a:r>
            <a:r>
              <a:rPr lang="en-ID" b="1" dirty="0" err="1"/>
              <a:t>terhadap</a:t>
            </a:r>
            <a:r>
              <a:rPr lang="en-ID" b="1" dirty="0"/>
              <a:t> </a:t>
            </a:r>
            <a:r>
              <a:rPr lang="en-ID" b="1" dirty="0" err="1"/>
              <a:t>Kebijakan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Menghormati</a:t>
            </a:r>
            <a:r>
              <a:rPr lang="en-ID" dirty="0"/>
              <a:t> dan </a:t>
            </a:r>
            <a:r>
              <a:rPr lang="en-ID" dirty="0" err="1"/>
              <a:t>mematuhi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dan </a:t>
            </a:r>
            <a:r>
              <a:rPr lang="en-ID" dirty="0" err="1"/>
              <a:t>regulasi</a:t>
            </a:r>
            <a:r>
              <a:rPr lang="en-ID" dirty="0"/>
              <a:t> yang </a:t>
            </a:r>
            <a:r>
              <a:rPr lang="en-ID" dirty="0" err="1"/>
              <a:t>ditetapkan</a:t>
            </a:r>
            <a:r>
              <a:rPr lang="en-ID" dirty="0"/>
              <a:t> oleh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66DB-4829-79D4-11F0-726DC485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Hak </a:t>
            </a:r>
            <a:r>
              <a:rPr lang="en-ID" dirty="0" err="1"/>
              <a:t>Cipta</a:t>
            </a:r>
            <a:r>
              <a:rPr lang="en-ID" dirty="0"/>
              <a:t>, Hak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, dan Paten di Dunia 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8D92-DB8B-0370-F639-CFA044E2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b="1" dirty="0"/>
              <a:t>Hak </a:t>
            </a:r>
            <a:r>
              <a:rPr lang="en-ID" b="1" dirty="0" err="1"/>
              <a:t>Cipta</a:t>
            </a:r>
            <a:r>
              <a:rPr lang="en-ID" b="1" dirty="0"/>
              <a:t> (Copyright)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orisinal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musik</a:t>
            </a:r>
            <a:r>
              <a:rPr lang="en-ID" dirty="0"/>
              <a:t>, dan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. Hak </a:t>
            </a:r>
            <a:r>
              <a:rPr lang="en-ID" dirty="0" err="1"/>
              <a:t>cipta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pencipta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reproduksi</a:t>
            </a:r>
            <a:r>
              <a:rPr lang="en-ID" dirty="0"/>
              <a:t> dan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/>
              <a:t>Hak </a:t>
            </a:r>
            <a:r>
              <a:rPr lang="en-ID" b="1" dirty="0" err="1"/>
              <a:t>Kekayaan</a:t>
            </a:r>
            <a:r>
              <a:rPr lang="en-ID" b="1" dirty="0"/>
              <a:t> </a:t>
            </a:r>
            <a:r>
              <a:rPr lang="en-ID" b="1" dirty="0" err="1"/>
              <a:t>Intelektual</a:t>
            </a:r>
            <a:r>
              <a:rPr lang="en-ID" b="1" dirty="0"/>
              <a:t> (Intellectual Property Rights)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cipta</a:t>
            </a:r>
            <a:r>
              <a:rPr lang="en-ID" dirty="0"/>
              <a:t>, paten, dan </a:t>
            </a:r>
            <a:r>
              <a:rPr lang="en-ID" dirty="0" err="1"/>
              <a:t>merek</a:t>
            </a:r>
            <a:r>
              <a:rPr lang="en-ID" dirty="0"/>
              <a:t> </a:t>
            </a:r>
            <a:r>
              <a:rPr lang="en-ID" dirty="0" err="1"/>
              <a:t>dagang</a:t>
            </a:r>
            <a:r>
              <a:rPr lang="en-ID" dirty="0"/>
              <a:t>. Hak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inovasi</a:t>
            </a:r>
            <a:r>
              <a:rPr lang="en-ID" dirty="0"/>
              <a:t> dan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insentif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pencipta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berinovasi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/>
              <a:t>Paten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eksklusif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penemu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memproduksi</a:t>
            </a:r>
            <a:r>
              <a:rPr lang="en-ID" dirty="0"/>
              <a:t>, </a:t>
            </a:r>
            <a:r>
              <a:rPr lang="en-ID" dirty="0" err="1"/>
              <a:t>menggunakan</a:t>
            </a:r>
            <a:r>
              <a:rPr lang="en-ID" dirty="0"/>
              <a:t>, dan </a:t>
            </a:r>
            <a:r>
              <a:rPr lang="en-ID" dirty="0" err="1"/>
              <a:t>menjual</a:t>
            </a:r>
            <a:r>
              <a:rPr lang="en-ID" dirty="0"/>
              <a:t> </a:t>
            </a:r>
            <a:r>
              <a:rPr lang="en-ID" dirty="0" err="1"/>
              <a:t>penemuan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jangka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Paten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pada </a:t>
            </a:r>
            <a:r>
              <a:rPr lang="en-ID" dirty="0" err="1"/>
              <a:t>inovasi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Isu</a:t>
            </a:r>
            <a:r>
              <a:rPr lang="en-ID" b="1" dirty="0"/>
              <a:t> </a:t>
            </a:r>
            <a:r>
              <a:rPr lang="en-ID" b="1" dirty="0" err="1"/>
              <a:t>Pelanggaran</a:t>
            </a:r>
            <a:r>
              <a:rPr lang="en-ID" b="1" dirty="0"/>
              <a:t> Hak </a:t>
            </a:r>
            <a:r>
              <a:rPr lang="en-ID" b="1" dirty="0" err="1"/>
              <a:t>Kekayaan</a:t>
            </a:r>
            <a:r>
              <a:rPr lang="en-ID" b="1" dirty="0"/>
              <a:t> </a:t>
            </a:r>
            <a:r>
              <a:rPr lang="en-ID" b="1" dirty="0" err="1"/>
              <a:t>Intelektual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Diskusikan</a:t>
            </a:r>
            <a:r>
              <a:rPr lang="en-ID" dirty="0"/>
              <a:t> </a:t>
            </a: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pelanggaran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cipta</a:t>
            </a:r>
            <a:r>
              <a:rPr lang="en-ID" dirty="0"/>
              <a:t> dan </a:t>
            </a:r>
            <a:r>
              <a:rPr lang="en-ID" dirty="0" err="1"/>
              <a:t>kekayaan</a:t>
            </a:r>
            <a:r>
              <a:rPr lang="en-ID" dirty="0"/>
              <a:t> </a:t>
            </a:r>
            <a:r>
              <a:rPr lang="en-ID" dirty="0" err="1"/>
              <a:t>intelektual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pembajakan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dan </a:t>
            </a:r>
            <a:r>
              <a:rPr lang="en-ID" dirty="0" err="1"/>
              <a:t>upaya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orisinal</a:t>
            </a:r>
            <a:r>
              <a:rPr lang="en-ID" dirty="0"/>
              <a:t> di era digital.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8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9512-F014-2367-0EA8-3F88174C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Masyarakat (Sosial, </a:t>
            </a:r>
            <a:r>
              <a:rPr lang="en-ID" dirty="0" err="1"/>
              <a:t>Budaya</a:t>
            </a:r>
            <a:r>
              <a:rPr lang="en-ID" dirty="0"/>
              <a:t>, Ekonomi)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9C71-0BD0-9DD5-BCF6-C4D8424D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b="1" dirty="0" err="1"/>
              <a:t>Dampak</a:t>
            </a:r>
            <a:r>
              <a:rPr lang="en-ID" b="1" dirty="0"/>
              <a:t> Sosial</a:t>
            </a:r>
            <a:r>
              <a:rPr lang="en-ID" dirty="0"/>
              <a:t>:</a:t>
            </a:r>
          </a:p>
          <a:p>
            <a:pPr lvl="1"/>
            <a:r>
              <a:rPr lang="en-ID" b="1" dirty="0" err="1"/>
              <a:t>Konektivitas</a:t>
            </a:r>
            <a:r>
              <a:rPr lang="en-ID" b="1" dirty="0"/>
              <a:t> dan </a:t>
            </a:r>
            <a:r>
              <a:rPr lang="en-ID" b="1" dirty="0" err="1"/>
              <a:t>Komunikasi</a:t>
            </a:r>
            <a:r>
              <a:rPr lang="en-ID" dirty="0"/>
              <a:t>: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global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memicu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cyberbullying dan </a:t>
            </a:r>
            <a:r>
              <a:rPr lang="en-ID" dirty="0" err="1"/>
              <a:t>kecanduan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Perubahan</a:t>
            </a:r>
            <a:r>
              <a:rPr lang="en-ID" b="1" dirty="0"/>
              <a:t> </a:t>
            </a:r>
            <a:r>
              <a:rPr lang="en-ID" b="1" dirty="0" err="1"/>
              <a:t>Interaksi</a:t>
            </a:r>
            <a:r>
              <a:rPr lang="en-ID" b="1" dirty="0"/>
              <a:t> Sosial</a:t>
            </a:r>
            <a:r>
              <a:rPr lang="en-ID" dirty="0"/>
              <a:t>: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berinteraksi</a:t>
            </a:r>
            <a:r>
              <a:rPr lang="en-ID" dirty="0"/>
              <a:t>,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Dampak</a:t>
            </a:r>
            <a:r>
              <a:rPr lang="en-ID" b="1" dirty="0"/>
              <a:t> </a:t>
            </a:r>
            <a:r>
              <a:rPr lang="en-ID" b="1" dirty="0" err="1"/>
              <a:t>Budaya</a:t>
            </a:r>
            <a:r>
              <a:rPr lang="en-ID" dirty="0"/>
              <a:t>:</a:t>
            </a:r>
          </a:p>
          <a:p>
            <a:pPr lvl="1"/>
            <a:r>
              <a:rPr lang="en-ID" b="1" dirty="0" err="1"/>
              <a:t>Globalisasi</a:t>
            </a:r>
            <a:r>
              <a:rPr lang="en-ID" b="1" dirty="0"/>
              <a:t> </a:t>
            </a:r>
            <a:r>
              <a:rPr lang="en-ID" b="1" dirty="0" err="1"/>
              <a:t>Budaya</a:t>
            </a:r>
            <a:r>
              <a:rPr lang="en-ID" dirty="0"/>
              <a:t>: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menyebarkan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homogenisasi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Perubahan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Nilai dan Norma</a:t>
            </a:r>
            <a:r>
              <a:rPr lang="en-ID" dirty="0"/>
              <a:t>: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dan norma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pendidikan</a:t>
            </a:r>
            <a:r>
              <a:rPr lang="en-ID" dirty="0"/>
              <a:t> dan </a:t>
            </a:r>
            <a:r>
              <a:rPr lang="en-ID" dirty="0" err="1"/>
              <a:t>seni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Dampak</a:t>
            </a:r>
            <a:r>
              <a:rPr lang="en-ID" b="1" dirty="0"/>
              <a:t> Ekonomi</a:t>
            </a:r>
            <a:r>
              <a:rPr lang="en-ID" dirty="0"/>
              <a:t>:</a:t>
            </a:r>
          </a:p>
          <a:p>
            <a:pPr lvl="1"/>
            <a:r>
              <a:rPr lang="en-ID" b="1" dirty="0" err="1"/>
              <a:t>Inovasi</a:t>
            </a:r>
            <a:r>
              <a:rPr lang="en-ID" b="1" dirty="0"/>
              <a:t> dan </a:t>
            </a:r>
            <a:r>
              <a:rPr lang="en-ID" b="1" dirty="0" err="1"/>
              <a:t>Produktivitas</a:t>
            </a:r>
            <a:r>
              <a:rPr lang="en-ID" dirty="0"/>
              <a:t>: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dan </a:t>
            </a:r>
            <a:r>
              <a:rPr lang="en-ID" dirty="0" err="1"/>
              <a:t>produktivitas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Perubahan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Lapangan</a:t>
            </a:r>
            <a:r>
              <a:rPr lang="en-ID" b="1" dirty="0"/>
              <a:t> </a:t>
            </a:r>
            <a:r>
              <a:rPr lang="en-ID" b="1" dirty="0" err="1"/>
              <a:t>Kerja</a:t>
            </a:r>
            <a:r>
              <a:rPr lang="en-ID" dirty="0"/>
              <a:t>: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otomatisasi</a:t>
            </a:r>
            <a:r>
              <a:rPr lang="en-ID" dirty="0"/>
              <a:t> dan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dan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dunia </a:t>
            </a:r>
            <a:r>
              <a:rPr lang="en-ID" dirty="0" err="1"/>
              <a:t>kerja</a:t>
            </a:r>
            <a:r>
              <a:rPr lang="en-ID" dirty="0"/>
              <a:t>.</a:t>
            </a:r>
          </a:p>
          <a:p>
            <a:pPr lvl="1"/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2D60-C7FB-5564-1A37-CAA5225B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dan </a:t>
            </a:r>
            <a:r>
              <a:rPr lang="en-ID" dirty="0" err="1"/>
              <a:t>Privasi</a:t>
            </a:r>
            <a:r>
              <a:rPr lang="en-ID" dirty="0"/>
              <a:t> </a:t>
            </a:r>
            <a:r>
              <a:rPr lang="en-ID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29E8-03B0-8238-A79A-014E5A66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b="1" dirty="0" err="1"/>
              <a:t>Definisi</a:t>
            </a:r>
            <a:r>
              <a:rPr lang="en-ID" b="1" dirty="0"/>
              <a:t> </a:t>
            </a:r>
            <a:r>
              <a:rPr lang="en-ID" b="1" dirty="0" err="1"/>
              <a:t>Privasi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Hak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mengendalikan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dan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.</a:t>
            </a:r>
            <a:endParaRPr lang="en-ID" b="1" dirty="0"/>
          </a:p>
          <a:p>
            <a:pPr marL="0" indent="0">
              <a:buNone/>
            </a:pPr>
            <a:r>
              <a:rPr lang="en-ID" b="1" dirty="0" err="1"/>
              <a:t>Isu</a:t>
            </a:r>
            <a:r>
              <a:rPr lang="en-ID" b="1" dirty="0"/>
              <a:t> </a:t>
            </a:r>
            <a:r>
              <a:rPr lang="en-ID" b="1" dirty="0" err="1"/>
              <a:t>Privasi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TI</a:t>
            </a:r>
            <a:r>
              <a:rPr lang="en-ID" dirty="0"/>
              <a:t>:</a:t>
            </a:r>
          </a:p>
          <a:p>
            <a:pPr lvl="1"/>
            <a:r>
              <a:rPr lang="en-ID" b="1" dirty="0" err="1"/>
              <a:t>Pengumpulan</a:t>
            </a:r>
            <a:r>
              <a:rPr lang="en-ID" b="1" dirty="0"/>
              <a:t> Data</a:t>
            </a:r>
            <a:r>
              <a:rPr lang="en-ID" dirty="0"/>
              <a:t>: Banyak </a:t>
            </a:r>
            <a:r>
              <a:rPr lang="en-ID" dirty="0" err="1"/>
              <a:t>aplikasi</a:t>
            </a:r>
            <a:r>
              <a:rPr lang="en-ID" dirty="0"/>
              <a:t> dan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lvl="1"/>
            <a:r>
              <a:rPr lang="en-ID" b="1" dirty="0" err="1"/>
              <a:t>Keamanan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kebocoran</a:t>
            </a:r>
            <a:r>
              <a:rPr lang="en-ID" dirty="0"/>
              <a:t> data dan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siber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mengancam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Peraturan</a:t>
            </a:r>
            <a:r>
              <a:rPr lang="en-ID" b="1" dirty="0"/>
              <a:t> </a:t>
            </a:r>
            <a:r>
              <a:rPr lang="en-ID" b="1" dirty="0" err="1"/>
              <a:t>Perlindungan</a:t>
            </a:r>
            <a:r>
              <a:rPr lang="en-ID" b="1" dirty="0"/>
              <a:t> Data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Diskusikan</a:t>
            </a:r>
            <a:r>
              <a:rPr lang="en-ID" dirty="0"/>
              <a:t> </a:t>
            </a:r>
            <a:r>
              <a:rPr lang="en-ID" dirty="0" err="1"/>
              <a:t>peraturan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GDPR (General Data Protection Regulation) dan </a:t>
            </a:r>
            <a:r>
              <a:rPr lang="en-ID" dirty="0" err="1"/>
              <a:t>undang-undang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data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melindungi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Tanggung</a:t>
            </a:r>
            <a:r>
              <a:rPr lang="en-ID" b="1" dirty="0"/>
              <a:t> Jawab </a:t>
            </a:r>
            <a:r>
              <a:rPr lang="en-ID" b="1" dirty="0" err="1"/>
              <a:t>Pengguna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 pada media </a:t>
            </a:r>
            <a:r>
              <a:rPr lang="en-ID" dirty="0" err="1"/>
              <a:t>sosial</a:t>
            </a:r>
            <a:r>
              <a:rPr lang="en-ID" dirty="0"/>
              <a:t> dan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kesadaran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privasi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4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559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Materi Pertemuan 8 Etika dan Isu Sosial dalam Teknologi Informasi</vt:lpstr>
      <vt:lpstr>Tujuan</vt:lpstr>
      <vt:lpstr>Etika dalam Penggunaan Teknologi Informasi</vt:lpstr>
      <vt:lpstr>Hak Cipta, Hak Kekayaan Intelektual, dan Paten di Dunia TI</vt:lpstr>
      <vt:lpstr>Pengaruh Teknologi terhadap Masyarakat (Sosial, Budaya, Ekonomi)</vt:lpstr>
      <vt:lpstr>Teknologi Informasi dan Privasi Pengguna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3</cp:revision>
  <dcterms:created xsi:type="dcterms:W3CDTF">2024-10-07T08:14:19Z</dcterms:created>
  <dcterms:modified xsi:type="dcterms:W3CDTF">2024-10-07T08:20:42Z</dcterms:modified>
</cp:coreProperties>
</file>