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4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2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0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0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7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829320-75F8-4459-8B0B-0AB64F4EC42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9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1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829320-75F8-4459-8B0B-0AB64F4EC42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2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191113381@students.mikroskil.ac.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DA09-7FD8-433D-82FC-AB9D7AD80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Hafizs Fauzi Ritonga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0FAD9-B584-46FC-8A24-75BCF3E2E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App Perpustakaan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1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7206-F69E-4679-8E82-F6AE1139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Identity Developer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5468F-5AFD-4104-BE95-1F5E11C7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9409"/>
            <a:ext cx="5497484" cy="4023360"/>
          </a:xfrm>
        </p:spPr>
        <p:txBody>
          <a:bodyPr/>
          <a:lstStyle/>
          <a:p>
            <a:r>
              <a:rPr lang="id-ID" dirty="0"/>
              <a:t>Nama 	: Hafizs Fauzi Ritonga </a:t>
            </a:r>
          </a:p>
          <a:p>
            <a:r>
              <a:rPr lang="id-ID" dirty="0"/>
              <a:t>Kelas 	: Mastering Java Spring Boot B</a:t>
            </a:r>
          </a:p>
          <a:p>
            <a:r>
              <a:rPr lang="id-ID" dirty="0"/>
              <a:t>Email 	: </a:t>
            </a:r>
            <a:r>
              <a:rPr lang="id-ID" dirty="0">
                <a:hlinkClick r:id="rId2"/>
              </a:rPr>
              <a:t>191113381@students.mikroskil.ac.id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id-ID" dirty="0"/>
              <a:t>	: https://github.com/hafizs08/MiniProject</a:t>
            </a:r>
            <a:endParaRPr lang="en-US" dirty="0"/>
          </a:p>
        </p:txBody>
      </p:sp>
      <p:sp>
        <p:nvSpPr>
          <p:cNvPr id="4" name="AutoShape 2" descr="Foto Mahasiswa 191113381">
            <a:extLst>
              <a:ext uri="{FF2B5EF4-FFF2-40B4-BE49-F238E27FC236}">
                <a16:creationId xmlns:a16="http://schemas.microsoft.com/office/drawing/2014/main" id="{B33A851F-63D3-4175-A4CE-7EB73191EF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CBA6062-BDF1-4E1F-B342-A40AFB3AF4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59AC8-2A34-4A11-B495-6A3E6B70F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55" y="1894609"/>
            <a:ext cx="2079101" cy="27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6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B15A-4BAB-43EA-9EEF-C4A2F0F7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Deskripsi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6796-3ACF-4E57-9F15-ABCBC32C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para </a:t>
            </a:r>
            <a:r>
              <a:rPr lang="en-US" dirty="0" err="1"/>
              <a:t>pustakawan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terbantu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menghadirkan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digital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inventaris</a:t>
            </a:r>
            <a:r>
              <a:rPr lang="en-US" dirty="0"/>
              <a:t>,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, </a:t>
            </a:r>
            <a:r>
              <a:rPr lang="en-US" dirty="0" err="1"/>
              <a:t>peminjaman</a:t>
            </a:r>
            <a:r>
              <a:rPr lang="en-US" dirty="0"/>
              <a:t> dan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dan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,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diotomatisasi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04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A2D2-13B9-482E-8A5A-21384632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MVP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AC42-BDB3-4192-A663-A5E12C08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9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7D71-BDFF-4247-B211-817560B8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183"/>
            <a:ext cx="10058400" cy="1153577"/>
          </a:xfrm>
        </p:spPr>
        <p:txBody>
          <a:bodyPr/>
          <a:lstStyle/>
          <a:p>
            <a:r>
              <a:rPr lang="id-ID" dirty="0"/>
              <a:t>ERD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84FAC-CBFE-4AB5-BC2B-BE42C98C1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508760"/>
            <a:ext cx="7734300" cy="4651885"/>
          </a:xfrm>
        </p:spPr>
      </p:pic>
    </p:spTree>
    <p:extLst>
      <p:ext uri="{BB962C8B-B14F-4D97-AF65-F5344CB8AC3E}">
        <p14:creationId xmlns:p14="http://schemas.microsoft.com/office/powerpoint/2010/main" val="123731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0A03-5C73-404B-A728-9EA37073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51F9-47BF-43A1-AFB7-DA6D81AC9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02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Buku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id_buku</a:t>
            </a:r>
            <a:r>
              <a:rPr lang="en-US" dirty="0"/>
              <a:t> : integer (PK)</a:t>
            </a:r>
          </a:p>
          <a:p>
            <a:pPr marL="0" indent="0">
              <a:buNone/>
            </a:pPr>
            <a:r>
              <a:rPr lang="en-US" dirty="0" err="1"/>
              <a:t>judul</a:t>
            </a:r>
            <a:r>
              <a:rPr lang="en-US" dirty="0"/>
              <a:t> : string</a:t>
            </a:r>
          </a:p>
          <a:p>
            <a:pPr marL="0" indent="0">
              <a:buNone/>
            </a:pPr>
            <a:r>
              <a:rPr lang="en-US" dirty="0" err="1"/>
              <a:t>pengarang</a:t>
            </a:r>
            <a:r>
              <a:rPr lang="en-US" dirty="0"/>
              <a:t> : string</a:t>
            </a:r>
          </a:p>
          <a:p>
            <a:pPr marL="0" indent="0">
              <a:buNone/>
            </a:pPr>
            <a:r>
              <a:rPr lang="en-US" dirty="0" err="1"/>
              <a:t>kategori</a:t>
            </a:r>
            <a:r>
              <a:rPr lang="en-US" dirty="0"/>
              <a:t> : integer</a:t>
            </a:r>
          </a:p>
          <a:p>
            <a:pPr marL="0" indent="0">
              <a:buNone/>
            </a:pPr>
            <a:r>
              <a:rPr lang="en-US" dirty="0" err="1"/>
              <a:t>penerbit</a:t>
            </a:r>
            <a:r>
              <a:rPr lang="en-US" dirty="0"/>
              <a:t> : string</a:t>
            </a:r>
          </a:p>
          <a:p>
            <a:pPr marL="0" indent="0">
              <a:buNone/>
            </a:pPr>
            <a:r>
              <a:rPr lang="en-US" dirty="0" err="1"/>
              <a:t>tahun</a:t>
            </a:r>
            <a:r>
              <a:rPr lang="en-US" dirty="0"/>
              <a:t> : date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Anggota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id_anggota</a:t>
            </a:r>
            <a:r>
              <a:rPr lang="en-US" dirty="0"/>
              <a:t> : integer (PK)</a:t>
            </a:r>
          </a:p>
          <a:p>
            <a:pPr marL="0" indent="0">
              <a:buNone/>
            </a:pPr>
            <a:r>
              <a:rPr lang="en-US" dirty="0" err="1"/>
              <a:t>nama</a:t>
            </a:r>
            <a:r>
              <a:rPr lang="en-US" dirty="0"/>
              <a:t> : string</a:t>
            </a:r>
          </a:p>
          <a:p>
            <a:pPr marL="0" indent="0">
              <a:buNone/>
            </a:pPr>
            <a:r>
              <a:rPr lang="en-US" dirty="0" err="1"/>
              <a:t>jenis_kelamin</a:t>
            </a:r>
            <a:r>
              <a:rPr lang="en-US" dirty="0"/>
              <a:t> : integer</a:t>
            </a:r>
          </a:p>
          <a:p>
            <a:pPr marL="0" indent="0">
              <a:buNone/>
            </a:pPr>
            <a:r>
              <a:rPr lang="en-US" dirty="0" err="1"/>
              <a:t>no_telp</a:t>
            </a:r>
            <a:r>
              <a:rPr lang="en-US" dirty="0"/>
              <a:t> : string</a:t>
            </a:r>
          </a:p>
          <a:p>
            <a:pPr marL="0" indent="0">
              <a:buNone/>
            </a:pPr>
            <a:r>
              <a:rPr lang="en-US" dirty="0" err="1"/>
              <a:t>alamat</a:t>
            </a:r>
            <a:r>
              <a:rPr lang="en-US" dirty="0"/>
              <a:t> : string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2CE38-B103-4122-B658-E2BCA88A59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Petugas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username : string (PK)</a:t>
            </a:r>
          </a:p>
          <a:p>
            <a:pPr marL="0" indent="0">
              <a:buNone/>
            </a:pPr>
            <a:r>
              <a:rPr lang="en-US" dirty="0"/>
              <a:t>password : string</a:t>
            </a:r>
          </a:p>
          <a:p>
            <a:pPr marL="0" indent="0">
              <a:buNone/>
            </a:pPr>
            <a:r>
              <a:rPr lang="en-US" dirty="0" err="1"/>
              <a:t>nama</a:t>
            </a:r>
            <a:r>
              <a:rPr lang="en-US" dirty="0"/>
              <a:t> : string</a:t>
            </a:r>
          </a:p>
          <a:p>
            <a:pPr marL="0" indent="0">
              <a:buNone/>
            </a:pPr>
            <a:r>
              <a:rPr lang="en-US" dirty="0"/>
              <a:t>level : integer</a:t>
            </a:r>
          </a:p>
          <a:p>
            <a:pPr marL="0" indent="0">
              <a:buNone/>
            </a:pPr>
            <a:r>
              <a:rPr lang="en-US" dirty="0" err="1"/>
              <a:t>no_petugas</a:t>
            </a:r>
            <a:r>
              <a:rPr lang="en-US" dirty="0"/>
              <a:t> : integer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Peminjaman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id_peminjaman</a:t>
            </a:r>
            <a:r>
              <a:rPr lang="en-US" dirty="0"/>
              <a:t> : integer (PK)</a:t>
            </a:r>
          </a:p>
          <a:p>
            <a:pPr marL="0" indent="0">
              <a:buNone/>
            </a:pPr>
            <a:r>
              <a:rPr lang="en-US" dirty="0" err="1"/>
              <a:t>tgl_pinjam</a:t>
            </a:r>
            <a:r>
              <a:rPr lang="en-US" dirty="0"/>
              <a:t> : date</a:t>
            </a:r>
          </a:p>
          <a:p>
            <a:pPr marL="0" indent="0">
              <a:buNone/>
            </a:pPr>
            <a:r>
              <a:rPr lang="en-US" dirty="0" err="1"/>
              <a:t>tgl_kembali</a:t>
            </a:r>
            <a:r>
              <a:rPr lang="en-US" dirty="0"/>
              <a:t> : date</a:t>
            </a:r>
          </a:p>
        </p:txBody>
      </p:sp>
    </p:spTree>
    <p:extLst>
      <p:ext uri="{BB962C8B-B14F-4D97-AF65-F5344CB8AC3E}">
        <p14:creationId xmlns:p14="http://schemas.microsoft.com/office/powerpoint/2010/main" val="96584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C65A-0BC2-40DA-9BBE-2D14A8C6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Fitur fitur penting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EFD1-583C-4BD7-9B2E-F7F4F066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Crud </a:t>
            </a:r>
          </a:p>
          <a:p>
            <a:r>
              <a:rPr lang="id-ID" dirty="0"/>
              <a:t>Login</a:t>
            </a:r>
          </a:p>
          <a:p>
            <a:r>
              <a:rPr lang="id-ID" dirty="0"/>
              <a:t>Denda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1585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654</TotalTime>
  <Words>207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Hafizs Fauzi Ritonga</vt:lpstr>
      <vt:lpstr>Identity Developer</vt:lpstr>
      <vt:lpstr>Deskripsi Project</vt:lpstr>
      <vt:lpstr>MVP</vt:lpstr>
      <vt:lpstr>ERD</vt:lpstr>
      <vt:lpstr>De</vt:lpstr>
      <vt:lpstr>Fitur fitur penting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Hafizs Fauzi Ritonga</dc:title>
  <dc:creator>hafizs ritonga</dc:creator>
  <cp:lastModifiedBy>hafizs ritonga</cp:lastModifiedBy>
  <cp:revision>6</cp:revision>
  <dcterms:created xsi:type="dcterms:W3CDTF">2022-04-23T19:03:29Z</dcterms:created>
  <dcterms:modified xsi:type="dcterms:W3CDTF">2022-04-25T20:27:25Z</dcterms:modified>
</cp:coreProperties>
</file>