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829320-75F8-4459-8B0B-0AB64F4EC42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003C14-DE60-4774-AD97-0FCABE16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191113381@students.mikroskil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DA09-7FD8-433D-82FC-AB9D7AD8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Hafizs Fauzi Ritonga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FAD9-B584-46FC-8A24-75BCF3E2E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App Perpustakaan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1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6D21-2A59-4E02-8F23-058B75A4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Design API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1A50B-D7E9-432B-80FE-9472D3EC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17" y="2260580"/>
            <a:ext cx="4962525" cy="3990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84206D-EF98-4983-9EFE-AE3D55D7FBD1}"/>
              </a:ext>
            </a:extLst>
          </p:cNvPr>
          <p:cNvSpPr/>
          <p:nvPr/>
        </p:nvSpPr>
        <p:spPr>
          <a:xfrm>
            <a:off x="4937760" y="1756756"/>
            <a:ext cx="2316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Buku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2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7206-F69E-4679-8E82-F6AE1139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Identity Developer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468F-5AFD-4104-BE95-1F5E11C7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9409"/>
            <a:ext cx="5497484" cy="4023360"/>
          </a:xfrm>
        </p:spPr>
        <p:txBody>
          <a:bodyPr/>
          <a:lstStyle/>
          <a:p>
            <a:r>
              <a:rPr lang="id-ID" dirty="0"/>
              <a:t>Nama 	: Hafizs Fauzi Ritonga </a:t>
            </a:r>
          </a:p>
          <a:p>
            <a:r>
              <a:rPr lang="id-ID" dirty="0"/>
              <a:t>Kelas 	: Mastering Java Spring Boot B</a:t>
            </a:r>
          </a:p>
          <a:p>
            <a:r>
              <a:rPr lang="id-ID" dirty="0"/>
              <a:t>Email 	: </a:t>
            </a:r>
            <a:r>
              <a:rPr lang="id-ID" dirty="0">
                <a:hlinkClick r:id="rId2"/>
              </a:rPr>
              <a:t>191113381@students.mikroskil.ac.id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id-ID" dirty="0"/>
              <a:t>	: https://github.com/hafizs08/MiniProject</a:t>
            </a:r>
            <a:endParaRPr lang="en-US" dirty="0"/>
          </a:p>
        </p:txBody>
      </p:sp>
      <p:sp>
        <p:nvSpPr>
          <p:cNvPr id="4" name="AutoShape 2" descr="Foto Mahasiswa 191113381">
            <a:extLst>
              <a:ext uri="{FF2B5EF4-FFF2-40B4-BE49-F238E27FC236}">
                <a16:creationId xmlns:a16="http://schemas.microsoft.com/office/drawing/2014/main" id="{B33A851F-63D3-4175-A4CE-7EB73191EF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CBA6062-BDF1-4E1F-B342-A40AFB3AF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59AC8-2A34-4A11-B495-6A3E6B70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55" y="1894609"/>
            <a:ext cx="2079101" cy="27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B15A-4BAB-43EA-9EEF-C4A2F0F7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6796-3ACF-4E57-9F15-ABCBC32C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para </a:t>
            </a:r>
            <a:r>
              <a:rPr lang="en-US" dirty="0" err="1"/>
              <a:t>pustakawan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menghadirkan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inventaris</a:t>
            </a:r>
            <a:r>
              <a:rPr lang="en-US" dirty="0"/>
              <a:t>,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peminjaman</a:t>
            </a:r>
            <a:r>
              <a:rPr lang="en-US" dirty="0"/>
              <a:t> dan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,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diotomatisasi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0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A2D2-13B9-482E-8A5A-21384632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MVP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C42-BDB3-4192-A663-A5E12C08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Prioritas Fitur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CRUD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Login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Menghitung Denda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9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BA29-0512-4718-9BC0-BC7DCC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List Penting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C661-4CB9-4590-BBFD-8D463701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CRUD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Login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Menghitung Denda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Unit Testing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JWT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7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E4F1-2350-4A67-9D45-0835827F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 yang kerja bisa diselasaikan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7103-40DE-45B0-95FA-A1813CFA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Prioritas Fitur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CRUD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Login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/>
              <a:t>Menghitung Denda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7D71-BDFF-4247-B211-817560B8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183"/>
            <a:ext cx="10058400" cy="1153577"/>
          </a:xfrm>
        </p:spPr>
        <p:txBody>
          <a:bodyPr/>
          <a:lstStyle/>
          <a:p>
            <a:r>
              <a:rPr lang="id-ID" dirty="0"/>
              <a:t>ERD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09C0CB-B990-4BE4-8800-BA758DB8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1860118"/>
            <a:ext cx="8934605" cy="4790064"/>
          </a:xfrm>
        </p:spPr>
      </p:pic>
    </p:spTree>
    <p:extLst>
      <p:ext uri="{BB962C8B-B14F-4D97-AF65-F5344CB8AC3E}">
        <p14:creationId xmlns:p14="http://schemas.microsoft.com/office/powerpoint/2010/main" val="123731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15E9-0B96-4389-9F60-FAE3C8BF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424"/>
            <a:ext cx="10058400" cy="1450757"/>
          </a:xfrm>
        </p:spPr>
        <p:txBody>
          <a:bodyPr/>
          <a:lstStyle/>
          <a:p>
            <a:r>
              <a:rPr lang="id-ID" dirty="0"/>
              <a:t>Design API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5BC4F-01F7-46BE-A928-CDCA5508BC20}"/>
              </a:ext>
            </a:extLst>
          </p:cNvPr>
          <p:cNvSpPr/>
          <p:nvPr/>
        </p:nvSpPr>
        <p:spPr>
          <a:xfrm>
            <a:off x="731520" y="1856931"/>
            <a:ext cx="2316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Anggota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3E0F9-9783-43B0-A004-A0B3CCAC459C}"/>
              </a:ext>
            </a:extLst>
          </p:cNvPr>
          <p:cNvSpPr/>
          <p:nvPr/>
        </p:nvSpPr>
        <p:spPr>
          <a:xfrm>
            <a:off x="6716682" y="1856931"/>
            <a:ext cx="310619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peminjaman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9C7506-3590-438F-A078-0FE41AC7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310017"/>
            <a:ext cx="4048297" cy="4376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09285B-7CB1-47E0-9680-745FA088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83" y="2380151"/>
            <a:ext cx="4308764" cy="42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F8DF-5767-4C53-A5E7-5383A095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Design API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DB9CA-18D8-4606-9373-453E2E5C9C1F}"/>
              </a:ext>
            </a:extLst>
          </p:cNvPr>
          <p:cNvSpPr/>
          <p:nvPr/>
        </p:nvSpPr>
        <p:spPr>
          <a:xfrm>
            <a:off x="731520" y="1856931"/>
            <a:ext cx="2316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Denda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70C4C-1A2F-4C55-9B32-B4EC2FD7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380151"/>
            <a:ext cx="3992707" cy="4217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73379-A3B0-492D-B5A6-0CA82C91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98" y="2320365"/>
            <a:ext cx="4487575" cy="43180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FD3C91-B70C-483B-B807-120DC3484362}"/>
              </a:ext>
            </a:extLst>
          </p:cNvPr>
          <p:cNvSpPr/>
          <p:nvPr/>
        </p:nvSpPr>
        <p:spPr>
          <a:xfrm>
            <a:off x="5788429" y="1797145"/>
            <a:ext cx="231648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petugas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348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</TotalTime>
  <Words>153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Hafizs Fauzi Ritonga</vt:lpstr>
      <vt:lpstr>Identity Developer</vt:lpstr>
      <vt:lpstr>Deskripsi Project</vt:lpstr>
      <vt:lpstr>MVP Project</vt:lpstr>
      <vt:lpstr>List Penting</vt:lpstr>
      <vt:lpstr>Fitur yang kerja bisa diselasaikan </vt:lpstr>
      <vt:lpstr>ERD</vt:lpstr>
      <vt:lpstr>Design API</vt:lpstr>
      <vt:lpstr>Design API</vt:lpstr>
      <vt:lpstr>Design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Hafizs Fauzi Ritonga</dc:title>
  <dc:creator>hafizs ritonga</dc:creator>
  <cp:lastModifiedBy>hafizs ritonga</cp:lastModifiedBy>
  <cp:revision>12</cp:revision>
  <dcterms:created xsi:type="dcterms:W3CDTF">2022-04-23T19:03:29Z</dcterms:created>
  <dcterms:modified xsi:type="dcterms:W3CDTF">2022-05-16T12:46:52Z</dcterms:modified>
</cp:coreProperties>
</file>