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2524"/>
            <a:ext cx="8791575" cy="101441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35262"/>
            <a:ext cx="9610726" cy="31321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is the language we use to style an HTML document.</a:t>
            </a: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describes how HTML elements should be displayed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stands for Cascading Style Sheets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describes how HTML elements are to be displayed on screen, paper, or in other media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saves a lot of work. It can control the layout of multiple web pages all at once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FCFD-D941-80C2-BDA7-BC7B2E6026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6213" y="2171524"/>
            <a:ext cx="8878539" cy="2514951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CSS selector selects the HTML element(s) you want to style.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selectors are used to "find" (or select) the HTML elements you want to style.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Selector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h1, h2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Selector is (Hash)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Selector is (dote)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To Add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Ways to Insert CSS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browser reads a style sheet, it will format the HTML document according to the information in the style sheet.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CSS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CSS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CSS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F0FAC-B693-FEE9-822D-1F39C9B2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1991F0-BB89-873F-1DC8-7FC445B9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41" y="609600"/>
            <a:ext cx="4795334" cy="54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251</TotalTime>
  <Words>181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Rockwell</vt:lpstr>
      <vt:lpstr>Tahoma</vt:lpstr>
      <vt:lpstr>Tw Cen MT</vt:lpstr>
      <vt:lpstr>Verdana</vt:lpstr>
      <vt:lpstr>Circuit</vt:lpstr>
      <vt:lpstr>CSS Introduction</vt:lpstr>
      <vt:lpstr>What is CSS?</vt:lpstr>
      <vt:lpstr>CSS Syntax</vt:lpstr>
      <vt:lpstr>CSS Selectors</vt:lpstr>
      <vt:lpstr>How To Add 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23</cp:revision>
  <dcterms:created xsi:type="dcterms:W3CDTF">2024-04-22T13:12:26Z</dcterms:created>
  <dcterms:modified xsi:type="dcterms:W3CDTF">2024-05-02T15:53:43Z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