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2524"/>
            <a:ext cx="8791575" cy="101441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CSS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35262"/>
            <a:ext cx="9610726" cy="313213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CSS comment is placed inside the &lt;style&gt; element, and starts with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ends with </a:t>
            </a:r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background properties are used to add background effects for elements.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background-color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background-image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background-repeat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background-attachment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background-position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(short hand property)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Width,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94929-3923-9B1A-BDB1-7D99F068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634030" cy="3541714"/>
          </a:xfrm>
        </p:spPr>
        <p:txBody>
          <a:bodyPr/>
          <a:lstStyle/>
          <a:p>
            <a:r>
              <a:rPr lang="en-US" dirty="0"/>
              <a:t>The CSS height and width properties are used to set the height and width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1D393-3452-549D-692D-C330E970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40" y="452120"/>
            <a:ext cx="57658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00F1B0-6DE3-A3B9-496F-DB20FB2C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345440"/>
            <a:ext cx="6167119" cy="61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2E70E-0349-82EC-BCB3-FE795653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383540"/>
            <a:ext cx="6090920" cy="60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431</TotalTime>
  <Words>70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Circuit</vt:lpstr>
      <vt:lpstr>CSS Comments</vt:lpstr>
      <vt:lpstr>CSS Backgrounds</vt:lpstr>
      <vt:lpstr>CSS Width, Height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26</cp:revision>
  <dcterms:created xsi:type="dcterms:W3CDTF">2024-04-22T13:12:26Z</dcterms:created>
  <dcterms:modified xsi:type="dcterms:W3CDTF">2024-05-03T15:34:55Z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