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8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249487"/>
            <a:ext cx="11039475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CSS border properties allow you to specify the style, width, and color of an element's border.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border property required three values,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style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(shorthand property)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border-top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border-right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border-bottom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249487"/>
            <a:ext cx="11039475" cy="354171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CSS margin properties are used to create space around elements,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side of any box.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(shorthand property)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margin-top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margin-right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margin-bottom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164570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5750"/>
            <a:ext cx="9905998" cy="6483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Margins (shorthand)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152525"/>
            <a:ext cx="11039475" cy="541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margin property has one value: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margin applies on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four sides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margin property has two values: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first value applies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second value applies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margin property has three values: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first value applies on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second value applies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third value applies on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margin property has four values: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margin applies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clockwise. Top, right, bottom, left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6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249487"/>
            <a:ext cx="11039475" cy="354171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CSS padding properties are used to generate space around an element's content, inside of any defined borders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(shorthand property)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padding-top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padding-right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padding-bottom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27220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5750"/>
            <a:ext cx="9905998" cy="6483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Padding (shorthand)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152525"/>
            <a:ext cx="11039475" cy="5419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padding property has one value: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applies on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four sides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property has two values: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first value applies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second value applies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property has three values: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first value applies on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second value applies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third value applies on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property has four values: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padding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applies </a:t>
            </a:r>
            <a:r>
              <a:rPr lang="en-US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clockwise. Top, right, bottom, left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9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1A911-5D10-698B-C723-05E29C87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33" y="495300"/>
            <a:ext cx="5845318" cy="56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3167</TotalTime>
  <Words>281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Tw Cen MT</vt:lpstr>
      <vt:lpstr>Circuit</vt:lpstr>
      <vt:lpstr>CSS Borders</vt:lpstr>
      <vt:lpstr>CSS Margins</vt:lpstr>
      <vt:lpstr>Margins (shorthand)</vt:lpstr>
      <vt:lpstr>CSS Padding</vt:lpstr>
      <vt:lpstr>Padding (shorthand)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32</cp:revision>
  <dcterms:created xsi:type="dcterms:W3CDTF">2024-04-22T13:12:26Z</dcterms:created>
  <dcterms:modified xsi:type="dcterms:W3CDTF">2024-05-06T07:26:08Z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