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8" r:id="rId6"/>
    <p:sldId id="274" r:id="rId7"/>
    <p:sldId id="273" r:id="rId8"/>
    <p:sldId id="271" r:id="rId9"/>
    <p:sldId id="270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249487"/>
            <a:ext cx="11039475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Align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Transformation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Decoration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Shadow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Spacing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B395-390E-78C5-1137-5801CFD41CDE}"/>
              </a:ext>
            </a:extLst>
          </p:cNvPr>
          <p:cNvSpPr txBox="1"/>
          <p:nvPr/>
        </p:nvSpPr>
        <p:spPr>
          <a:xfrm>
            <a:off x="1141413" y="1174510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has a lot of properties for formatting text.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CSS 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77962"/>
            <a:ext cx="11039475" cy="22272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text-align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955D94-BA77-1AC1-ECFB-3508E04C5FF6}"/>
              </a:ext>
            </a:extLst>
          </p:cNvPr>
          <p:cNvSpPr txBox="1">
            <a:spLocks/>
          </p:cNvSpPr>
          <p:nvPr/>
        </p:nvSpPr>
        <p:spPr>
          <a:xfrm>
            <a:off x="742950" y="3705225"/>
            <a:ext cx="11039475" cy="236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vertical-align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text-top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text-bottom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</a:t>
            </a:r>
          </a:p>
          <a:p>
            <a:pPr lvl="1"/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77962"/>
            <a:ext cx="11039475" cy="33683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text-transform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uppercase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lowercase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capitalize</a:t>
            </a:r>
          </a:p>
        </p:txBody>
      </p:sp>
    </p:spTree>
    <p:extLst>
      <p:ext uri="{BB962C8B-B14F-4D97-AF65-F5344CB8AC3E}">
        <p14:creationId xmlns:p14="http://schemas.microsoft.com/office/powerpoint/2010/main" val="10860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120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182977"/>
            <a:ext cx="11039475" cy="534990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 (shorthand)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(required)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thickness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line-through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Underline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overline underline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text-decoration-style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dotted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dashed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wavy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text-decoration-thickness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text-decoration-color	</a:t>
            </a:r>
          </a:p>
        </p:txBody>
      </p:sp>
    </p:spTree>
    <p:extLst>
      <p:ext uri="{BB962C8B-B14F-4D97-AF65-F5344CB8AC3E}">
        <p14:creationId xmlns:p14="http://schemas.microsoft.com/office/powerpoint/2010/main" val="401129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45707"/>
            <a:ext cx="11039475" cy="28654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text-shadow (4 values)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or right movement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or bottom movement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Shadow blur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Shadow color</a:t>
            </a:r>
          </a:p>
        </p:txBody>
      </p:sp>
    </p:spTree>
    <p:extLst>
      <p:ext uri="{BB962C8B-B14F-4D97-AF65-F5344CB8AC3E}">
        <p14:creationId xmlns:p14="http://schemas.microsoft.com/office/powerpoint/2010/main" val="11751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1845706"/>
            <a:ext cx="11039475" cy="379309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line-height (using unit or number value)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text-indent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letter-spacing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word-spacing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white-space</a:t>
            </a:r>
          </a:p>
          <a:p>
            <a:pPr lvl="3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nowrap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</a:p>
          <a:p>
            <a:pPr marL="1371600" lvl="3" indent="0">
              <a:buNone/>
            </a:pP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>
              <a:buNone/>
            </a:pP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4" y="629921"/>
            <a:ext cx="11039475" cy="590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writing-mode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horizontal-tb (default)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vertical-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word-break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break-all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keep-all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break-word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(default)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word-wrap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break-word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(default)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user-select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pPr lvl="3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974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54" y="2473721"/>
            <a:ext cx="11039475" cy="13128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rtl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ltr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446B8-C640-B1A3-A215-A3B1D093D8A6}"/>
              </a:ext>
            </a:extLst>
          </p:cNvPr>
          <p:cNvSpPr txBox="1"/>
          <p:nvPr/>
        </p:nvSpPr>
        <p:spPr>
          <a:xfrm>
            <a:off x="1141413" y="1476375"/>
            <a:ext cx="1047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direction</a:t>
            </a:r>
            <a:r>
              <a:rPr lang="en-US" dirty="0"/>
              <a:t> and </a:t>
            </a:r>
            <a:r>
              <a:rPr lang="en-US" dirty="0" err="1">
                <a:solidFill>
                  <a:srgbClr val="FFC000"/>
                </a:solidFill>
              </a:rPr>
              <a:t>unicode</a:t>
            </a:r>
            <a:r>
              <a:rPr lang="en-US" dirty="0">
                <a:solidFill>
                  <a:srgbClr val="FFC000"/>
                </a:solidFill>
              </a:rPr>
              <a:t>-bidi</a:t>
            </a:r>
            <a:r>
              <a:rPr lang="en-US" dirty="0"/>
              <a:t> properties can be used to change the text direction of an element: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C2367-5A42-C31F-3D67-F90EFDA43EC9}"/>
              </a:ext>
            </a:extLst>
          </p:cNvPr>
          <p:cNvSpPr txBox="1">
            <a:spLocks/>
          </p:cNvSpPr>
          <p:nvPr/>
        </p:nvSpPr>
        <p:spPr>
          <a:xfrm>
            <a:off x="655954" y="4127498"/>
            <a:ext cx="11039475" cy="1312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-bidi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bidi-override</a:t>
            </a:r>
          </a:p>
        </p:txBody>
      </p:sp>
    </p:spTree>
    <p:extLst>
      <p:ext uri="{BB962C8B-B14F-4D97-AF65-F5344CB8AC3E}">
        <p14:creationId xmlns:p14="http://schemas.microsoft.com/office/powerpoint/2010/main" val="180659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3273</TotalTime>
  <Words>157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</vt:lpstr>
      <vt:lpstr>CSS Text</vt:lpstr>
      <vt:lpstr>CSS Text Alignment</vt:lpstr>
      <vt:lpstr>Text Transformation</vt:lpstr>
      <vt:lpstr>Text Decoration</vt:lpstr>
      <vt:lpstr>Text Shadow</vt:lpstr>
      <vt:lpstr>Text Spacing</vt:lpstr>
      <vt:lpstr>PowerPoint Presentation</vt:lpstr>
      <vt:lpstr>Text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49</cp:revision>
  <dcterms:created xsi:type="dcterms:W3CDTF">2024-04-22T13:12:26Z</dcterms:created>
  <dcterms:modified xsi:type="dcterms:W3CDTF">2024-05-06T09:14:21Z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