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52524"/>
            <a:ext cx="8791575" cy="101441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&lt;web development&gt;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735262"/>
            <a:ext cx="8791575" cy="313213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&lt;Front End Development&gt;</a:t>
            </a:r>
          </a:p>
          <a:p>
            <a:pPr lvl="1"/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&lt;Backend Development&gt;</a:t>
            </a:r>
          </a:p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mysqy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HTML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stands for Hyper Text Markup Language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is the standard markup language for Web pages.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describes the structure of a Web page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consists of a series of elements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elements tell the browser how to display the content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HTML you can create your own Website.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is an HTML Element?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412415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HTML element is defined by a start tag, some content, and an end tag.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HTML element is everything from the start tag to the end tag.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tagname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Content goes here... &lt;/</a:t>
            </a:r>
            <a:r>
              <a:rPr lang="en-US" sz="2400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tagname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&gt;My First Heading&lt;/</a:t>
            </a:r>
            <a:r>
              <a:rPr lang="en-US" sz="2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&gt;My first paragraph.&lt;/</a:t>
            </a:r>
            <a:r>
              <a:rPr lang="en-US" sz="2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Basic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8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!DOCTYPE html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declaration defines that this document is an HTML5 document</a:t>
            </a:r>
          </a:p>
          <a:p>
            <a:pPr marL="457200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8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 is the root element of an HTML page</a:t>
            </a:r>
          </a:p>
          <a:p>
            <a:pPr marL="457200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8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 contains meta information about the HTML page</a:t>
            </a:r>
          </a:p>
          <a:p>
            <a:pPr marL="457200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8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 specifies a title for the HTML page (which is shown in the browser's title bar or in the page's tab)</a:t>
            </a:r>
          </a:p>
          <a:p>
            <a:pPr marL="457200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8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 defines the document's body, and is a container for all the visible contents, such as headings, paragraphs, images, hyperlinks, tables, lists, etc.</a:t>
            </a:r>
          </a:p>
          <a:p>
            <a:pPr marL="457200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8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h1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 defines a large heading</a:t>
            </a:r>
          </a:p>
          <a:p>
            <a:pPr marL="457200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8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element defines a paragraph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DF0FAC-B693-FEE9-822D-1F39C9B20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the root element of an HTML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Code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 Studio Code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https://code.visualstudio.com/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Code is a lightweight but powerful source code editor which runs on your desktop and is available for Windows, macOS and Linux.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Source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https://www.w3schools.com/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B698-456D-54EB-A1D6-8F925724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6522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117</TotalTime>
  <Words>328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Rockwell</vt:lpstr>
      <vt:lpstr>Tahoma</vt:lpstr>
      <vt:lpstr>Tw Cen MT</vt:lpstr>
      <vt:lpstr>Verdana</vt:lpstr>
      <vt:lpstr>Circuit</vt:lpstr>
      <vt:lpstr>&lt;web development&gt;</vt:lpstr>
      <vt:lpstr>HTML</vt:lpstr>
      <vt:lpstr>What is an HTML Element?</vt:lpstr>
      <vt:lpstr>Basic Structure</vt:lpstr>
      <vt:lpstr>Code Editor</vt:lpstr>
      <vt:lpstr>Source OF Learning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&lt;web development&gt;</dc:title>
  <dc:creator>Hafiz Shehroz</dc:creator>
  <cp:lastModifiedBy>Hafiz Shehroz</cp:lastModifiedBy>
  <cp:revision>4</cp:revision>
  <dcterms:created xsi:type="dcterms:W3CDTF">2024-04-22T13:12:26Z</dcterms:created>
  <dcterms:modified xsi:type="dcterms:W3CDTF">2024-04-22T15:41:26Z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