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9"/>
  </p:notesMasterIdLst>
  <p:handoutMasterIdLst>
    <p:handoutMasterId r:id="rId10"/>
  </p:handoutMasterIdLst>
  <p:sldIdLst>
    <p:sldId id="258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HTML </a:t>
            </a:r>
            <a:r>
              <a:rPr lang="en-US" sz="4400" dirty="0" err="1">
                <a:latin typeface="Rockwell" panose="02060603020205020403" pitchFamily="18" charset="0"/>
              </a:rPr>
              <a:t>Attbutes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Points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HTML elements can have attributes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 provide additional information about elements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 are always specified in the start tag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 usually come in name/value pairs like: name="value“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HTML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412415" cy="354171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comments are not displayed in the browser, but they can help document your HTML source code.</a:t>
            </a: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&lt;!--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Write your comments here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--&gt;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HTML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lists allow web developers to group a set of related items in lists.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Unordered HTML List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Ordered HTML List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 Lists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EDF0FAC-B693-FEE9-822D-1F39C9B20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is the root element of an HTML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Source OF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https://www.w3schools.com/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185</TotalTime>
  <Words>114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Consolas</vt:lpstr>
      <vt:lpstr>Rockwell</vt:lpstr>
      <vt:lpstr>Tahoma</vt:lpstr>
      <vt:lpstr>Tw Cen MT</vt:lpstr>
      <vt:lpstr>Verdana</vt:lpstr>
      <vt:lpstr>Circuit</vt:lpstr>
      <vt:lpstr>HTML Attbutes</vt:lpstr>
      <vt:lpstr>HTML Comments</vt:lpstr>
      <vt:lpstr>HTML Lists</vt:lpstr>
      <vt:lpstr>Source OF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&lt;web development&gt;</dc:title>
  <dc:creator>Hafiz Shehroz</dc:creator>
  <cp:lastModifiedBy>Hafiz Shehroz</cp:lastModifiedBy>
  <cp:revision>6</cp:revision>
  <dcterms:created xsi:type="dcterms:W3CDTF">2024-04-22T13:12:26Z</dcterms:created>
  <dcterms:modified xsi:type="dcterms:W3CDTF">2024-04-23T15:26:37Z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