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LINK -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Points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Links are found in nearly all web pages. Links allow users to click their way from page to page.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click on a link and jump to another document.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 move the mouse over a link, the mouse arrow will turn into a little hand.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Links target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412415" cy="354171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 the linked page will be displayed in the current browser window. To change this, you must specify another target for the link.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_self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Default. Opens the document in the same window/tab as it was clicked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target attribute specifies where to open the linked document.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_blank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Opens the document in a new window or tab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_parent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Opens the document in the parent frame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F8AC-A0F4-FF89-E358-16335D91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4913-6FE3-6EAA-E535-E261B6D4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mailto: inside the </a:t>
            </a:r>
            <a:r>
              <a:rPr lang="en-US" dirty="0" err="1"/>
              <a:t>href</a:t>
            </a:r>
            <a:r>
              <a:rPr lang="en-US" dirty="0"/>
              <a:t> attribute to create a link that opens the user's email program (to let them send a new email)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mailto:someone@example.com</a:t>
            </a:r>
            <a:r>
              <a:rPr lang="en-US" dirty="0"/>
              <a:t>"&gt;Send email&lt;/a&gt;</a:t>
            </a:r>
          </a:p>
        </p:txBody>
      </p:sp>
    </p:spTree>
    <p:extLst>
      <p:ext uri="{BB962C8B-B14F-4D97-AF65-F5344CB8AC3E}">
        <p14:creationId xmlns:p14="http://schemas.microsoft.com/office/powerpoint/2010/main" val="294394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Absolute URLs vs. Relative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local link (a link to a page within the same website) is specified with a relative URL (without the "https://www" part)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&lt;h2&gt;Absolute URLs&lt;/h2&gt;</a:t>
            </a:r>
          </a:p>
          <a:p>
            <a:pPr lvl="1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&lt;p&gt;&lt;a href="https://www.w3.org/"&gt;W3C&lt;/a&gt;&lt;/p&gt;</a:t>
            </a:r>
          </a:p>
          <a:p>
            <a:pPr marL="457200" lvl="1" indent="0">
              <a:buNone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&lt;h2&gt;Relative URLs&lt;/h2&gt;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&lt;p&gt;&lt;a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=“contact.html"&gt;Contact page&lt;/a&gt;&lt;/p&gt;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DF0FAC-B693-FEE9-822D-1F39C9B2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HTML &lt;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tag is used to embed an image in a web page.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are not technically inserted into a web page; images are linked to web pages. </a:t>
            </a:r>
          </a:p>
          <a:p>
            <a:pPr lvl="0"/>
            <a:r>
              <a:rPr lang="en-US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Specifies the path to the image</a:t>
            </a:r>
          </a:p>
          <a:p>
            <a:pPr lvl="0"/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Specifies an alternate text for the image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342</TotalTime>
  <Words>343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Rockwell</vt:lpstr>
      <vt:lpstr>Tahoma</vt:lpstr>
      <vt:lpstr>Tw Cen MT</vt:lpstr>
      <vt:lpstr>Verdana</vt:lpstr>
      <vt:lpstr>Circuit</vt:lpstr>
      <vt:lpstr>HTML LINK - Hyperlinks</vt:lpstr>
      <vt:lpstr>Links target Attribute</vt:lpstr>
      <vt:lpstr>Link to an Email Address</vt:lpstr>
      <vt:lpstr>Absolute URLs vs. Relative URLs</vt:lpstr>
      <vt:lpstr>HTML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14</cp:revision>
  <dcterms:created xsi:type="dcterms:W3CDTF">2024-04-22T13:12:26Z</dcterms:created>
  <dcterms:modified xsi:type="dcterms:W3CDTF">2024-04-24T17:40:59Z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