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60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Links 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12415" cy="3541714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the linked page will be displayed in the current browser window. To change this, you must specify another target for the link.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_self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Default. Opens the document in the same window/tab as it was clicked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target attribute specifies where to open the linked document.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_blank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Opens the document in a new window or tab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_parent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Opens the document in the parent frame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F8AC-A0F4-FF89-E358-16335D91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4913-6FE3-6EAA-E535-E261B6D4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mailto: inside the </a:t>
            </a:r>
            <a:r>
              <a:rPr lang="en-US" dirty="0" err="1"/>
              <a:t>href</a:t>
            </a:r>
            <a:r>
              <a:rPr lang="en-US" dirty="0"/>
              <a:t> attribute to create a link that opens the user's email program (to let them send a new email)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mailto:someone@example.com</a:t>
            </a:r>
            <a:r>
              <a:rPr lang="en-US" dirty="0"/>
              <a:t>"&gt;Send email&lt;/a&gt;</a:t>
            </a:r>
          </a:p>
        </p:txBody>
      </p:sp>
    </p:spTree>
    <p:extLst>
      <p:ext uri="{BB962C8B-B14F-4D97-AF65-F5344CB8AC3E}">
        <p14:creationId xmlns:p14="http://schemas.microsoft.com/office/powerpoint/2010/main" val="294394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59" y="618518"/>
            <a:ext cx="9818051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tables allow web developers to arrange data into rows and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F81A-F270-A9BC-7E43-90011166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834640"/>
            <a:ext cx="908304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62C-55B2-2AB7-35A7-85F605B4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</a:t>
            </a:r>
            <a:r>
              <a:rPr lang="en-US" dirty="0" err="1"/>
              <a:t>Colspan</a:t>
            </a:r>
            <a:r>
              <a:rPr lang="en-US" dirty="0"/>
              <a:t> &amp;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E365-3F18-A13F-21C8-CADAE3D9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tables can have cells that span over multiple rows and/or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1C722-0281-33D6-E758-B800A7E3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75" y="3196316"/>
            <a:ext cx="3505689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B7CF9-6D8E-6888-E761-FB3D0167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40" y="3167736"/>
            <a:ext cx="354379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C20-E51D-9F24-FA32-EA9E1A2F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551E-458D-F26D-F374-5AE9C1A1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Reserved characters in HTML must be replaced with entities:</a:t>
            </a:r>
          </a:p>
          <a:p>
            <a:pPr marL="0" indent="0">
              <a:buNone/>
            </a:pPr>
            <a:r>
              <a:rPr lang="en-US" dirty="0"/>
              <a:t>Some characters are reserved in HTML.</a:t>
            </a:r>
          </a:p>
          <a:p>
            <a:pPr marL="0" indent="0">
              <a:buNone/>
            </a:pPr>
            <a:r>
              <a:rPr lang="en-US" dirty="0"/>
              <a:t>Entity names or entity numbers can be used to display reserved HTML characters.</a:t>
            </a:r>
          </a:p>
          <a:p>
            <a:pPr marL="0" indent="0">
              <a:buNone/>
            </a:pPr>
            <a:r>
              <a:rPr lang="en-US" dirty="0"/>
              <a:t>&lt; (less than) = 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greather</a:t>
            </a:r>
            <a:r>
              <a:rPr lang="en-US" dirty="0"/>
              <a:t> than) = &amp;</a:t>
            </a:r>
            <a:r>
              <a:rPr lang="en-US" dirty="0" err="1"/>
              <a:t>gt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476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C842-9D95-7FF2-FB78-E24A3E8B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HTML Character Entities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426B0-5274-060C-289A-F5A146F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20" y="1808480"/>
            <a:ext cx="8036560" cy="4805680"/>
          </a:xfrm>
        </p:spPr>
      </p:pic>
    </p:spTree>
    <p:extLst>
      <p:ext uri="{BB962C8B-B14F-4D97-AF65-F5344CB8AC3E}">
        <p14:creationId xmlns:p14="http://schemas.microsoft.com/office/powerpoint/2010/main" val="66090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465</TotalTime>
  <Words>221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Links target Attribute</vt:lpstr>
      <vt:lpstr>Link to an Email Address</vt:lpstr>
      <vt:lpstr>HTML Table</vt:lpstr>
      <vt:lpstr>HTML Table Colspan &amp; Rowspan</vt:lpstr>
      <vt:lpstr>HTML Entities</vt:lpstr>
      <vt:lpstr>Some Useful HTML Character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19</cp:revision>
  <dcterms:created xsi:type="dcterms:W3CDTF">2024-04-22T13:12:26Z</dcterms:created>
  <dcterms:modified xsi:type="dcterms:W3CDTF">2024-04-26T14:56:11Z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