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60" r:id="rId5"/>
    <p:sldId id="264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38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513840"/>
            <a:ext cx="10412415" cy="52527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Multimedia comes in many different formats. It can be almost anything you can hear or see, like images, music, sound, videos, records, films, animations, and more.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Multimedia elements (like audio or video) are stored in media files.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common way to discover the type of a file, is to look at the file extension.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Multimedia files have formats and different extensions like: .wav, .mp3, .mp4, .mpg, .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wmv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.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F8AC-A0F4-FF89-E358-16335D91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3757"/>
            <a:ext cx="9905998" cy="834362"/>
          </a:xfrm>
        </p:spPr>
        <p:txBody>
          <a:bodyPr/>
          <a:lstStyle/>
          <a:p>
            <a:r>
              <a:rPr lang="en-US" dirty="0"/>
              <a:t>HTML Video and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4913-6FE3-6EAA-E535-E261B6D4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9200"/>
            <a:ext cx="9905999" cy="5553071"/>
          </a:xfrm>
        </p:spPr>
        <p:txBody>
          <a:bodyPr>
            <a:normAutofit/>
          </a:bodyPr>
          <a:lstStyle/>
          <a:p>
            <a:r>
              <a:rPr lang="en-US" dirty="0"/>
              <a:t>To show a video in HTML, use the </a:t>
            </a:r>
            <a:r>
              <a:rPr lang="en-US" dirty="0">
                <a:solidFill>
                  <a:srgbClr val="FFFF00"/>
                </a:solidFill>
              </a:rPr>
              <a:t>&lt;video&gt; </a:t>
            </a:r>
            <a:r>
              <a:rPr lang="en-US" dirty="0"/>
              <a:t>element</a:t>
            </a:r>
          </a:p>
          <a:p>
            <a:r>
              <a:rPr lang="en-US" dirty="0"/>
              <a:t>It is a good idea to always include </a:t>
            </a:r>
            <a:r>
              <a:rPr lang="en-US" dirty="0">
                <a:solidFill>
                  <a:srgbClr val="FFFF00"/>
                </a:solidFill>
              </a:rPr>
              <a:t>width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height</a:t>
            </a:r>
            <a:r>
              <a:rPr lang="en-US" dirty="0"/>
              <a:t> attributes. If height and width are not set, the page might flicker while the video loads.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&lt;source&gt; </a:t>
            </a:r>
            <a:r>
              <a:rPr lang="en-US" dirty="0"/>
              <a:t>element allows you to specify alternative video files which the browser may choose from. The browser will use the first recognized format.</a:t>
            </a:r>
          </a:p>
          <a:p>
            <a:r>
              <a:rPr lang="en-US" dirty="0"/>
              <a:t>The text between the </a:t>
            </a:r>
            <a:r>
              <a:rPr lang="en-US" dirty="0">
                <a:solidFill>
                  <a:srgbClr val="FFFF00"/>
                </a:solidFill>
              </a:rPr>
              <a:t>&lt;video&gt;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&lt;/video&gt; </a:t>
            </a:r>
            <a:r>
              <a:rPr lang="en-US" dirty="0"/>
              <a:t>tags will only be displayed in browsers that do not support the </a:t>
            </a:r>
            <a:r>
              <a:rPr lang="en-US" dirty="0">
                <a:solidFill>
                  <a:srgbClr val="FFFF00"/>
                </a:solidFill>
              </a:rPr>
              <a:t>&lt;video&gt; </a:t>
            </a:r>
            <a:r>
              <a:rPr lang="en-US" dirty="0"/>
              <a:t>element.</a:t>
            </a:r>
          </a:p>
          <a:p>
            <a:r>
              <a:rPr lang="en-US" dirty="0"/>
              <a:t>There are three supported video formats: </a:t>
            </a:r>
            <a:r>
              <a:rPr lang="en-US" dirty="0">
                <a:solidFill>
                  <a:srgbClr val="FFFF00"/>
                </a:solidFill>
              </a:rPr>
              <a:t>MP4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WebM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Ogg</a:t>
            </a:r>
            <a:r>
              <a:rPr lang="en-US" dirty="0"/>
              <a:t>. The browser support for the different formats is:</a:t>
            </a:r>
          </a:p>
          <a:p>
            <a:r>
              <a:rPr lang="en-US" dirty="0"/>
              <a:t>There are three supported audio formats: </a:t>
            </a:r>
            <a:r>
              <a:rPr lang="en-US" dirty="0">
                <a:solidFill>
                  <a:srgbClr val="FFFF00"/>
                </a:solidFill>
              </a:rPr>
              <a:t>MP3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WAV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OGG</a:t>
            </a:r>
            <a:r>
              <a:rPr lang="en-US" dirty="0"/>
              <a:t>. The browser support for the different formats is:</a:t>
            </a:r>
          </a:p>
        </p:txBody>
      </p:sp>
    </p:spTree>
    <p:extLst>
      <p:ext uri="{BB962C8B-B14F-4D97-AF65-F5344CB8AC3E}">
        <p14:creationId xmlns:p14="http://schemas.microsoft.com/office/powerpoint/2010/main" val="294394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59" y="618518"/>
            <a:ext cx="9818051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Video, audio 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To start a video or audio automatically, use the autoplay attribute</a:t>
            </a:r>
          </a:p>
          <a:p>
            <a:r>
              <a:rPr lang="en-US" sz="20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To show video or audio controls</a:t>
            </a:r>
          </a:p>
          <a:p>
            <a:r>
              <a:rPr lang="en-US" sz="20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To mute video or audio sound</a:t>
            </a:r>
          </a:p>
          <a:p>
            <a:r>
              <a:rPr lang="en-US" sz="20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To let your video start playing automatically</a:t>
            </a:r>
          </a:p>
          <a:p>
            <a:r>
              <a:rPr lang="en-US" sz="20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Show poster image before playing video or audio</a:t>
            </a:r>
          </a:p>
          <a:p>
            <a:r>
              <a:rPr lang="en-US" sz="20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loop audio or video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462C-55B2-2AB7-35A7-85F605B4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Plug-ins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E365-3F18-A13F-21C8-CADAE3D9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Plug-ins were designed to be used for many different purposes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&lt;object&gt;</a:t>
            </a:r>
            <a:r>
              <a:rPr lang="en-US" dirty="0"/>
              <a:t> Element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&lt;embed&gt; </a:t>
            </a:r>
            <a:r>
              <a:rPr lang="en-US" dirty="0"/>
              <a:t>Element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iframe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Element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5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596</TotalTime>
  <Words>336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Tw Cen MT</vt:lpstr>
      <vt:lpstr>Circuit</vt:lpstr>
      <vt:lpstr>HTML Media</vt:lpstr>
      <vt:lpstr>HTML Video and Audio</vt:lpstr>
      <vt:lpstr>Video, audio tag Attributes</vt:lpstr>
      <vt:lpstr>HTML Plug-ins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25</cp:revision>
  <dcterms:created xsi:type="dcterms:W3CDTF">2024-04-22T13:12:26Z</dcterms:created>
  <dcterms:modified xsi:type="dcterms:W3CDTF">2024-04-30T15:32:30Z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