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71" r:id="rId10"/>
    <p:sldId id="274" r:id="rId11"/>
    <p:sldId id="262" r:id="rId12"/>
    <p:sldId id="266" r:id="rId13"/>
    <p:sldId id="269" r:id="rId14"/>
    <p:sldId id="272" r:id="rId15"/>
    <p:sldId id="275" r:id="rId16"/>
    <p:sldId id="264" r:id="rId17"/>
    <p:sldId id="267" r:id="rId18"/>
    <p:sldId id="270" r:id="rId19"/>
    <p:sldId id="27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37310"/>
            <a:ext cx="8915399" cy="4140072"/>
          </a:xfrm>
        </p:spPr>
        <p:txBody>
          <a:bodyPr>
            <a:noAutofit/>
          </a:bodyPr>
          <a:lstStyle/>
          <a:p>
            <a:r>
              <a:rPr lang="en-US" sz="6600" b="1" u="sng" dirty="0" smtClean="0"/>
              <a:t/>
            </a:r>
            <a:br>
              <a:rPr lang="en-US" sz="6600" b="1" u="sng" dirty="0" smtClean="0"/>
            </a:br>
            <a:r>
              <a:rPr lang="en-US" sz="6600" b="1" u="sng" dirty="0"/>
              <a:t/>
            </a:r>
            <a:br>
              <a:rPr lang="en-US" sz="6600" b="1" u="sng" dirty="0"/>
            </a:br>
            <a:r>
              <a:rPr lang="en-US" sz="6600" b="1" u="sng" dirty="0" smtClean="0"/>
              <a:t/>
            </a:r>
            <a:br>
              <a:rPr lang="en-US" sz="6600" b="1" u="sng" dirty="0" smtClean="0"/>
            </a:br>
            <a:r>
              <a:rPr lang="en-US" sz="6600" b="1" u="sng" dirty="0"/>
              <a:t/>
            </a:r>
            <a:br>
              <a:rPr lang="en-US" sz="6600" b="1" u="sng" dirty="0"/>
            </a:br>
            <a:r>
              <a:rPr lang="en-US" sz="6600" b="1" u="sng" dirty="0" smtClean="0"/>
              <a:t/>
            </a:r>
            <a:br>
              <a:rPr lang="en-US" sz="6600" b="1" u="sng" dirty="0" smtClean="0"/>
            </a:br>
            <a:r>
              <a:rPr lang="en-US" sz="6600" b="1" u="sng" dirty="0" smtClean="0"/>
              <a:t>Database (</a:t>
            </a:r>
            <a:r>
              <a:rPr lang="en-US" sz="6600" b="1" u="sng" dirty="0" err="1" smtClean="0"/>
              <a:t>Lec</a:t>
            </a:r>
            <a:r>
              <a:rPr lang="en-US" sz="6600" b="1" u="sng" dirty="0" smtClean="0"/>
              <a:t>) Semester Project </a:t>
            </a:r>
            <a:br>
              <a:rPr lang="en-US" sz="6600" b="1" u="sng" dirty="0" smtClean="0"/>
            </a:br>
            <a:r>
              <a:rPr lang="en-US" sz="6600" b="1" u="sng" dirty="0" smtClean="0"/>
              <a:t>Presentation</a:t>
            </a:r>
            <a:r>
              <a:rPr lang="en-US" sz="6600" b="1" u="sng" dirty="0"/>
              <a:t/>
            </a:r>
            <a:br>
              <a:rPr lang="en-US" sz="6600" b="1" u="sng" dirty="0"/>
            </a:br>
            <a:endParaRPr lang="en-US" sz="6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/>
              <a:t>Creation of Database with SQL using MySQL Workbench :</a:t>
            </a:r>
          </a:p>
          <a:p>
            <a:r>
              <a:rPr lang="en-US" sz="3600" b="1" u="sng" dirty="0" smtClean="0"/>
              <a:t>Software House Management System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931872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46" t="31502" r="9723" b="22261"/>
          <a:stretch/>
        </p:blipFill>
        <p:spPr>
          <a:xfrm>
            <a:off x="2592925" y="1905000"/>
            <a:ext cx="8911687" cy="42187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975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01" t="44908" r="10959" b="23728"/>
          <a:stretch/>
        </p:blipFill>
        <p:spPr>
          <a:xfrm>
            <a:off x="2592925" y="1905001"/>
            <a:ext cx="8911687" cy="45927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7342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346" t="30857" r="10748" b="24626"/>
          <a:stretch/>
        </p:blipFill>
        <p:spPr>
          <a:xfrm>
            <a:off x="2592924" y="1905000"/>
            <a:ext cx="8911687" cy="4606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2281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128" t="30954" r="10312" b="31062"/>
          <a:stretch/>
        </p:blipFill>
        <p:spPr>
          <a:xfrm>
            <a:off x="2592925" y="1905000"/>
            <a:ext cx="8911687" cy="44126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14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169" t="29584" r="8692" b="25929"/>
          <a:stretch/>
        </p:blipFill>
        <p:spPr>
          <a:xfrm>
            <a:off x="2592924" y="1905000"/>
            <a:ext cx="8911687" cy="43988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008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76" t="30708" r="10135" b="25928"/>
          <a:stretch/>
        </p:blipFill>
        <p:spPr>
          <a:xfrm>
            <a:off x="2592924" y="1905000"/>
            <a:ext cx="8911687" cy="44680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82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752" t="29870" r="8155" b="23191"/>
          <a:stretch/>
        </p:blipFill>
        <p:spPr>
          <a:xfrm>
            <a:off x="2592924" y="1905000"/>
            <a:ext cx="8911687" cy="44812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2100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015" t="30707" r="11198" b="25195"/>
          <a:stretch/>
        </p:blipFill>
        <p:spPr>
          <a:xfrm>
            <a:off x="2592924" y="1905000"/>
            <a:ext cx="8911687" cy="46204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3824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27" t="32177" r="9310" b="35829"/>
          <a:stretch/>
        </p:blipFill>
        <p:spPr>
          <a:xfrm>
            <a:off x="2592925" y="1905000"/>
            <a:ext cx="8911688" cy="44819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22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63" t="31175" b="38029"/>
          <a:stretch/>
        </p:blipFill>
        <p:spPr>
          <a:xfrm>
            <a:off x="2592925" y="1905000"/>
            <a:ext cx="8911687" cy="45927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43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u="sng" dirty="0" smtClean="0"/>
              <a:t>Self Introduction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M.Shaheer (BSE-23F-253)</a:t>
            </a:r>
          </a:p>
          <a:p>
            <a:r>
              <a:rPr lang="en-US" sz="3200" dirty="0" smtClean="0"/>
              <a:t>Ahmed Muhammed </a:t>
            </a:r>
            <a:r>
              <a:rPr lang="en-US" sz="3200" dirty="0"/>
              <a:t>(</a:t>
            </a:r>
            <a:r>
              <a:rPr lang="en-US" sz="3200" dirty="0" smtClean="0"/>
              <a:t>BSE-23F-103)</a:t>
            </a:r>
            <a:endParaRPr lang="en-US" sz="3200" dirty="0"/>
          </a:p>
          <a:p>
            <a:r>
              <a:rPr lang="en-US" sz="3200" dirty="0" smtClean="0"/>
              <a:t>Hafiz </a:t>
            </a:r>
            <a:r>
              <a:rPr lang="en-US" sz="3200" dirty="0" err="1" smtClean="0"/>
              <a:t>Wildan</a:t>
            </a:r>
            <a:r>
              <a:rPr lang="en-US" sz="3200" dirty="0" smtClean="0"/>
              <a:t> Ahmed Siddiqui (BSE-23F-081)</a:t>
            </a:r>
          </a:p>
        </p:txBody>
      </p:sp>
    </p:spTree>
    <p:extLst>
      <p:ext uri="{BB962C8B-B14F-4D97-AF65-F5344CB8AC3E}">
        <p14:creationId xmlns:p14="http://schemas.microsoft.com/office/powerpoint/2010/main" val="3910979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75" t="30735" r="10342" b="24095"/>
          <a:stretch/>
        </p:blipFill>
        <p:spPr>
          <a:xfrm>
            <a:off x="2592926" y="1905000"/>
            <a:ext cx="8911686" cy="45512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03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911687" cy="3689350"/>
          </a:xfrm>
        </p:spPr>
      </p:pic>
      <p:sp>
        <p:nvSpPr>
          <p:cNvPr id="5" name="TextBox 4"/>
          <p:cNvSpPr txBox="1"/>
          <p:nvPr/>
        </p:nvSpPr>
        <p:spPr>
          <a:xfrm>
            <a:off x="3737531" y="5719041"/>
            <a:ext cx="6622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B0F0"/>
                </a:solidFill>
              </a:rPr>
              <a:t>Any Questions ?</a:t>
            </a:r>
            <a:endParaRPr 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u="sng" dirty="0" smtClean="0"/>
              <a:t>Introduction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87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this project, we have designed and </a:t>
            </a:r>
            <a:r>
              <a:rPr lang="en-US" sz="2400" dirty="0" smtClean="0"/>
              <a:t>implemented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comprehensive database system for managing </a:t>
            </a:r>
            <a:r>
              <a:rPr lang="en-US" sz="2400" dirty="0" smtClean="0"/>
              <a:t>a</a:t>
            </a:r>
          </a:p>
          <a:p>
            <a:pPr marL="0" indent="0">
              <a:buNone/>
            </a:pPr>
            <a:r>
              <a:rPr lang="en-US" sz="2400" dirty="0" smtClean="0"/>
              <a:t>software </a:t>
            </a:r>
            <a:r>
              <a:rPr lang="en-US" sz="2400" dirty="0"/>
              <a:t>house's operations. The system </a:t>
            </a:r>
            <a:r>
              <a:rPr lang="en-US" sz="2400" dirty="0" smtClean="0"/>
              <a:t>includes</a:t>
            </a:r>
          </a:p>
          <a:p>
            <a:pPr marL="0" indent="0">
              <a:buNone/>
            </a:pPr>
            <a:r>
              <a:rPr lang="en-US" sz="2400" dirty="0" smtClean="0"/>
              <a:t>entities </a:t>
            </a:r>
            <a:r>
              <a:rPr lang="en-US" sz="2400" dirty="0"/>
              <a:t>such as departments, employees, clients, projects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tasks</a:t>
            </a:r>
            <a:r>
              <a:rPr lang="en-US" sz="2400" dirty="0"/>
              <a:t>, invoices, payments, </a:t>
            </a:r>
            <a:r>
              <a:rPr lang="en-US" sz="2400" dirty="0" smtClean="0"/>
              <a:t>employee-project,</a:t>
            </a:r>
            <a:r>
              <a:rPr lang="en-US" sz="2400" dirty="0"/>
              <a:t> </a:t>
            </a:r>
            <a:r>
              <a:rPr lang="en-US" sz="2400" dirty="0" smtClean="0"/>
              <a:t>leaves</a:t>
            </a:r>
            <a:r>
              <a:rPr lang="en-US" sz="2400" dirty="0"/>
              <a:t>, </a:t>
            </a:r>
            <a:r>
              <a:rPr lang="en-US" sz="2400" dirty="0" smtClean="0"/>
              <a:t>and</a:t>
            </a:r>
          </a:p>
          <a:p>
            <a:pPr marL="0" indent="0">
              <a:buNone/>
            </a:pPr>
            <a:r>
              <a:rPr lang="en-US" sz="2400" dirty="0" smtClean="0"/>
              <a:t>meetings</a:t>
            </a:r>
            <a:r>
              <a:rPr lang="en-US" sz="2400" dirty="0"/>
              <a:t>. The goal is to facilitate </a:t>
            </a:r>
            <a:r>
              <a:rPr lang="en-US" sz="2400" dirty="0" smtClean="0"/>
              <a:t>efficient</a:t>
            </a:r>
          </a:p>
          <a:p>
            <a:pPr marL="0" indent="0">
              <a:buNone/>
            </a:pPr>
            <a:r>
              <a:rPr lang="en-US" sz="2400" dirty="0" smtClean="0"/>
              <a:t>management </a:t>
            </a:r>
            <a:r>
              <a:rPr lang="en-US" sz="2400" dirty="0"/>
              <a:t>and data retrieval processes for </a:t>
            </a:r>
            <a:r>
              <a:rPr lang="en-US" sz="2400" dirty="0" smtClean="0"/>
              <a:t>the</a:t>
            </a:r>
          </a:p>
          <a:p>
            <a:pPr marL="0" indent="0">
              <a:buNone/>
            </a:pPr>
            <a:r>
              <a:rPr lang="en-US" sz="2400" dirty="0" smtClean="0"/>
              <a:t>organization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758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/>
              <a:t>Entity Relationship Model (ERM)</a:t>
            </a:r>
            <a:endParaRPr lang="en-US" sz="44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01" t="16085" r="28533" b="11529"/>
          <a:stretch/>
        </p:blipFill>
        <p:spPr>
          <a:xfrm>
            <a:off x="263236" y="1427019"/>
            <a:ext cx="11693237" cy="52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1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 smtClean="0"/>
              <a:t>Contribution of Each Partner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58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This project was a collaborative effort among three team members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Shaheer</a:t>
            </a:r>
            <a:r>
              <a:rPr lang="en-US" dirty="0"/>
              <a:t>, Ahmed, and </a:t>
            </a:r>
            <a:r>
              <a:rPr lang="en-US" dirty="0" err="1"/>
              <a:t>Wildan</a:t>
            </a:r>
            <a:r>
              <a:rPr lang="en-US" dirty="0"/>
              <a:t>. Each member contributed significantly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different aspects of the project.</a:t>
            </a:r>
          </a:p>
          <a:p>
            <a:r>
              <a:rPr lang="en-US" b="1" u="sng" dirty="0" err="1" smtClean="0"/>
              <a:t>Shaheer</a:t>
            </a:r>
            <a:r>
              <a:rPr lang="en-US" b="1" u="sng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Focused </a:t>
            </a:r>
            <a:r>
              <a:rPr lang="en-US" dirty="0"/>
              <a:t>on designing and creating the tables for departments, employees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and clients. He also inserted sample data into these tables.</a:t>
            </a:r>
          </a:p>
          <a:p>
            <a:r>
              <a:rPr lang="en-US" b="1" u="sng" dirty="0" smtClean="0"/>
              <a:t>Ahmed:</a:t>
            </a:r>
          </a:p>
          <a:p>
            <a:pPr marL="0" indent="0">
              <a:buNone/>
            </a:pPr>
            <a:r>
              <a:rPr lang="en-US" dirty="0" smtClean="0"/>
              <a:t>      Took </a:t>
            </a:r>
            <a:r>
              <a:rPr lang="en-US" dirty="0"/>
              <a:t>responsibility for the projects, tasks, and employee-project associations. </a:t>
            </a:r>
            <a:r>
              <a:rPr lang="en-US" dirty="0" smtClean="0"/>
              <a:t>He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designed these tables and populated them with sample data.</a:t>
            </a:r>
          </a:p>
          <a:p>
            <a:r>
              <a:rPr lang="en-US" b="1" u="sng" dirty="0" err="1" smtClean="0"/>
              <a:t>Wildan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Worked </a:t>
            </a:r>
            <a:r>
              <a:rPr lang="en-US" dirty="0"/>
              <a:t>on the financial aspects, including invoices, payments, leaves,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meetings</a:t>
            </a:r>
            <a:r>
              <a:rPr lang="en-US" dirty="0"/>
              <a:t>. </a:t>
            </a:r>
            <a:r>
              <a:rPr lang="en-US" dirty="0" smtClean="0"/>
              <a:t>He also created relevant sample data for these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/>
              <a:t>Queries and Explanation Along with 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38" t="39320" r="10753" b="28861"/>
          <a:stretch/>
        </p:blipFill>
        <p:spPr>
          <a:xfrm>
            <a:off x="2592925" y="1905000"/>
            <a:ext cx="8911687" cy="45512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6376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367" t="29796" r="10796" b="25545"/>
          <a:stretch/>
        </p:blipFill>
        <p:spPr>
          <a:xfrm>
            <a:off x="2592925" y="1905000"/>
            <a:ext cx="8911687" cy="44664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7396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78" t="30270" r="11253" b="22170"/>
          <a:stretch/>
        </p:blipFill>
        <p:spPr>
          <a:xfrm>
            <a:off x="2592924" y="1905000"/>
            <a:ext cx="8911687" cy="46759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66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45" t="30744" r="9723" b="26295"/>
          <a:stretch/>
        </p:blipFill>
        <p:spPr>
          <a:xfrm>
            <a:off x="2592924" y="1905001"/>
            <a:ext cx="8911687" cy="4620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23869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502</TotalTime>
  <Words>229</Words>
  <Application>Microsoft Office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     Database (Lec) Semester Project  Presentation </vt:lpstr>
      <vt:lpstr>Self Introduction</vt:lpstr>
      <vt:lpstr>Introduction</vt:lpstr>
      <vt:lpstr>Entity Relationship Model (ERM)</vt:lpstr>
      <vt:lpstr>Contribution of Each Partner</vt:lpstr>
      <vt:lpstr>Queries and Explanation Along with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2024-05-31T21:26:25Z</dcterms:created>
  <dcterms:modified xsi:type="dcterms:W3CDTF">2024-06-10T04:36:09Z</dcterms:modified>
</cp:coreProperties>
</file>