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5" r:id="rId3"/>
    <p:sldId id="289" r:id="rId4"/>
    <p:sldId id="274" r:id="rId5"/>
    <p:sldId id="275" r:id="rId6"/>
    <p:sldId id="277" r:id="rId7"/>
    <p:sldId id="290" r:id="rId8"/>
    <p:sldId id="287" r:id="rId9"/>
    <p:sldId id="291" r:id="rId10"/>
    <p:sldId id="292" r:id="rId11"/>
    <p:sldId id="293"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na' Pain" initials="PP" lastIdx="1" clrIdx="0">
    <p:extLst>
      <p:ext uri="{19B8F6BF-5375-455C-9EA6-DF929625EA0E}">
        <p15:presenceInfo xmlns:p15="http://schemas.microsoft.com/office/powerpoint/2012/main" userId="d9536ebf92c7999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3443" autoAdjust="0"/>
  </p:normalViewPr>
  <p:slideViewPr>
    <p:cSldViewPr>
      <p:cViewPr varScale="1">
        <p:scale>
          <a:sx n="67" d="100"/>
          <a:sy n="67" d="100"/>
        </p:scale>
        <p:origin x="96" y="4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430AD-DC03-428D-AD7A-919C981E370B}" type="datetimeFigureOut">
              <a:rPr lang="en-GB" smtClean="0"/>
              <a:t>13/03/2023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DF4BEA-58FC-4DE5-BD6E-A1CC48B8116C}" type="slidenum">
              <a:rPr lang="en-GB" smtClean="0"/>
              <a:t>‹#›</a:t>
            </a:fld>
            <a:endParaRPr lang="en-GB"/>
          </a:p>
        </p:txBody>
      </p:sp>
    </p:spTree>
    <p:extLst>
      <p:ext uri="{BB962C8B-B14F-4D97-AF65-F5344CB8AC3E}">
        <p14:creationId xmlns:p14="http://schemas.microsoft.com/office/powerpoint/2010/main" val="3241264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Click to add notes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This template is copyright of Presentation Magazine.  www.presentationmagazine.com</a:t>
            </a:r>
          </a:p>
        </p:txBody>
      </p:sp>
      <p:sp>
        <p:nvSpPr>
          <p:cNvPr id="4" name="Slide Number Placeholder 3"/>
          <p:cNvSpPr>
            <a:spLocks noGrp="1"/>
          </p:cNvSpPr>
          <p:nvPr>
            <p:ph type="sldNum" sz="quarter" idx="10"/>
          </p:nvPr>
        </p:nvSpPr>
        <p:spPr/>
        <p:txBody>
          <a:bodyPr/>
          <a:lstStyle/>
          <a:p>
            <a:fld id="{DDDF4BEA-58FC-4DE5-BD6E-A1CC48B8116C}" type="slidenum">
              <a:rPr lang="en-GB" smtClean="0"/>
              <a:t>1</a:t>
            </a:fld>
            <a:endParaRPr lang="en-GB"/>
          </a:p>
        </p:txBody>
      </p:sp>
    </p:spTree>
    <p:extLst>
      <p:ext uri="{BB962C8B-B14F-4D97-AF65-F5344CB8AC3E}">
        <p14:creationId xmlns:p14="http://schemas.microsoft.com/office/powerpoint/2010/main" val="2933504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solidFill>
            <a:srgbClr val="FFFFFF">
              <a:alpha val="80000"/>
            </a:srgbClr>
          </a:solidFill>
        </p:spPr>
        <p:txBody>
          <a:bodyPr/>
          <a:lstStyle/>
          <a:p>
            <a:r>
              <a:rPr lang="en-US" dirty="0"/>
              <a:t>Click to edit Master title style</a:t>
            </a:r>
            <a:endParaRPr lang="en-GB" dirty="0"/>
          </a:p>
        </p:txBody>
      </p:sp>
      <p:sp>
        <p:nvSpPr>
          <p:cNvPr id="3" name="Subtitle 2"/>
          <p:cNvSpPr>
            <a:spLocks noGrp="1"/>
          </p:cNvSpPr>
          <p:nvPr>
            <p:ph type="subTitle" idx="1"/>
          </p:nvPr>
        </p:nvSpPr>
        <p:spPr>
          <a:xfrm>
            <a:off x="1828800" y="3886200"/>
            <a:ext cx="8534400" cy="1752600"/>
          </a:xfrm>
          <a:solidFill>
            <a:srgbClr val="FFFFFF">
              <a:alpha val="80000"/>
            </a:srgbClr>
          </a:solidFill>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C22104E-8A37-4561-90C1-E2A2FA2C4A6E}" type="datetimeFigureOut">
              <a:rPr lang="en-GB" smtClean="0"/>
              <a:t>13/03/2023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F700D2-071F-440E-A3FF-180D34BA4EC8}" type="slidenum">
              <a:rPr lang="en-GB" smtClean="0"/>
              <a:t>‹#›</a:t>
            </a:fld>
            <a:endParaRPr lang="en-GB"/>
          </a:p>
        </p:txBody>
      </p:sp>
      <p:grpSp>
        <p:nvGrpSpPr>
          <p:cNvPr id="9" name="Group 8">
            <a:extLst>
              <a:ext uri="{FF2B5EF4-FFF2-40B4-BE49-F238E27FC236}">
                <a16:creationId xmlns:a16="http://schemas.microsoft.com/office/drawing/2014/main" id="{9B067B7B-7B82-4141-8A8F-D07103F9B73B}"/>
              </a:ext>
            </a:extLst>
          </p:cNvPr>
          <p:cNvGrpSpPr/>
          <p:nvPr userDrawn="1"/>
        </p:nvGrpSpPr>
        <p:grpSpPr>
          <a:xfrm>
            <a:off x="407368" y="0"/>
            <a:ext cx="1136228" cy="6858000"/>
            <a:chOff x="3303588" y="1049338"/>
            <a:chExt cx="600076" cy="4759325"/>
          </a:xfrm>
        </p:grpSpPr>
        <p:sp>
          <p:nvSpPr>
            <p:cNvPr id="10" name="Line 129">
              <a:extLst>
                <a:ext uri="{FF2B5EF4-FFF2-40B4-BE49-F238E27FC236}">
                  <a16:creationId xmlns:a16="http://schemas.microsoft.com/office/drawing/2014/main" id="{5F90645D-15FE-4481-8F4A-19FBB4B258C5}"/>
                </a:ext>
              </a:extLst>
            </p:cNvPr>
            <p:cNvSpPr>
              <a:spLocks noChangeShapeType="1"/>
            </p:cNvSpPr>
            <p:nvPr/>
          </p:nvSpPr>
          <p:spPr bwMode="auto">
            <a:xfrm>
              <a:off x="3433763" y="3838576"/>
              <a:ext cx="150813" cy="0"/>
            </a:xfrm>
            <a:prstGeom prst="line">
              <a:avLst/>
            </a:prstGeom>
            <a:noFill/>
            <a:ln w="30163"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Line 130">
              <a:extLst>
                <a:ext uri="{FF2B5EF4-FFF2-40B4-BE49-F238E27FC236}">
                  <a16:creationId xmlns:a16="http://schemas.microsoft.com/office/drawing/2014/main" id="{F1DD3DAD-F473-4ED2-BC39-DACC135EF84D}"/>
                </a:ext>
              </a:extLst>
            </p:cNvPr>
            <p:cNvSpPr>
              <a:spLocks noChangeShapeType="1"/>
            </p:cNvSpPr>
            <p:nvPr/>
          </p:nvSpPr>
          <p:spPr bwMode="auto">
            <a:xfrm>
              <a:off x="3322638" y="3578226"/>
              <a:ext cx="261938" cy="0"/>
            </a:xfrm>
            <a:prstGeom prst="line">
              <a:avLst/>
            </a:prstGeom>
            <a:noFill/>
            <a:ln w="30163" cap="flat">
              <a:solidFill>
                <a:srgbClr val="F0DE3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Line 131">
              <a:extLst>
                <a:ext uri="{FF2B5EF4-FFF2-40B4-BE49-F238E27FC236}">
                  <a16:creationId xmlns:a16="http://schemas.microsoft.com/office/drawing/2014/main" id="{2BC961D1-27A9-45CD-8B1A-4B8608A01CCC}"/>
                </a:ext>
              </a:extLst>
            </p:cNvPr>
            <p:cNvSpPr>
              <a:spLocks noChangeShapeType="1"/>
            </p:cNvSpPr>
            <p:nvPr/>
          </p:nvSpPr>
          <p:spPr bwMode="auto">
            <a:xfrm>
              <a:off x="3622676" y="3838576"/>
              <a:ext cx="149225" cy="0"/>
            </a:xfrm>
            <a:prstGeom prst="line">
              <a:avLst/>
            </a:prstGeom>
            <a:noFill/>
            <a:ln w="30163" cap="flat">
              <a:solidFill>
                <a:srgbClr val="03B3D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 name="Line 132">
              <a:extLst>
                <a:ext uri="{FF2B5EF4-FFF2-40B4-BE49-F238E27FC236}">
                  <a16:creationId xmlns:a16="http://schemas.microsoft.com/office/drawing/2014/main" id="{2292C281-45CA-47AF-A623-EA34235A7579}"/>
                </a:ext>
              </a:extLst>
            </p:cNvPr>
            <p:cNvSpPr>
              <a:spLocks noChangeShapeType="1"/>
            </p:cNvSpPr>
            <p:nvPr/>
          </p:nvSpPr>
          <p:spPr bwMode="auto">
            <a:xfrm>
              <a:off x="3622676" y="3578226"/>
              <a:ext cx="261938" cy="0"/>
            </a:xfrm>
            <a:prstGeom prst="line">
              <a:avLst/>
            </a:prstGeom>
            <a:noFill/>
            <a:ln w="30163" cap="flat">
              <a:solidFill>
                <a:srgbClr val="10934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 name="Line 133">
              <a:extLst>
                <a:ext uri="{FF2B5EF4-FFF2-40B4-BE49-F238E27FC236}">
                  <a16:creationId xmlns:a16="http://schemas.microsoft.com/office/drawing/2014/main" id="{B8A66203-9C62-4664-9476-2AA757E5E4EE}"/>
                </a:ext>
              </a:extLst>
            </p:cNvPr>
            <p:cNvSpPr>
              <a:spLocks noChangeShapeType="1"/>
            </p:cNvSpPr>
            <p:nvPr/>
          </p:nvSpPr>
          <p:spPr bwMode="auto">
            <a:xfrm>
              <a:off x="3322638" y="5661026"/>
              <a:ext cx="261938" cy="0"/>
            </a:xfrm>
            <a:prstGeom prst="line">
              <a:avLst/>
            </a:prstGeom>
            <a:noFill/>
            <a:ln w="30163" cap="flat">
              <a:solidFill>
                <a:srgbClr val="03B3D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 name="Line 134">
              <a:extLst>
                <a:ext uri="{FF2B5EF4-FFF2-40B4-BE49-F238E27FC236}">
                  <a16:creationId xmlns:a16="http://schemas.microsoft.com/office/drawing/2014/main" id="{C5A47042-D5F0-4ADC-A795-5B19DCB236A6}"/>
                </a:ext>
              </a:extLst>
            </p:cNvPr>
            <p:cNvSpPr>
              <a:spLocks noChangeShapeType="1"/>
            </p:cNvSpPr>
            <p:nvPr/>
          </p:nvSpPr>
          <p:spPr bwMode="auto">
            <a:xfrm>
              <a:off x="3622676" y="5661026"/>
              <a:ext cx="261938" cy="0"/>
            </a:xfrm>
            <a:prstGeom prst="line">
              <a:avLst/>
            </a:prstGeom>
            <a:noFill/>
            <a:ln w="30163"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 name="Line 135">
              <a:extLst>
                <a:ext uri="{FF2B5EF4-FFF2-40B4-BE49-F238E27FC236}">
                  <a16:creationId xmlns:a16="http://schemas.microsoft.com/office/drawing/2014/main" id="{92856A54-3EB0-428B-ABCE-62D8AA9D8A99}"/>
                </a:ext>
              </a:extLst>
            </p:cNvPr>
            <p:cNvSpPr>
              <a:spLocks noChangeShapeType="1"/>
            </p:cNvSpPr>
            <p:nvPr/>
          </p:nvSpPr>
          <p:spPr bwMode="auto">
            <a:xfrm>
              <a:off x="3433763" y="5400676"/>
              <a:ext cx="150813" cy="0"/>
            </a:xfrm>
            <a:prstGeom prst="line">
              <a:avLst/>
            </a:prstGeom>
            <a:noFill/>
            <a:ln w="30163" cap="flat">
              <a:solidFill>
                <a:srgbClr val="9F7D2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 name="Line 136">
              <a:extLst>
                <a:ext uri="{FF2B5EF4-FFF2-40B4-BE49-F238E27FC236}">
                  <a16:creationId xmlns:a16="http://schemas.microsoft.com/office/drawing/2014/main" id="{42154F00-DFBB-45E3-80AE-24B688801A51}"/>
                </a:ext>
              </a:extLst>
            </p:cNvPr>
            <p:cNvSpPr>
              <a:spLocks noChangeShapeType="1"/>
            </p:cNvSpPr>
            <p:nvPr/>
          </p:nvSpPr>
          <p:spPr bwMode="auto">
            <a:xfrm>
              <a:off x="3622676" y="5400676"/>
              <a:ext cx="149225" cy="0"/>
            </a:xfrm>
            <a:prstGeom prst="line">
              <a:avLst/>
            </a:prstGeom>
            <a:noFill/>
            <a:ln w="30163" cap="flat">
              <a:solidFill>
                <a:srgbClr val="10934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 name="Line 137">
              <a:extLst>
                <a:ext uri="{FF2B5EF4-FFF2-40B4-BE49-F238E27FC236}">
                  <a16:creationId xmlns:a16="http://schemas.microsoft.com/office/drawing/2014/main" id="{C592D7F6-2DA6-47DE-BE77-F0CA425FB041}"/>
                </a:ext>
              </a:extLst>
            </p:cNvPr>
            <p:cNvSpPr>
              <a:spLocks noChangeShapeType="1"/>
            </p:cNvSpPr>
            <p:nvPr/>
          </p:nvSpPr>
          <p:spPr bwMode="auto">
            <a:xfrm>
              <a:off x="3433763" y="5027613"/>
              <a:ext cx="150813" cy="0"/>
            </a:xfrm>
            <a:prstGeom prst="line">
              <a:avLst/>
            </a:prstGeom>
            <a:noFill/>
            <a:ln w="30163"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 name="Line 138">
              <a:extLst>
                <a:ext uri="{FF2B5EF4-FFF2-40B4-BE49-F238E27FC236}">
                  <a16:creationId xmlns:a16="http://schemas.microsoft.com/office/drawing/2014/main" id="{139EDC61-3CB9-4B00-BC33-B89E553E107A}"/>
                </a:ext>
              </a:extLst>
            </p:cNvPr>
            <p:cNvSpPr>
              <a:spLocks noChangeShapeType="1"/>
            </p:cNvSpPr>
            <p:nvPr/>
          </p:nvSpPr>
          <p:spPr bwMode="auto">
            <a:xfrm>
              <a:off x="3322638" y="4767263"/>
              <a:ext cx="261938" cy="0"/>
            </a:xfrm>
            <a:prstGeom prst="line">
              <a:avLst/>
            </a:prstGeom>
            <a:noFill/>
            <a:ln w="30163" cap="flat">
              <a:solidFill>
                <a:srgbClr val="F0DE3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 name="Line 139">
              <a:extLst>
                <a:ext uri="{FF2B5EF4-FFF2-40B4-BE49-F238E27FC236}">
                  <a16:creationId xmlns:a16="http://schemas.microsoft.com/office/drawing/2014/main" id="{7221742B-75A1-4A4C-A167-B589DC05E570}"/>
                </a:ext>
              </a:extLst>
            </p:cNvPr>
            <p:cNvSpPr>
              <a:spLocks noChangeShapeType="1"/>
            </p:cNvSpPr>
            <p:nvPr/>
          </p:nvSpPr>
          <p:spPr bwMode="auto">
            <a:xfrm>
              <a:off x="3622676" y="5027613"/>
              <a:ext cx="149225" cy="0"/>
            </a:xfrm>
            <a:prstGeom prst="line">
              <a:avLst/>
            </a:prstGeom>
            <a:noFill/>
            <a:ln w="30163" cap="flat">
              <a:solidFill>
                <a:srgbClr val="03B3D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 name="Line 140">
              <a:extLst>
                <a:ext uri="{FF2B5EF4-FFF2-40B4-BE49-F238E27FC236}">
                  <a16:creationId xmlns:a16="http://schemas.microsoft.com/office/drawing/2014/main" id="{3A201736-3538-406D-AA7C-F63F12026CA9}"/>
                </a:ext>
              </a:extLst>
            </p:cNvPr>
            <p:cNvSpPr>
              <a:spLocks noChangeShapeType="1"/>
            </p:cNvSpPr>
            <p:nvPr/>
          </p:nvSpPr>
          <p:spPr bwMode="auto">
            <a:xfrm>
              <a:off x="3622676" y="4767263"/>
              <a:ext cx="261938" cy="0"/>
            </a:xfrm>
            <a:prstGeom prst="line">
              <a:avLst/>
            </a:prstGeom>
            <a:noFill/>
            <a:ln w="30163" cap="flat">
              <a:solidFill>
                <a:srgbClr val="10934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 name="Line 141">
              <a:extLst>
                <a:ext uri="{FF2B5EF4-FFF2-40B4-BE49-F238E27FC236}">
                  <a16:creationId xmlns:a16="http://schemas.microsoft.com/office/drawing/2014/main" id="{9B53EE8B-433F-437F-85B7-F6548496C98A}"/>
                </a:ext>
              </a:extLst>
            </p:cNvPr>
            <p:cNvSpPr>
              <a:spLocks noChangeShapeType="1"/>
            </p:cNvSpPr>
            <p:nvPr/>
          </p:nvSpPr>
          <p:spPr bwMode="auto">
            <a:xfrm>
              <a:off x="3322638" y="4470401"/>
              <a:ext cx="261938" cy="0"/>
            </a:xfrm>
            <a:prstGeom prst="line">
              <a:avLst/>
            </a:prstGeom>
            <a:noFill/>
            <a:ln w="30163" cap="flat">
              <a:solidFill>
                <a:srgbClr val="03B3D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 name="Line 142">
              <a:extLst>
                <a:ext uri="{FF2B5EF4-FFF2-40B4-BE49-F238E27FC236}">
                  <a16:creationId xmlns:a16="http://schemas.microsoft.com/office/drawing/2014/main" id="{44CB4C7A-0899-4820-885A-4BC9B1D3B987}"/>
                </a:ext>
              </a:extLst>
            </p:cNvPr>
            <p:cNvSpPr>
              <a:spLocks noChangeShapeType="1"/>
            </p:cNvSpPr>
            <p:nvPr/>
          </p:nvSpPr>
          <p:spPr bwMode="auto">
            <a:xfrm>
              <a:off x="3622676" y="4470401"/>
              <a:ext cx="261938" cy="0"/>
            </a:xfrm>
            <a:prstGeom prst="line">
              <a:avLst/>
            </a:prstGeom>
            <a:noFill/>
            <a:ln w="30163"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 name="Line 143">
              <a:extLst>
                <a:ext uri="{FF2B5EF4-FFF2-40B4-BE49-F238E27FC236}">
                  <a16:creationId xmlns:a16="http://schemas.microsoft.com/office/drawing/2014/main" id="{974458EF-2580-42F0-8B77-2E11D23EBB37}"/>
                </a:ext>
              </a:extLst>
            </p:cNvPr>
            <p:cNvSpPr>
              <a:spLocks noChangeShapeType="1"/>
            </p:cNvSpPr>
            <p:nvPr/>
          </p:nvSpPr>
          <p:spPr bwMode="auto">
            <a:xfrm>
              <a:off x="3433763" y="4210051"/>
              <a:ext cx="150813" cy="0"/>
            </a:xfrm>
            <a:prstGeom prst="line">
              <a:avLst/>
            </a:prstGeom>
            <a:noFill/>
            <a:ln w="30163" cap="flat">
              <a:solidFill>
                <a:srgbClr val="9F7D2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 name="Line 144">
              <a:extLst>
                <a:ext uri="{FF2B5EF4-FFF2-40B4-BE49-F238E27FC236}">
                  <a16:creationId xmlns:a16="http://schemas.microsoft.com/office/drawing/2014/main" id="{116FEB27-279C-4845-9819-43043DF1E8E5}"/>
                </a:ext>
              </a:extLst>
            </p:cNvPr>
            <p:cNvSpPr>
              <a:spLocks noChangeShapeType="1"/>
            </p:cNvSpPr>
            <p:nvPr/>
          </p:nvSpPr>
          <p:spPr bwMode="auto">
            <a:xfrm>
              <a:off x="3622676" y="4210051"/>
              <a:ext cx="149225" cy="0"/>
            </a:xfrm>
            <a:prstGeom prst="line">
              <a:avLst/>
            </a:prstGeom>
            <a:noFill/>
            <a:ln w="30163" cap="flat">
              <a:solidFill>
                <a:srgbClr val="10934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 name="Freeform 145">
              <a:extLst>
                <a:ext uri="{FF2B5EF4-FFF2-40B4-BE49-F238E27FC236}">
                  <a16:creationId xmlns:a16="http://schemas.microsoft.com/office/drawing/2014/main" id="{26559FE8-4DB9-44C6-8F32-097EAFDEF68B}"/>
                </a:ext>
              </a:extLst>
            </p:cNvPr>
            <p:cNvSpPr>
              <a:spLocks/>
            </p:cNvSpPr>
            <p:nvPr/>
          </p:nvSpPr>
          <p:spPr bwMode="auto">
            <a:xfrm>
              <a:off x="3303588" y="5240338"/>
              <a:ext cx="273050" cy="568325"/>
            </a:xfrm>
            <a:custGeom>
              <a:avLst/>
              <a:gdLst>
                <a:gd name="T0" fmla="*/ 0 w 73"/>
                <a:gd name="T1" fmla="*/ 153 h 153"/>
                <a:gd name="T2" fmla="*/ 73 w 73"/>
                <a:gd name="T3" fmla="*/ 0 h 153"/>
              </a:gdLst>
              <a:ahLst/>
              <a:cxnLst>
                <a:cxn ang="0">
                  <a:pos x="T0" y="T1"/>
                </a:cxn>
                <a:cxn ang="0">
                  <a:pos x="T2" y="T3"/>
                </a:cxn>
              </a:cxnLst>
              <a:rect l="0" t="0" r="r" b="b"/>
              <a:pathLst>
                <a:path w="73" h="153">
                  <a:moveTo>
                    <a:pt x="0" y="153"/>
                  </a:moveTo>
                  <a:cubicBezTo>
                    <a:pt x="0" y="78"/>
                    <a:pt x="35" y="38"/>
                    <a:pt x="73" y="0"/>
                  </a:cubicBezTo>
                </a:path>
              </a:pathLst>
            </a:custGeom>
            <a:noFill/>
            <a:ln w="46038" cap="flat">
              <a:solidFill>
                <a:srgbClr val="585EA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 name="Freeform 146">
              <a:extLst>
                <a:ext uri="{FF2B5EF4-FFF2-40B4-BE49-F238E27FC236}">
                  <a16:creationId xmlns:a16="http://schemas.microsoft.com/office/drawing/2014/main" id="{A5392865-2E4C-4B89-B149-3EFB35E8CA41}"/>
                </a:ext>
              </a:extLst>
            </p:cNvPr>
            <p:cNvSpPr>
              <a:spLocks/>
            </p:cNvSpPr>
            <p:nvPr/>
          </p:nvSpPr>
          <p:spPr bwMode="auto">
            <a:xfrm>
              <a:off x="3303588" y="3429001"/>
              <a:ext cx="600075" cy="1758950"/>
            </a:xfrm>
            <a:custGeom>
              <a:avLst/>
              <a:gdLst>
                <a:gd name="T0" fmla="*/ 87 w 160"/>
                <a:gd name="T1" fmla="*/ 473 h 473"/>
                <a:gd name="T2" fmla="*/ 160 w 160"/>
                <a:gd name="T3" fmla="*/ 320 h 473"/>
                <a:gd name="T4" fmla="*/ 0 w 160"/>
                <a:gd name="T5" fmla="*/ 0 h 473"/>
              </a:gdLst>
              <a:ahLst/>
              <a:cxnLst>
                <a:cxn ang="0">
                  <a:pos x="T0" y="T1"/>
                </a:cxn>
                <a:cxn ang="0">
                  <a:pos x="T2" y="T3"/>
                </a:cxn>
                <a:cxn ang="0">
                  <a:pos x="T4" y="T5"/>
                </a:cxn>
              </a:cxnLst>
              <a:rect l="0" t="0" r="r" b="b"/>
              <a:pathLst>
                <a:path w="160" h="473">
                  <a:moveTo>
                    <a:pt x="87" y="473"/>
                  </a:moveTo>
                  <a:cubicBezTo>
                    <a:pt x="125" y="435"/>
                    <a:pt x="160" y="395"/>
                    <a:pt x="160" y="320"/>
                  </a:cubicBezTo>
                  <a:cubicBezTo>
                    <a:pt x="160" y="160"/>
                    <a:pt x="0" y="160"/>
                    <a:pt x="0" y="0"/>
                  </a:cubicBezTo>
                </a:path>
              </a:pathLst>
            </a:custGeom>
            <a:noFill/>
            <a:ln w="46038" cap="flat">
              <a:solidFill>
                <a:srgbClr val="585EA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 name="Line 147">
              <a:extLst>
                <a:ext uri="{FF2B5EF4-FFF2-40B4-BE49-F238E27FC236}">
                  <a16:creationId xmlns:a16="http://schemas.microsoft.com/office/drawing/2014/main" id="{68D88909-4B10-4FF0-9C30-D055D8735ADC}"/>
                </a:ext>
              </a:extLst>
            </p:cNvPr>
            <p:cNvSpPr>
              <a:spLocks noChangeShapeType="1"/>
            </p:cNvSpPr>
            <p:nvPr/>
          </p:nvSpPr>
          <p:spPr bwMode="auto">
            <a:xfrm>
              <a:off x="3490913" y="5154613"/>
              <a:ext cx="0" cy="0"/>
            </a:xfrm>
            <a:prstGeom prst="line">
              <a:avLst/>
            </a:prstGeom>
            <a:noFill/>
            <a:ln w="46038" cap="flat">
              <a:solidFill>
                <a:srgbClr val="585EAA"/>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 name="Line 148">
              <a:extLst>
                <a:ext uri="{FF2B5EF4-FFF2-40B4-BE49-F238E27FC236}">
                  <a16:creationId xmlns:a16="http://schemas.microsoft.com/office/drawing/2014/main" id="{FE5D4387-99C2-4224-9EAD-E5CBF7733E69}"/>
                </a:ext>
              </a:extLst>
            </p:cNvPr>
            <p:cNvSpPr>
              <a:spLocks noChangeShapeType="1"/>
            </p:cNvSpPr>
            <p:nvPr/>
          </p:nvSpPr>
          <p:spPr bwMode="auto">
            <a:xfrm>
              <a:off x="3576638" y="5240338"/>
              <a:ext cx="0" cy="0"/>
            </a:xfrm>
            <a:prstGeom prst="line">
              <a:avLst/>
            </a:prstGeom>
            <a:noFill/>
            <a:ln w="46038" cap="flat">
              <a:solidFill>
                <a:srgbClr val="585EAA"/>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 name="Line 149">
              <a:extLst>
                <a:ext uri="{FF2B5EF4-FFF2-40B4-BE49-F238E27FC236}">
                  <a16:creationId xmlns:a16="http://schemas.microsoft.com/office/drawing/2014/main" id="{552008D0-C910-4A5E-B8F3-1B082FA933C4}"/>
                </a:ext>
              </a:extLst>
            </p:cNvPr>
            <p:cNvSpPr>
              <a:spLocks noChangeShapeType="1"/>
            </p:cNvSpPr>
            <p:nvPr/>
          </p:nvSpPr>
          <p:spPr bwMode="auto">
            <a:xfrm>
              <a:off x="3629026" y="5187951"/>
              <a:ext cx="0" cy="0"/>
            </a:xfrm>
            <a:prstGeom prst="line">
              <a:avLst/>
            </a:prstGeom>
            <a:noFill/>
            <a:ln w="46038" cap="flat">
              <a:solidFill>
                <a:srgbClr val="585EAA"/>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 name="Freeform 150">
              <a:extLst>
                <a:ext uri="{FF2B5EF4-FFF2-40B4-BE49-F238E27FC236}">
                  <a16:creationId xmlns:a16="http://schemas.microsoft.com/office/drawing/2014/main" id="{B72BD623-D4DE-4869-9CA1-1F992F5B3F43}"/>
                </a:ext>
              </a:extLst>
            </p:cNvPr>
            <p:cNvSpPr>
              <a:spLocks/>
            </p:cNvSpPr>
            <p:nvPr/>
          </p:nvSpPr>
          <p:spPr bwMode="auto">
            <a:xfrm>
              <a:off x="3629026" y="3429001"/>
              <a:ext cx="274638" cy="568325"/>
            </a:xfrm>
            <a:custGeom>
              <a:avLst/>
              <a:gdLst>
                <a:gd name="T0" fmla="*/ 73 w 73"/>
                <a:gd name="T1" fmla="*/ 0 h 153"/>
                <a:gd name="T2" fmla="*/ 0 w 73"/>
                <a:gd name="T3" fmla="*/ 153 h 153"/>
              </a:gdLst>
              <a:ahLst/>
              <a:cxnLst>
                <a:cxn ang="0">
                  <a:pos x="T0" y="T1"/>
                </a:cxn>
                <a:cxn ang="0">
                  <a:pos x="T2" y="T3"/>
                </a:cxn>
              </a:cxnLst>
              <a:rect l="0" t="0" r="r" b="b"/>
              <a:pathLst>
                <a:path w="73" h="153">
                  <a:moveTo>
                    <a:pt x="73" y="0"/>
                  </a:moveTo>
                  <a:cubicBezTo>
                    <a:pt x="73" y="75"/>
                    <a:pt x="38" y="115"/>
                    <a:pt x="0" y="153"/>
                  </a:cubicBezTo>
                </a:path>
              </a:pathLst>
            </a:custGeom>
            <a:noFill/>
            <a:ln w="46038" cap="flat">
              <a:solidFill>
                <a:srgbClr val="ED1B5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 name="Freeform 151">
              <a:extLst>
                <a:ext uri="{FF2B5EF4-FFF2-40B4-BE49-F238E27FC236}">
                  <a16:creationId xmlns:a16="http://schemas.microsoft.com/office/drawing/2014/main" id="{A781527E-D8AB-43AC-B7FE-4EF40217620A}"/>
                </a:ext>
              </a:extLst>
            </p:cNvPr>
            <p:cNvSpPr>
              <a:spLocks/>
            </p:cNvSpPr>
            <p:nvPr/>
          </p:nvSpPr>
          <p:spPr bwMode="auto">
            <a:xfrm>
              <a:off x="3303588" y="4049713"/>
              <a:ext cx="600075" cy="1758950"/>
            </a:xfrm>
            <a:custGeom>
              <a:avLst/>
              <a:gdLst>
                <a:gd name="T0" fmla="*/ 73 w 160"/>
                <a:gd name="T1" fmla="*/ 0 h 473"/>
                <a:gd name="T2" fmla="*/ 0 w 160"/>
                <a:gd name="T3" fmla="*/ 153 h 473"/>
                <a:gd name="T4" fmla="*/ 160 w 160"/>
                <a:gd name="T5" fmla="*/ 473 h 473"/>
              </a:gdLst>
              <a:ahLst/>
              <a:cxnLst>
                <a:cxn ang="0">
                  <a:pos x="T0" y="T1"/>
                </a:cxn>
                <a:cxn ang="0">
                  <a:pos x="T2" y="T3"/>
                </a:cxn>
                <a:cxn ang="0">
                  <a:pos x="T4" y="T5"/>
                </a:cxn>
              </a:cxnLst>
              <a:rect l="0" t="0" r="r" b="b"/>
              <a:pathLst>
                <a:path w="160" h="473">
                  <a:moveTo>
                    <a:pt x="73" y="0"/>
                  </a:moveTo>
                  <a:cubicBezTo>
                    <a:pt x="35" y="38"/>
                    <a:pt x="0" y="78"/>
                    <a:pt x="0" y="153"/>
                  </a:cubicBezTo>
                  <a:cubicBezTo>
                    <a:pt x="0" y="313"/>
                    <a:pt x="160" y="313"/>
                    <a:pt x="160" y="473"/>
                  </a:cubicBezTo>
                </a:path>
              </a:pathLst>
            </a:custGeom>
            <a:noFill/>
            <a:ln w="46038" cap="flat">
              <a:solidFill>
                <a:srgbClr val="ED1B5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 name="Line 152">
              <a:extLst>
                <a:ext uri="{FF2B5EF4-FFF2-40B4-BE49-F238E27FC236}">
                  <a16:creationId xmlns:a16="http://schemas.microsoft.com/office/drawing/2014/main" id="{CFE6422D-451B-4859-9CFD-0385FA1E78C1}"/>
                </a:ext>
              </a:extLst>
            </p:cNvPr>
            <p:cNvSpPr>
              <a:spLocks noChangeShapeType="1"/>
            </p:cNvSpPr>
            <p:nvPr/>
          </p:nvSpPr>
          <p:spPr bwMode="auto">
            <a:xfrm>
              <a:off x="3716338" y="4083051"/>
              <a:ext cx="0" cy="0"/>
            </a:xfrm>
            <a:prstGeom prst="line">
              <a:avLst/>
            </a:prstGeom>
            <a:noFill/>
            <a:ln w="46038"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4" name="Line 153">
              <a:extLst>
                <a:ext uri="{FF2B5EF4-FFF2-40B4-BE49-F238E27FC236}">
                  <a16:creationId xmlns:a16="http://schemas.microsoft.com/office/drawing/2014/main" id="{7838135B-4BBE-48D7-B37B-3F34B0C3A9A8}"/>
                </a:ext>
              </a:extLst>
            </p:cNvPr>
            <p:cNvSpPr>
              <a:spLocks noChangeShapeType="1"/>
            </p:cNvSpPr>
            <p:nvPr/>
          </p:nvSpPr>
          <p:spPr bwMode="auto">
            <a:xfrm>
              <a:off x="3629026" y="3997326"/>
              <a:ext cx="0" cy="0"/>
            </a:xfrm>
            <a:prstGeom prst="line">
              <a:avLst/>
            </a:prstGeom>
            <a:noFill/>
            <a:ln w="46038"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5" name="Line 154">
              <a:extLst>
                <a:ext uri="{FF2B5EF4-FFF2-40B4-BE49-F238E27FC236}">
                  <a16:creationId xmlns:a16="http://schemas.microsoft.com/office/drawing/2014/main" id="{9C33A7FD-B9DC-48A4-B4C7-3C6E4AEB4E5F}"/>
                </a:ext>
              </a:extLst>
            </p:cNvPr>
            <p:cNvSpPr>
              <a:spLocks noChangeShapeType="1"/>
            </p:cNvSpPr>
            <p:nvPr/>
          </p:nvSpPr>
          <p:spPr bwMode="auto">
            <a:xfrm>
              <a:off x="3576638" y="4049713"/>
              <a:ext cx="0" cy="0"/>
            </a:xfrm>
            <a:prstGeom prst="line">
              <a:avLst/>
            </a:prstGeom>
            <a:noFill/>
            <a:ln w="46038"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 name="Line 155">
              <a:extLst>
                <a:ext uri="{FF2B5EF4-FFF2-40B4-BE49-F238E27FC236}">
                  <a16:creationId xmlns:a16="http://schemas.microsoft.com/office/drawing/2014/main" id="{89631010-667E-442C-B33B-1A1B12AA3EFD}"/>
                </a:ext>
              </a:extLst>
            </p:cNvPr>
            <p:cNvSpPr>
              <a:spLocks noChangeShapeType="1"/>
            </p:cNvSpPr>
            <p:nvPr/>
          </p:nvSpPr>
          <p:spPr bwMode="auto">
            <a:xfrm>
              <a:off x="3322638" y="566102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 name="Line 156">
              <a:extLst>
                <a:ext uri="{FF2B5EF4-FFF2-40B4-BE49-F238E27FC236}">
                  <a16:creationId xmlns:a16="http://schemas.microsoft.com/office/drawing/2014/main" id="{0C99A0DE-93ED-45CC-9170-0446E5CB0D6D}"/>
                </a:ext>
              </a:extLst>
            </p:cNvPr>
            <p:cNvSpPr>
              <a:spLocks noChangeShapeType="1"/>
            </p:cNvSpPr>
            <p:nvPr/>
          </p:nvSpPr>
          <p:spPr bwMode="auto">
            <a:xfrm>
              <a:off x="3884613" y="566102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 name="Line 157">
              <a:extLst>
                <a:ext uri="{FF2B5EF4-FFF2-40B4-BE49-F238E27FC236}">
                  <a16:creationId xmlns:a16="http://schemas.microsoft.com/office/drawing/2014/main" id="{4B73DFCA-5B93-483A-8B88-55FD148977A7}"/>
                </a:ext>
              </a:extLst>
            </p:cNvPr>
            <p:cNvSpPr>
              <a:spLocks noChangeShapeType="1"/>
            </p:cNvSpPr>
            <p:nvPr/>
          </p:nvSpPr>
          <p:spPr bwMode="auto">
            <a:xfrm>
              <a:off x="3433763" y="540067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 name="Line 158">
              <a:extLst>
                <a:ext uri="{FF2B5EF4-FFF2-40B4-BE49-F238E27FC236}">
                  <a16:creationId xmlns:a16="http://schemas.microsoft.com/office/drawing/2014/main" id="{630F3589-74D9-4362-AF3B-09EC49EDD476}"/>
                </a:ext>
              </a:extLst>
            </p:cNvPr>
            <p:cNvSpPr>
              <a:spLocks noChangeShapeType="1"/>
            </p:cNvSpPr>
            <p:nvPr/>
          </p:nvSpPr>
          <p:spPr bwMode="auto">
            <a:xfrm>
              <a:off x="3771901" y="540067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 name="Line 159">
              <a:extLst>
                <a:ext uri="{FF2B5EF4-FFF2-40B4-BE49-F238E27FC236}">
                  <a16:creationId xmlns:a16="http://schemas.microsoft.com/office/drawing/2014/main" id="{C12E3FC2-EF07-491D-B07A-B7D249C83CBB}"/>
                </a:ext>
              </a:extLst>
            </p:cNvPr>
            <p:cNvSpPr>
              <a:spLocks noChangeShapeType="1"/>
            </p:cNvSpPr>
            <p:nvPr/>
          </p:nvSpPr>
          <p:spPr bwMode="auto">
            <a:xfrm>
              <a:off x="3433763" y="383857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1" name="Line 160">
              <a:extLst>
                <a:ext uri="{FF2B5EF4-FFF2-40B4-BE49-F238E27FC236}">
                  <a16:creationId xmlns:a16="http://schemas.microsoft.com/office/drawing/2014/main" id="{4D3D2CD7-F8A8-40FA-A07F-FC949D76AC0F}"/>
                </a:ext>
              </a:extLst>
            </p:cNvPr>
            <p:cNvSpPr>
              <a:spLocks noChangeShapeType="1"/>
            </p:cNvSpPr>
            <p:nvPr/>
          </p:nvSpPr>
          <p:spPr bwMode="auto">
            <a:xfrm>
              <a:off x="3322638" y="357822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2" name="Line 161">
              <a:extLst>
                <a:ext uri="{FF2B5EF4-FFF2-40B4-BE49-F238E27FC236}">
                  <a16:creationId xmlns:a16="http://schemas.microsoft.com/office/drawing/2014/main" id="{F8D75493-857B-4DE1-A5BD-F9482E733E12}"/>
                </a:ext>
              </a:extLst>
            </p:cNvPr>
            <p:cNvSpPr>
              <a:spLocks noChangeShapeType="1"/>
            </p:cNvSpPr>
            <p:nvPr/>
          </p:nvSpPr>
          <p:spPr bwMode="auto">
            <a:xfrm>
              <a:off x="3771901" y="383857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3" name="Line 162">
              <a:extLst>
                <a:ext uri="{FF2B5EF4-FFF2-40B4-BE49-F238E27FC236}">
                  <a16:creationId xmlns:a16="http://schemas.microsoft.com/office/drawing/2014/main" id="{37C49638-B606-4EBF-9ACD-1059C9C47731}"/>
                </a:ext>
              </a:extLst>
            </p:cNvPr>
            <p:cNvSpPr>
              <a:spLocks noChangeShapeType="1"/>
            </p:cNvSpPr>
            <p:nvPr/>
          </p:nvSpPr>
          <p:spPr bwMode="auto">
            <a:xfrm>
              <a:off x="3884613" y="357822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4" name="Line 163">
              <a:extLst>
                <a:ext uri="{FF2B5EF4-FFF2-40B4-BE49-F238E27FC236}">
                  <a16:creationId xmlns:a16="http://schemas.microsoft.com/office/drawing/2014/main" id="{95AF2309-FC67-4430-A07F-46D1239E326F}"/>
                </a:ext>
              </a:extLst>
            </p:cNvPr>
            <p:cNvSpPr>
              <a:spLocks noChangeShapeType="1"/>
            </p:cNvSpPr>
            <p:nvPr/>
          </p:nvSpPr>
          <p:spPr bwMode="auto">
            <a:xfrm>
              <a:off x="3303588" y="3429001"/>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5" name="Line 164">
              <a:extLst>
                <a:ext uri="{FF2B5EF4-FFF2-40B4-BE49-F238E27FC236}">
                  <a16:creationId xmlns:a16="http://schemas.microsoft.com/office/drawing/2014/main" id="{C2F30129-25AA-4C71-B2F4-F9CA9B9EEECB}"/>
                </a:ext>
              </a:extLst>
            </p:cNvPr>
            <p:cNvSpPr>
              <a:spLocks noChangeShapeType="1"/>
            </p:cNvSpPr>
            <p:nvPr/>
          </p:nvSpPr>
          <p:spPr bwMode="auto">
            <a:xfrm>
              <a:off x="3903663" y="3429001"/>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6" name="Line 165">
              <a:extLst>
                <a:ext uri="{FF2B5EF4-FFF2-40B4-BE49-F238E27FC236}">
                  <a16:creationId xmlns:a16="http://schemas.microsoft.com/office/drawing/2014/main" id="{B77F11E5-D71D-4966-AB4B-B4305CDC31D9}"/>
                </a:ext>
              </a:extLst>
            </p:cNvPr>
            <p:cNvSpPr>
              <a:spLocks noChangeShapeType="1"/>
            </p:cNvSpPr>
            <p:nvPr/>
          </p:nvSpPr>
          <p:spPr bwMode="auto">
            <a:xfrm>
              <a:off x="3433763" y="1457326"/>
              <a:ext cx="150813" cy="0"/>
            </a:xfrm>
            <a:prstGeom prst="line">
              <a:avLst/>
            </a:prstGeom>
            <a:noFill/>
            <a:ln w="30163"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7" name="Line 166">
              <a:extLst>
                <a:ext uri="{FF2B5EF4-FFF2-40B4-BE49-F238E27FC236}">
                  <a16:creationId xmlns:a16="http://schemas.microsoft.com/office/drawing/2014/main" id="{F87B9850-E7CD-4301-B6C2-D6F329C67442}"/>
                </a:ext>
              </a:extLst>
            </p:cNvPr>
            <p:cNvSpPr>
              <a:spLocks noChangeShapeType="1"/>
            </p:cNvSpPr>
            <p:nvPr/>
          </p:nvSpPr>
          <p:spPr bwMode="auto">
            <a:xfrm>
              <a:off x="3322638" y="1196976"/>
              <a:ext cx="261938" cy="0"/>
            </a:xfrm>
            <a:prstGeom prst="line">
              <a:avLst/>
            </a:prstGeom>
            <a:noFill/>
            <a:ln w="30163" cap="flat">
              <a:solidFill>
                <a:srgbClr val="F0DE3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8" name="Line 167">
              <a:extLst>
                <a:ext uri="{FF2B5EF4-FFF2-40B4-BE49-F238E27FC236}">
                  <a16:creationId xmlns:a16="http://schemas.microsoft.com/office/drawing/2014/main" id="{C7633AB0-6908-4233-9817-EF7BF97EEC07}"/>
                </a:ext>
              </a:extLst>
            </p:cNvPr>
            <p:cNvSpPr>
              <a:spLocks noChangeShapeType="1"/>
            </p:cNvSpPr>
            <p:nvPr/>
          </p:nvSpPr>
          <p:spPr bwMode="auto">
            <a:xfrm>
              <a:off x="3622676" y="1457326"/>
              <a:ext cx="149225" cy="0"/>
            </a:xfrm>
            <a:prstGeom prst="line">
              <a:avLst/>
            </a:prstGeom>
            <a:noFill/>
            <a:ln w="30163" cap="flat">
              <a:solidFill>
                <a:srgbClr val="03B3D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9" name="Line 168">
              <a:extLst>
                <a:ext uri="{FF2B5EF4-FFF2-40B4-BE49-F238E27FC236}">
                  <a16:creationId xmlns:a16="http://schemas.microsoft.com/office/drawing/2014/main" id="{7F648BAB-CEC9-4815-9A05-630D7F7412AE}"/>
                </a:ext>
              </a:extLst>
            </p:cNvPr>
            <p:cNvSpPr>
              <a:spLocks noChangeShapeType="1"/>
            </p:cNvSpPr>
            <p:nvPr/>
          </p:nvSpPr>
          <p:spPr bwMode="auto">
            <a:xfrm>
              <a:off x="3622676" y="1196976"/>
              <a:ext cx="261938" cy="0"/>
            </a:xfrm>
            <a:prstGeom prst="line">
              <a:avLst/>
            </a:prstGeom>
            <a:noFill/>
            <a:ln w="30163" cap="flat">
              <a:solidFill>
                <a:srgbClr val="10934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0" name="Line 169">
              <a:extLst>
                <a:ext uri="{FF2B5EF4-FFF2-40B4-BE49-F238E27FC236}">
                  <a16:creationId xmlns:a16="http://schemas.microsoft.com/office/drawing/2014/main" id="{DE22903A-ED75-46E3-AAAF-82E59FBD8763}"/>
                </a:ext>
              </a:extLst>
            </p:cNvPr>
            <p:cNvSpPr>
              <a:spLocks noChangeShapeType="1"/>
            </p:cNvSpPr>
            <p:nvPr/>
          </p:nvSpPr>
          <p:spPr bwMode="auto">
            <a:xfrm>
              <a:off x="3322638" y="3279776"/>
              <a:ext cx="261938" cy="0"/>
            </a:xfrm>
            <a:prstGeom prst="line">
              <a:avLst/>
            </a:prstGeom>
            <a:noFill/>
            <a:ln w="30163" cap="flat">
              <a:solidFill>
                <a:srgbClr val="03B3D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1" name="Line 170">
              <a:extLst>
                <a:ext uri="{FF2B5EF4-FFF2-40B4-BE49-F238E27FC236}">
                  <a16:creationId xmlns:a16="http://schemas.microsoft.com/office/drawing/2014/main" id="{1734A134-5F09-482C-92E6-3519D7ADB00C}"/>
                </a:ext>
              </a:extLst>
            </p:cNvPr>
            <p:cNvSpPr>
              <a:spLocks noChangeShapeType="1"/>
            </p:cNvSpPr>
            <p:nvPr/>
          </p:nvSpPr>
          <p:spPr bwMode="auto">
            <a:xfrm>
              <a:off x="3622676" y="3279776"/>
              <a:ext cx="261938" cy="0"/>
            </a:xfrm>
            <a:prstGeom prst="line">
              <a:avLst/>
            </a:prstGeom>
            <a:noFill/>
            <a:ln w="30163"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2" name="Line 171">
              <a:extLst>
                <a:ext uri="{FF2B5EF4-FFF2-40B4-BE49-F238E27FC236}">
                  <a16:creationId xmlns:a16="http://schemas.microsoft.com/office/drawing/2014/main" id="{E21E3BE6-8D48-4056-A872-5236D9C07495}"/>
                </a:ext>
              </a:extLst>
            </p:cNvPr>
            <p:cNvSpPr>
              <a:spLocks noChangeShapeType="1"/>
            </p:cNvSpPr>
            <p:nvPr/>
          </p:nvSpPr>
          <p:spPr bwMode="auto">
            <a:xfrm>
              <a:off x="3433763" y="3019426"/>
              <a:ext cx="150813" cy="0"/>
            </a:xfrm>
            <a:prstGeom prst="line">
              <a:avLst/>
            </a:prstGeom>
            <a:noFill/>
            <a:ln w="30163" cap="flat">
              <a:solidFill>
                <a:srgbClr val="9F7D2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3" name="Line 172">
              <a:extLst>
                <a:ext uri="{FF2B5EF4-FFF2-40B4-BE49-F238E27FC236}">
                  <a16:creationId xmlns:a16="http://schemas.microsoft.com/office/drawing/2014/main" id="{D5510EE4-5984-4C62-AD5D-2A2680A28008}"/>
                </a:ext>
              </a:extLst>
            </p:cNvPr>
            <p:cNvSpPr>
              <a:spLocks noChangeShapeType="1"/>
            </p:cNvSpPr>
            <p:nvPr/>
          </p:nvSpPr>
          <p:spPr bwMode="auto">
            <a:xfrm>
              <a:off x="3622676" y="3019426"/>
              <a:ext cx="149225" cy="0"/>
            </a:xfrm>
            <a:prstGeom prst="line">
              <a:avLst/>
            </a:prstGeom>
            <a:noFill/>
            <a:ln w="30163" cap="flat">
              <a:solidFill>
                <a:srgbClr val="10934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4" name="Line 173">
              <a:extLst>
                <a:ext uri="{FF2B5EF4-FFF2-40B4-BE49-F238E27FC236}">
                  <a16:creationId xmlns:a16="http://schemas.microsoft.com/office/drawing/2014/main" id="{9E31A19F-7699-440E-8D85-2EC47D04B0D3}"/>
                </a:ext>
              </a:extLst>
            </p:cNvPr>
            <p:cNvSpPr>
              <a:spLocks noChangeShapeType="1"/>
            </p:cNvSpPr>
            <p:nvPr/>
          </p:nvSpPr>
          <p:spPr bwMode="auto">
            <a:xfrm>
              <a:off x="3433763" y="2647951"/>
              <a:ext cx="150813" cy="0"/>
            </a:xfrm>
            <a:prstGeom prst="line">
              <a:avLst/>
            </a:prstGeom>
            <a:noFill/>
            <a:ln w="30163"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5" name="Line 174">
              <a:extLst>
                <a:ext uri="{FF2B5EF4-FFF2-40B4-BE49-F238E27FC236}">
                  <a16:creationId xmlns:a16="http://schemas.microsoft.com/office/drawing/2014/main" id="{D5FCFBFB-21DA-44D1-BCAB-4E71BCFE3DA0}"/>
                </a:ext>
              </a:extLst>
            </p:cNvPr>
            <p:cNvSpPr>
              <a:spLocks noChangeShapeType="1"/>
            </p:cNvSpPr>
            <p:nvPr/>
          </p:nvSpPr>
          <p:spPr bwMode="auto">
            <a:xfrm>
              <a:off x="3322638" y="2387601"/>
              <a:ext cx="261938" cy="0"/>
            </a:xfrm>
            <a:prstGeom prst="line">
              <a:avLst/>
            </a:prstGeom>
            <a:noFill/>
            <a:ln w="30163" cap="flat">
              <a:solidFill>
                <a:srgbClr val="F0DE3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6" name="Line 175">
              <a:extLst>
                <a:ext uri="{FF2B5EF4-FFF2-40B4-BE49-F238E27FC236}">
                  <a16:creationId xmlns:a16="http://schemas.microsoft.com/office/drawing/2014/main" id="{BF694298-95F9-4CF9-8D6F-F7158E6412F7}"/>
                </a:ext>
              </a:extLst>
            </p:cNvPr>
            <p:cNvSpPr>
              <a:spLocks noChangeShapeType="1"/>
            </p:cNvSpPr>
            <p:nvPr/>
          </p:nvSpPr>
          <p:spPr bwMode="auto">
            <a:xfrm>
              <a:off x="3622676" y="2647951"/>
              <a:ext cx="149225" cy="0"/>
            </a:xfrm>
            <a:prstGeom prst="line">
              <a:avLst/>
            </a:prstGeom>
            <a:noFill/>
            <a:ln w="30163" cap="flat">
              <a:solidFill>
                <a:srgbClr val="03B3D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7" name="Line 176">
              <a:extLst>
                <a:ext uri="{FF2B5EF4-FFF2-40B4-BE49-F238E27FC236}">
                  <a16:creationId xmlns:a16="http://schemas.microsoft.com/office/drawing/2014/main" id="{000147CB-4868-41CE-84B3-871849AC363D}"/>
                </a:ext>
              </a:extLst>
            </p:cNvPr>
            <p:cNvSpPr>
              <a:spLocks noChangeShapeType="1"/>
            </p:cNvSpPr>
            <p:nvPr/>
          </p:nvSpPr>
          <p:spPr bwMode="auto">
            <a:xfrm>
              <a:off x="3622676" y="2387601"/>
              <a:ext cx="261938" cy="0"/>
            </a:xfrm>
            <a:prstGeom prst="line">
              <a:avLst/>
            </a:prstGeom>
            <a:noFill/>
            <a:ln w="30163" cap="flat">
              <a:solidFill>
                <a:srgbClr val="10934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 name="Line 177">
              <a:extLst>
                <a:ext uri="{FF2B5EF4-FFF2-40B4-BE49-F238E27FC236}">
                  <a16:creationId xmlns:a16="http://schemas.microsoft.com/office/drawing/2014/main" id="{6BE4367E-D667-4D9C-BD98-9B4B03658700}"/>
                </a:ext>
              </a:extLst>
            </p:cNvPr>
            <p:cNvSpPr>
              <a:spLocks noChangeShapeType="1"/>
            </p:cNvSpPr>
            <p:nvPr/>
          </p:nvSpPr>
          <p:spPr bwMode="auto">
            <a:xfrm>
              <a:off x="3322638" y="2090738"/>
              <a:ext cx="261938" cy="0"/>
            </a:xfrm>
            <a:prstGeom prst="line">
              <a:avLst/>
            </a:prstGeom>
            <a:noFill/>
            <a:ln w="30163" cap="flat">
              <a:solidFill>
                <a:srgbClr val="03B3D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 name="Line 178">
              <a:extLst>
                <a:ext uri="{FF2B5EF4-FFF2-40B4-BE49-F238E27FC236}">
                  <a16:creationId xmlns:a16="http://schemas.microsoft.com/office/drawing/2014/main" id="{94EE7073-9D7E-45DB-B50A-FABF33D707F5}"/>
                </a:ext>
              </a:extLst>
            </p:cNvPr>
            <p:cNvSpPr>
              <a:spLocks noChangeShapeType="1"/>
            </p:cNvSpPr>
            <p:nvPr/>
          </p:nvSpPr>
          <p:spPr bwMode="auto">
            <a:xfrm>
              <a:off x="3622676" y="2090738"/>
              <a:ext cx="261938" cy="0"/>
            </a:xfrm>
            <a:prstGeom prst="line">
              <a:avLst/>
            </a:prstGeom>
            <a:noFill/>
            <a:ln w="30163"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0" name="Line 179">
              <a:extLst>
                <a:ext uri="{FF2B5EF4-FFF2-40B4-BE49-F238E27FC236}">
                  <a16:creationId xmlns:a16="http://schemas.microsoft.com/office/drawing/2014/main" id="{BCFBC63C-399E-4863-9195-A52D9D93ADC9}"/>
                </a:ext>
              </a:extLst>
            </p:cNvPr>
            <p:cNvSpPr>
              <a:spLocks noChangeShapeType="1"/>
            </p:cNvSpPr>
            <p:nvPr/>
          </p:nvSpPr>
          <p:spPr bwMode="auto">
            <a:xfrm>
              <a:off x="3433763" y="1830388"/>
              <a:ext cx="150813" cy="0"/>
            </a:xfrm>
            <a:prstGeom prst="line">
              <a:avLst/>
            </a:prstGeom>
            <a:noFill/>
            <a:ln w="30163" cap="flat">
              <a:solidFill>
                <a:srgbClr val="F0DE3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 name="Line 180">
              <a:extLst>
                <a:ext uri="{FF2B5EF4-FFF2-40B4-BE49-F238E27FC236}">
                  <a16:creationId xmlns:a16="http://schemas.microsoft.com/office/drawing/2014/main" id="{DAA85CFD-3715-45AA-BE62-0423F1D3F1A5}"/>
                </a:ext>
              </a:extLst>
            </p:cNvPr>
            <p:cNvSpPr>
              <a:spLocks noChangeShapeType="1"/>
            </p:cNvSpPr>
            <p:nvPr/>
          </p:nvSpPr>
          <p:spPr bwMode="auto">
            <a:xfrm>
              <a:off x="3622676" y="1830388"/>
              <a:ext cx="149225" cy="0"/>
            </a:xfrm>
            <a:prstGeom prst="line">
              <a:avLst/>
            </a:prstGeom>
            <a:noFill/>
            <a:ln w="30163" cap="flat">
              <a:solidFill>
                <a:srgbClr val="10934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 name="Freeform 181">
              <a:extLst>
                <a:ext uri="{FF2B5EF4-FFF2-40B4-BE49-F238E27FC236}">
                  <a16:creationId xmlns:a16="http://schemas.microsoft.com/office/drawing/2014/main" id="{F1E30044-8D82-478E-881C-4E7552CBBE57}"/>
                </a:ext>
              </a:extLst>
            </p:cNvPr>
            <p:cNvSpPr>
              <a:spLocks/>
            </p:cNvSpPr>
            <p:nvPr/>
          </p:nvSpPr>
          <p:spPr bwMode="auto">
            <a:xfrm>
              <a:off x="3303588" y="2860676"/>
              <a:ext cx="273050" cy="568325"/>
            </a:xfrm>
            <a:custGeom>
              <a:avLst/>
              <a:gdLst>
                <a:gd name="T0" fmla="*/ 0 w 73"/>
                <a:gd name="T1" fmla="*/ 153 h 153"/>
                <a:gd name="T2" fmla="*/ 73 w 73"/>
                <a:gd name="T3" fmla="*/ 0 h 153"/>
              </a:gdLst>
              <a:ahLst/>
              <a:cxnLst>
                <a:cxn ang="0">
                  <a:pos x="T0" y="T1"/>
                </a:cxn>
                <a:cxn ang="0">
                  <a:pos x="T2" y="T3"/>
                </a:cxn>
              </a:cxnLst>
              <a:rect l="0" t="0" r="r" b="b"/>
              <a:pathLst>
                <a:path w="73" h="153">
                  <a:moveTo>
                    <a:pt x="0" y="153"/>
                  </a:moveTo>
                  <a:cubicBezTo>
                    <a:pt x="0" y="78"/>
                    <a:pt x="35" y="38"/>
                    <a:pt x="73" y="0"/>
                  </a:cubicBezTo>
                </a:path>
              </a:pathLst>
            </a:custGeom>
            <a:noFill/>
            <a:ln w="46038" cap="flat">
              <a:solidFill>
                <a:srgbClr val="585EA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 name="Freeform 182">
              <a:extLst>
                <a:ext uri="{FF2B5EF4-FFF2-40B4-BE49-F238E27FC236}">
                  <a16:creationId xmlns:a16="http://schemas.microsoft.com/office/drawing/2014/main" id="{8A1230EB-B9CD-46EE-9495-35A823367FAA}"/>
                </a:ext>
              </a:extLst>
            </p:cNvPr>
            <p:cNvSpPr>
              <a:spLocks/>
            </p:cNvSpPr>
            <p:nvPr/>
          </p:nvSpPr>
          <p:spPr bwMode="auto">
            <a:xfrm>
              <a:off x="3303588" y="1049338"/>
              <a:ext cx="600075" cy="1758950"/>
            </a:xfrm>
            <a:custGeom>
              <a:avLst/>
              <a:gdLst>
                <a:gd name="T0" fmla="*/ 87 w 160"/>
                <a:gd name="T1" fmla="*/ 473 h 473"/>
                <a:gd name="T2" fmla="*/ 160 w 160"/>
                <a:gd name="T3" fmla="*/ 320 h 473"/>
                <a:gd name="T4" fmla="*/ 0 w 160"/>
                <a:gd name="T5" fmla="*/ 0 h 473"/>
              </a:gdLst>
              <a:ahLst/>
              <a:cxnLst>
                <a:cxn ang="0">
                  <a:pos x="T0" y="T1"/>
                </a:cxn>
                <a:cxn ang="0">
                  <a:pos x="T2" y="T3"/>
                </a:cxn>
                <a:cxn ang="0">
                  <a:pos x="T4" y="T5"/>
                </a:cxn>
              </a:cxnLst>
              <a:rect l="0" t="0" r="r" b="b"/>
              <a:pathLst>
                <a:path w="160" h="473">
                  <a:moveTo>
                    <a:pt x="87" y="473"/>
                  </a:moveTo>
                  <a:cubicBezTo>
                    <a:pt x="125" y="435"/>
                    <a:pt x="160" y="395"/>
                    <a:pt x="160" y="320"/>
                  </a:cubicBezTo>
                  <a:cubicBezTo>
                    <a:pt x="160" y="160"/>
                    <a:pt x="0" y="160"/>
                    <a:pt x="0" y="0"/>
                  </a:cubicBezTo>
                </a:path>
              </a:pathLst>
            </a:custGeom>
            <a:noFill/>
            <a:ln w="46038" cap="flat">
              <a:solidFill>
                <a:srgbClr val="585EA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4" name="Line 183">
              <a:extLst>
                <a:ext uri="{FF2B5EF4-FFF2-40B4-BE49-F238E27FC236}">
                  <a16:creationId xmlns:a16="http://schemas.microsoft.com/office/drawing/2014/main" id="{9CFBF9BF-6411-4A98-A796-10226773717F}"/>
                </a:ext>
              </a:extLst>
            </p:cNvPr>
            <p:cNvSpPr>
              <a:spLocks noChangeShapeType="1"/>
            </p:cNvSpPr>
            <p:nvPr/>
          </p:nvSpPr>
          <p:spPr bwMode="auto">
            <a:xfrm>
              <a:off x="3490913" y="2774951"/>
              <a:ext cx="0" cy="0"/>
            </a:xfrm>
            <a:prstGeom prst="line">
              <a:avLst/>
            </a:prstGeom>
            <a:noFill/>
            <a:ln w="46038" cap="flat">
              <a:solidFill>
                <a:srgbClr val="585EAA"/>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5" name="Line 184">
              <a:extLst>
                <a:ext uri="{FF2B5EF4-FFF2-40B4-BE49-F238E27FC236}">
                  <a16:creationId xmlns:a16="http://schemas.microsoft.com/office/drawing/2014/main" id="{B7A655A9-B42A-4432-B8FB-BFED5FEEC47E}"/>
                </a:ext>
              </a:extLst>
            </p:cNvPr>
            <p:cNvSpPr>
              <a:spLocks noChangeShapeType="1"/>
            </p:cNvSpPr>
            <p:nvPr/>
          </p:nvSpPr>
          <p:spPr bwMode="auto">
            <a:xfrm>
              <a:off x="3576638" y="2860676"/>
              <a:ext cx="0" cy="0"/>
            </a:xfrm>
            <a:prstGeom prst="line">
              <a:avLst/>
            </a:prstGeom>
            <a:noFill/>
            <a:ln w="46038" cap="flat">
              <a:solidFill>
                <a:srgbClr val="585EAA"/>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6" name="Line 185">
              <a:extLst>
                <a:ext uri="{FF2B5EF4-FFF2-40B4-BE49-F238E27FC236}">
                  <a16:creationId xmlns:a16="http://schemas.microsoft.com/office/drawing/2014/main" id="{92675577-4090-4B58-862A-169E0C0BFB1A}"/>
                </a:ext>
              </a:extLst>
            </p:cNvPr>
            <p:cNvSpPr>
              <a:spLocks noChangeShapeType="1"/>
            </p:cNvSpPr>
            <p:nvPr/>
          </p:nvSpPr>
          <p:spPr bwMode="auto">
            <a:xfrm>
              <a:off x="3629026" y="2808288"/>
              <a:ext cx="0" cy="0"/>
            </a:xfrm>
            <a:prstGeom prst="line">
              <a:avLst/>
            </a:prstGeom>
            <a:noFill/>
            <a:ln w="46038" cap="flat">
              <a:solidFill>
                <a:srgbClr val="585EAA"/>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Freeform 186">
              <a:extLst>
                <a:ext uri="{FF2B5EF4-FFF2-40B4-BE49-F238E27FC236}">
                  <a16:creationId xmlns:a16="http://schemas.microsoft.com/office/drawing/2014/main" id="{83FF1B23-6F24-4498-BF2F-1AAA2A12D414}"/>
                </a:ext>
              </a:extLst>
            </p:cNvPr>
            <p:cNvSpPr>
              <a:spLocks/>
            </p:cNvSpPr>
            <p:nvPr/>
          </p:nvSpPr>
          <p:spPr bwMode="auto">
            <a:xfrm>
              <a:off x="3629026" y="1049338"/>
              <a:ext cx="274638" cy="568325"/>
            </a:xfrm>
            <a:custGeom>
              <a:avLst/>
              <a:gdLst>
                <a:gd name="T0" fmla="*/ 73 w 73"/>
                <a:gd name="T1" fmla="*/ 0 h 153"/>
                <a:gd name="T2" fmla="*/ 0 w 73"/>
                <a:gd name="T3" fmla="*/ 153 h 153"/>
              </a:gdLst>
              <a:ahLst/>
              <a:cxnLst>
                <a:cxn ang="0">
                  <a:pos x="T0" y="T1"/>
                </a:cxn>
                <a:cxn ang="0">
                  <a:pos x="T2" y="T3"/>
                </a:cxn>
              </a:cxnLst>
              <a:rect l="0" t="0" r="r" b="b"/>
              <a:pathLst>
                <a:path w="73" h="153">
                  <a:moveTo>
                    <a:pt x="73" y="0"/>
                  </a:moveTo>
                  <a:cubicBezTo>
                    <a:pt x="73" y="75"/>
                    <a:pt x="38" y="115"/>
                    <a:pt x="0" y="153"/>
                  </a:cubicBezTo>
                </a:path>
              </a:pathLst>
            </a:custGeom>
            <a:noFill/>
            <a:ln w="46038" cap="flat">
              <a:solidFill>
                <a:srgbClr val="ED1B5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8" name="Freeform 187">
              <a:extLst>
                <a:ext uri="{FF2B5EF4-FFF2-40B4-BE49-F238E27FC236}">
                  <a16:creationId xmlns:a16="http://schemas.microsoft.com/office/drawing/2014/main" id="{58A8E7AB-0C64-4B38-B515-683B1666A084}"/>
                </a:ext>
              </a:extLst>
            </p:cNvPr>
            <p:cNvSpPr>
              <a:spLocks/>
            </p:cNvSpPr>
            <p:nvPr/>
          </p:nvSpPr>
          <p:spPr bwMode="auto">
            <a:xfrm>
              <a:off x="3303588" y="1670051"/>
              <a:ext cx="600075" cy="1758950"/>
            </a:xfrm>
            <a:custGeom>
              <a:avLst/>
              <a:gdLst>
                <a:gd name="T0" fmla="*/ 73 w 160"/>
                <a:gd name="T1" fmla="*/ 0 h 473"/>
                <a:gd name="T2" fmla="*/ 0 w 160"/>
                <a:gd name="T3" fmla="*/ 153 h 473"/>
                <a:gd name="T4" fmla="*/ 160 w 160"/>
                <a:gd name="T5" fmla="*/ 473 h 473"/>
              </a:gdLst>
              <a:ahLst/>
              <a:cxnLst>
                <a:cxn ang="0">
                  <a:pos x="T0" y="T1"/>
                </a:cxn>
                <a:cxn ang="0">
                  <a:pos x="T2" y="T3"/>
                </a:cxn>
                <a:cxn ang="0">
                  <a:pos x="T4" y="T5"/>
                </a:cxn>
              </a:cxnLst>
              <a:rect l="0" t="0" r="r" b="b"/>
              <a:pathLst>
                <a:path w="160" h="473">
                  <a:moveTo>
                    <a:pt x="73" y="0"/>
                  </a:moveTo>
                  <a:cubicBezTo>
                    <a:pt x="35" y="38"/>
                    <a:pt x="0" y="78"/>
                    <a:pt x="0" y="153"/>
                  </a:cubicBezTo>
                  <a:cubicBezTo>
                    <a:pt x="0" y="313"/>
                    <a:pt x="160" y="313"/>
                    <a:pt x="160" y="473"/>
                  </a:cubicBezTo>
                </a:path>
              </a:pathLst>
            </a:custGeom>
            <a:noFill/>
            <a:ln w="46038" cap="flat">
              <a:solidFill>
                <a:srgbClr val="ED1B5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9" name="Line 188">
              <a:extLst>
                <a:ext uri="{FF2B5EF4-FFF2-40B4-BE49-F238E27FC236}">
                  <a16:creationId xmlns:a16="http://schemas.microsoft.com/office/drawing/2014/main" id="{AB278D76-64A8-42F1-A4CB-605EF4194DB8}"/>
                </a:ext>
              </a:extLst>
            </p:cNvPr>
            <p:cNvSpPr>
              <a:spLocks noChangeShapeType="1"/>
            </p:cNvSpPr>
            <p:nvPr/>
          </p:nvSpPr>
          <p:spPr bwMode="auto">
            <a:xfrm>
              <a:off x="3716338" y="1703388"/>
              <a:ext cx="0" cy="0"/>
            </a:xfrm>
            <a:prstGeom prst="line">
              <a:avLst/>
            </a:prstGeom>
            <a:noFill/>
            <a:ln w="46038"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0" name="Line 189">
              <a:extLst>
                <a:ext uri="{FF2B5EF4-FFF2-40B4-BE49-F238E27FC236}">
                  <a16:creationId xmlns:a16="http://schemas.microsoft.com/office/drawing/2014/main" id="{8FCB1EB1-97B4-4DD8-A4D9-E51A06D4B1D9}"/>
                </a:ext>
              </a:extLst>
            </p:cNvPr>
            <p:cNvSpPr>
              <a:spLocks noChangeShapeType="1"/>
            </p:cNvSpPr>
            <p:nvPr/>
          </p:nvSpPr>
          <p:spPr bwMode="auto">
            <a:xfrm>
              <a:off x="3629026" y="1617663"/>
              <a:ext cx="0" cy="0"/>
            </a:xfrm>
            <a:prstGeom prst="line">
              <a:avLst/>
            </a:prstGeom>
            <a:noFill/>
            <a:ln w="46038"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1" name="Line 190">
              <a:extLst>
                <a:ext uri="{FF2B5EF4-FFF2-40B4-BE49-F238E27FC236}">
                  <a16:creationId xmlns:a16="http://schemas.microsoft.com/office/drawing/2014/main" id="{32105B2B-14FE-4221-9721-DEC9B95F3895}"/>
                </a:ext>
              </a:extLst>
            </p:cNvPr>
            <p:cNvSpPr>
              <a:spLocks noChangeShapeType="1"/>
            </p:cNvSpPr>
            <p:nvPr/>
          </p:nvSpPr>
          <p:spPr bwMode="auto">
            <a:xfrm>
              <a:off x="3576638" y="1670051"/>
              <a:ext cx="0" cy="0"/>
            </a:xfrm>
            <a:prstGeom prst="line">
              <a:avLst/>
            </a:prstGeom>
            <a:noFill/>
            <a:ln w="46038"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2" name="Line 191">
              <a:extLst>
                <a:ext uri="{FF2B5EF4-FFF2-40B4-BE49-F238E27FC236}">
                  <a16:creationId xmlns:a16="http://schemas.microsoft.com/office/drawing/2014/main" id="{CF6F2AA7-614E-4E4D-A994-F1FB3487627A}"/>
                </a:ext>
              </a:extLst>
            </p:cNvPr>
            <p:cNvSpPr>
              <a:spLocks noChangeShapeType="1"/>
            </p:cNvSpPr>
            <p:nvPr/>
          </p:nvSpPr>
          <p:spPr bwMode="auto">
            <a:xfrm>
              <a:off x="3322638" y="327977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3" name="Line 192">
              <a:extLst>
                <a:ext uri="{FF2B5EF4-FFF2-40B4-BE49-F238E27FC236}">
                  <a16:creationId xmlns:a16="http://schemas.microsoft.com/office/drawing/2014/main" id="{98591F8D-8DF1-498B-91AB-03AF52EEB90D}"/>
                </a:ext>
              </a:extLst>
            </p:cNvPr>
            <p:cNvSpPr>
              <a:spLocks noChangeShapeType="1"/>
            </p:cNvSpPr>
            <p:nvPr/>
          </p:nvSpPr>
          <p:spPr bwMode="auto">
            <a:xfrm>
              <a:off x="3884613" y="327977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4" name="Line 193">
              <a:extLst>
                <a:ext uri="{FF2B5EF4-FFF2-40B4-BE49-F238E27FC236}">
                  <a16:creationId xmlns:a16="http://schemas.microsoft.com/office/drawing/2014/main" id="{E8978C06-8A78-48F1-8136-1A02A98D1A5C}"/>
                </a:ext>
              </a:extLst>
            </p:cNvPr>
            <p:cNvSpPr>
              <a:spLocks noChangeShapeType="1"/>
            </p:cNvSpPr>
            <p:nvPr/>
          </p:nvSpPr>
          <p:spPr bwMode="auto">
            <a:xfrm>
              <a:off x="3433763" y="301942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5" name="Line 194">
              <a:extLst>
                <a:ext uri="{FF2B5EF4-FFF2-40B4-BE49-F238E27FC236}">
                  <a16:creationId xmlns:a16="http://schemas.microsoft.com/office/drawing/2014/main" id="{EFDB4E3B-6ADC-4DCA-AE9F-ADDC205B5CA9}"/>
                </a:ext>
              </a:extLst>
            </p:cNvPr>
            <p:cNvSpPr>
              <a:spLocks noChangeShapeType="1"/>
            </p:cNvSpPr>
            <p:nvPr/>
          </p:nvSpPr>
          <p:spPr bwMode="auto">
            <a:xfrm>
              <a:off x="3771901" y="301942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6" name="Line 195">
              <a:extLst>
                <a:ext uri="{FF2B5EF4-FFF2-40B4-BE49-F238E27FC236}">
                  <a16:creationId xmlns:a16="http://schemas.microsoft.com/office/drawing/2014/main" id="{903833D4-2C7F-4CA4-949C-DC64FFEB16E3}"/>
                </a:ext>
              </a:extLst>
            </p:cNvPr>
            <p:cNvSpPr>
              <a:spLocks noChangeShapeType="1"/>
            </p:cNvSpPr>
            <p:nvPr/>
          </p:nvSpPr>
          <p:spPr bwMode="auto">
            <a:xfrm>
              <a:off x="3433763" y="145732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7" name="Line 196">
              <a:extLst>
                <a:ext uri="{FF2B5EF4-FFF2-40B4-BE49-F238E27FC236}">
                  <a16:creationId xmlns:a16="http://schemas.microsoft.com/office/drawing/2014/main" id="{D798F5DB-8682-4EEF-8254-D2C23B21D3AF}"/>
                </a:ext>
              </a:extLst>
            </p:cNvPr>
            <p:cNvSpPr>
              <a:spLocks noChangeShapeType="1"/>
            </p:cNvSpPr>
            <p:nvPr/>
          </p:nvSpPr>
          <p:spPr bwMode="auto">
            <a:xfrm>
              <a:off x="3322638" y="119697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8" name="Line 197">
              <a:extLst>
                <a:ext uri="{FF2B5EF4-FFF2-40B4-BE49-F238E27FC236}">
                  <a16:creationId xmlns:a16="http://schemas.microsoft.com/office/drawing/2014/main" id="{FFC0DC97-9F22-4741-BE02-EAE4E66D0AF8}"/>
                </a:ext>
              </a:extLst>
            </p:cNvPr>
            <p:cNvSpPr>
              <a:spLocks noChangeShapeType="1"/>
            </p:cNvSpPr>
            <p:nvPr/>
          </p:nvSpPr>
          <p:spPr bwMode="auto">
            <a:xfrm>
              <a:off x="3771901" y="145732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9" name="Line 198">
              <a:extLst>
                <a:ext uri="{FF2B5EF4-FFF2-40B4-BE49-F238E27FC236}">
                  <a16:creationId xmlns:a16="http://schemas.microsoft.com/office/drawing/2014/main" id="{3D3B0B27-9F9A-42DD-8299-F4A785848AB5}"/>
                </a:ext>
              </a:extLst>
            </p:cNvPr>
            <p:cNvSpPr>
              <a:spLocks noChangeShapeType="1"/>
            </p:cNvSpPr>
            <p:nvPr/>
          </p:nvSpPr>
          <p:spPr bwMode="auto">
            <a:xfrm>
              <a:off x="3884613" y="119697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0" name="Line 199">
              <a:extLst>
                <a:ext uri="{FF2B5EF4-FFF2-40B4-BE49-F238E27FC236}">
                  <a16:creationId xmlns:a16="http://schemas.microsoft.com/office/drawing/2014/main" id="{477546A6-0E51-45B0-8B54-920B78880C3B}"/>
                </a:ext>
              </a:extLst>
            </p:cNvPr>
            <p:cNvSpPr>
              <a:spLocks noChangeShapeType="1"/>
            </p:cNvSpPr>
            <p:nvPr/>
          </p:nvSpPr>
          <p:spPr bwMode="auto">
            <a:xfrm>
              <a:off x="3303588" y="1049338"/>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1" name="Line 200">
              <a:extLst>
                <a:ext uri="{FF2B5EF4-FFF2-40B4-BE49-F238E27FC236}">
                  <a16:creationId xmlns:a16="http://schemas.microsoft.com/office/drawing/2014/main" id="{56C1C14A-C50D-4275-9678-2DE8E585561F}"/>
                </a:ext>
              </a:extLst>
            </p:cNvPr>
            <p:cNvSpPr>
              <a:spLocks noChangeShapeType="1"/>
            </p:cNvSpPr>
            <p:nvPr/>
          </p:nvSpPr>
          <p:spPr bwMode="auto">
            <a:xfrm>
              <a:off x="3903663" y="1049338"/>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967121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C22104E-8A37-4561-90C1-E2A2FA2C4A6E}" type="datetimeFigureOut">
              <a:rPr lang="en-GB" smtClean="0"/>
              <a:t>13/03/2023</a:t>
            </a:fld>
            <a:endParaRPr lang="en-GB"/>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r>
              <a:rPr lang="en-GB" dirty="0"/>
              <a:t>Copyright Presentation Magazine  </a:t>
            </a:r>
            <a:fld id="{FFF700D2-071F-440E-A3FF-180D34BA4EC8}" type="slidenum">
              <a:rPr lang="en-GB" smtClean="0"/>
              <a:pPr/>
              <a:t>‹#›</a:t>
            </a:fld>
            <a:endParaRPr lang="en-GB" dirty="0"/>
          </a:p>
        </p:txBody>
      </p:sp>
    </p:spTree>
    <p:extLst>
      <p:ext uri="{BB962C8B-B14F-4D97-AF65-F5344CB8AC3E}">
        <p14:creationId xmlns:p14="http://schemas.microsoft.com/office/powerpoint/2010/main" val="3327927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C22104E-8A37-4561-90C1-E2A2FA2C4A6E}" type="datetimeFigureOut">
              <a:rPr lang="en-GB" smtClean="0"/>
              <a:t>13/03/2023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F700D2-071F-440E-A3FF-180D34BA4EC8}" type="slidenum">
              <a:rPr lang="en-GB" smtClean="0"/>
              <a:t>‹#›</a:t>
            </a:fld>
            <a:endParaRPr lang="en-GB"/>
          </a:p>
        </p:txBody>
      </p:sp>
    </p:spTree>
    <p:extLst>
      <p:ext uri="{BB962C8B-B14F-4D97-AF65-F5344CB8AC3E}">
        <p14:creationId xmlns:p14="http://schemas.microsoft.com/office/powerpoint/2010/main" val="3972443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609600" y="1600201"/>
            <a:ext cx="10449343"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C22104E-8A37-4561-90C1-E2A2FA2C4A6E}" type="datetimeFigureOut">
              <a:rPr lang="en-GB" smtClean="0"/>
              <a:t>13/03/2023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F700D2-071F-440E-A3FF-180D34BA4EC8}" type="slidenum">
              <a:rPr lang="en-GB" smtClean="0"/>
              <a:t>‹#›</a:t>
            </a:fld>
            <a:endParaRPr lang="en-GB"/>
          </a:p>
        </p:txBody>
      </p:sp>
      <p:grpSp>
        <p:nvGrpSpPr>
          <p:cNvPr id="7" name="Group 6">
            <a:extLst>
              <a:ext uri="{FF2B5EF4-FFF2-40B4-BE49-F238E27FC236}">
                <a16:creationId xmlns:a16="http://schemas.microsoft.com/office/drawing/2014/main" id="{72F10126-F0A8-4053-9269-021B1672D8C2}"/>
              </a:ext>
            </a:extLst>
          </p:cNvPr>
          <p:cNvGrpSpPr/>
          <p:nvPr userDrawn="1"/>
        </p:nvGrpSpPr>
        <p:grpSpPr>
          <a:xfrm>
            <a:off x="10848528" y="5332"/>
            <a:ext cx="1136228" cy="6858000"/>
            <a:chOff x="3303588" y="1049338"/>
            <a:chExt cx="600076" cy="4759325"/>
          </a:xfrm>
        </p:grpSpPr>
        <p:sp>
          <p:nvSpPr>
            <p:cNvPr id="8" name="Line 129">
              <a:extLst>
                <a:ext uri="{FF2B5EF4-FFF2-40B4-BE49-F238E27FC236}">
                  <a16:creationId xmlns:a16="http://schemas.microsoft.com/office/drawing/2014/main" id="{571B2A98-56BD-4C68-8E83-62D20279E946}"/>
                </a:ext>
              </a:extLst>
            </p:cNvPr>
            <p:cNvSpPr>
              <a:spLocks noChangeShapeType="1"/>
            </p:cNvSpPr>
            <p:nvPr/>
          </p:nvSpPr>
          <p:spPr bwMode="auto">
            <a:xfrm>
              <a:off x="3433763" y="3838576"/>
              <a:ext cx="150813" cy="0"/>
            </a:xfrm>
            <a:prstGeom prst="line">
              <a:avLst/>
            </a:prstGeom>
            <a:noFill/>
            <a:ln w="30163"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Line 130">
              <a:extLst>
                <a:ext uri="{FF2B5EF4-FFF2-40B4-BE49-F238E27FC236}">
                  <a16:creationId xmlns:a16="http://schemas.microsoft.com/office/drawing/2014/main" id="{71FFBD3B-FDD8-47F0-8F1A-66B7AD8694A2}"/>
                </a:ext>
              </a:extLst>
            </p:cNvPr>
            <p:cNvSpPr>
              <a:spLocks noChangeShapeType="1"/>
            </p:cNvSpPr>
            <p:nvPr/>
          </p:nvSpPr>
          <p:spPr bwMode="auto">
            <a:xfrm>
              <a:off x="3322638" y="3578226"/>
              <a:ext cx="261938" cy="0"/>
            </a:xfrm>
            <a:prstGeom prst="line">
              <a:avLst/>
            </a:prstGeom>
            <a:noFill/>
            <a:ln w="30163" cap="flat">
              <a:solidFill>
                <a:srgbClr val="F0DE3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Line 131">
              <a:extLst>
                <a:ext uri="{FF2B5EF4-FFF2-40B4-BE49-F238E27FC236}">
                  <a16:creationId xmlns:a16="http://schemas.microsoft.com/office/drawing/2014/main" id="{FE57763C-BD4B-4D57-9083-5D6E323DCFC9}"/>
                </a:ext>
              </a:extLst>
            </p:cNvPr>
            <p:cNvSpPr>
              <a:spLocks noChangeShapeType="1"/>
            </p:cNvSpPr>
            <p:nvPr/>
          </p:nvSpPr>
          <p:spPr bwMode="auto">
            <a:xfrm>
              <a:off x="3622676" y="3838576"/>
              <a:ext cx="149225" cy="0"/>
            </a:xfrm>
            <a:prstGeom prst="line">
              <a:avLst/>
            </a:prstGeom>
            <a:noFill/>
            <a:ln w="30163" cap="flat">
              <a:solidFill>
                <a:srgbClr val="03B3D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Line 132">
              <a:extLst>
                <a:ext uri="{FF2B5EF4-FFF2-40B4-BE49-F238E27FC236}">
                  <a16:creationId xmlns:a16="http://schemas.microsoft.com/office/drawing/2014/main" id="{F61CE909-1D18-4590-91C2-4DE6B9A31FC3}"/>
                </a:ext>
              </a:extLst>
            </p:cNvPr>
            <p:cNvSpPr>
              <a:spLocks noChangeShapeType="1"/>
            </p:cNvSpPr>
            <p:nvPr/>
          </p:nvSpPr>
          <p:spPr bwMode="auto">
            <a:xfrm>
              <a:off x="3622676" y="3578226"/>
              <a:ext cx="261938" cy="0"/>
            </a:xfrm>
            <a:prstGeom prst="line">
              <a:avLst/>
            </a:prstGeom>
            <a:noFill/>
            <a:ln w="30163" cap="flat">
              <a:solidFill>
                <a:srgbClr val="10934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Line 133">
              <a:extLst>
                <a:ext uri="{FF2B5EF4-FFF2-40B4-BE49-F238E27FC236}">
                  <a16:creationId xmlns:a16="http://schemas.microsoft.com/office/drawing/2014/main" id="{9F64842C-09E4-4F10-9DD4-0E642C62365A}"/>
                </a:ext>
              </a:extLst>
            </p:cNvPr>
            <p:cNvSpPr>
              <a:spLocks noChangeShapeType="1"/>
            </p:cNvSpPr>
            <p:nvPr/>
          </p:nvSpPr>
          <p:spPr bwMode="auto">
            <a:xfrm>
              <a:off x="3322638" y="5661026"/>
              <a:ext cx="261938" cy="0"/>
            </a:xfrm>
            <a:prstGeom prst="line">
              <a:avLst/>
            </a:prstGeom>
            <a:noFill/>
            <a:ln w="30163" cap="flat">
              <a:solidFill>
                <a:srgbClr val="03B3D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 name="Line 134">
              <a:extLst>
                <a:ext uri="{FF2B5EF4-FFF2-40B4-BE49-F238E27FC236}">
                  <a16:creationId xmlns:a16="http://schemas.microsoft.com/office/drawing/2014/main" id="{6593FD14-9EAC-4894-87E4-98DAFB384FB3}"/>
                </a:ext>
              </a:extLst>
            </p:cNvPr>
            <p:cNvSpPr>
              <a:spLocks noChangeShapeType="1"/>
            </p:cNvSpPr>
            <p:nvPr/>
          </p:nvSpPr>
          <p:spPr bwMode="auto">
            <a:xfrm>
              <a:off x="3622676" y="5661026"/>
              <a:ext cx="261938" cy="0"/>
            </a:xfrm>
            <a:prstGeom prst="line">
              <a:avLst/>
            </a:prstGeom>
            <a:noFill/>
            <a:ln w="30163"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 name="Line 135">
              <a:extLst>
                <a:ext uri="{FF2B5EF4-FFF2-40B4-BE49-F238E27FC236}">
                  <a16:creationId xmlns:a16="http://schemas.microsoft.com/office/drawing/2014/main" id="{D5392E34-139D-4E96-983F-EE1D9EE2FF07}"/>
                </a:ext>
              </a:extLst>
            </p:cNvPr>
            <p:cNvSpPr>
              <a:spLocks noChangeShapeType="1"/>
            </p:cNvSpPr>
            <p:nvPr/>
          </p:nvSpPr>
          <p:spPr bwMode="auto">
            <a:xfrm>
              <a:off x="3433763" y="5400676"/>
              <a:ext cx="150813" cy="0"/>
            </a:xfrm>
            <a:prstGeom prst="line">
              <a:avLst/>
            </a:prstGeom>
            <a:noFill/>
            <a:ln w="30163" cap="flat">
              <a:solidFill>
                <a:srgbClr val="9F7D2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 name="Line 136">
              <a:extLst>
                <a:ext uri="{FF2B5EF4-FFF2-40B4-BE49-F238E27FC236}">
                  <a16:creationId xmlns:a16="http://schemas.microsoft.com/office/drawing/2014/main" id="{73B81586-03D0-48E3-99DF-2C87F3852F44}"/>
                </a:ext>
              </a:extLst>
            </p:cNvPr>
            <p:cNvSpPr>
              <a:spLocks noChangeShapeType="1"/>
            </p:cNvSpPr>
            <p:nvPr/>
          </p:nvSpPr>
          <p:spPr bwMode="auto">
            <a:xfrm>
              <a:off x="3622676" y="5400676"/>
              <a:ext cx="149225" cy="0"/>
            </a:xfrm>
            <a:prstGeom prst="line">
              <a:avLst/>
            </a:prstGeom>
            <a:noFill/>
            <a:ln w="30163" cap="flat">
              <a:solidFill>
                <a:srgbClr val="10934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 name="Line 137">
              <a:extLst>
                <a:ext uri="{FF2B5EF4-FFF2-40B4-BE49-F238E27FC236}">
                  <a16:creationId xmlns:a16="http://schemas.microsoft.com/office/drawing/2014/main" id="{28923EA7-5D12-466C-B883-9EF2F22C112F}"/>
                </a:ext>
              </a:extLst>
            </p:cNvPr>
            <p:cNvSpPr>
              <a:spLocks noChangeShapeType="1"/>
            </p:cNvSpPr>
            <p:nvPr/>
          </p:nvSpPr>
          <p:spPr bwMode="auto">
            <a:xfrm>
              <a:off x="3433763" y="5027613"/>
              <a:ext cx="150813" cy="0"/>
            </a:xfrm>
            <a:prstGeom prst="line">
              <a:avLst/>
            </a:prstGeom>
            <a:noFill/>
            <a:ln w="30163"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 name="Line 138">
              <a:extLst>
                <a:ext uri="{FF2B5EF4-FFF2-40B4-BE49-F238E27FC236}">
                  <a16:creationId xmlns:a16="http://schemas.microsoft.com/office/drawing/2014/main" id="{107560AB-2BD8-4123-9ACF-B9B3F9676B06}"/>
                </a:ext>
              </a:extLst>
            </p:cNvPr>
            <p:cNvSpPr>
              <a:spLocks noChangeShapeType="1"/>
            </p:cNvSpPr>
            <p:nvPr/>
          </p:nvSpPr>
          <p:spPr bwMode="auto">
            <a:xfrm>
              <a:off x="3322638" y="4767263"/>
              <a:ext cx="261938" cy="0"/>
            </a:xfrm>
            <a:prstGeom prst="line">
              <a:avLst/>
            </a:prstGeom>
            <a:noFill/>
            <a:ln w="30163" cap="flat">
              <a:solidFill>
                <a:srgbClr val="F0DE3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 name="Line 139">
              <a:extLst>
                <a:ext uri="{FF2B5EF4-FFF2-40B4-BE49-F238E27FC236}">
                  <a16:creationId xmlns:a16="http://schemas.microsoft.com/office/drawing/2014/main" id="{454578B0-4BA8-4E1B-BD43-94E1C892C036}"/>
                </a:ext>
              </a:extLst>
            </p:cNvPr>
            <p:cNvSpPr>
              <a:spLocks noChangeShapeType="1"/>
            </p:cNvSpPr>
            <p:nvPr/>
          </p:nvSpPr>
          <p:spPr bwMode="auto">
            <a:xfrm>
              <a:off x="3622676" y="5027613"/>
              <a:ext cx="149225" cy="0"/>
            </a:xfrm>
            <a:prstGeom prst="line">
              <a:avLst/>
            </a:prstGeom>
            <a:noFill/>
            <a:ln w="30163" cap="flat">
              <a:solidFill>
                <a:srgbClr val="03B3D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 name="Line 140">
              <a:extLst>
                <a:ext uri="{FF2B5EF4-FFF2-40B4-BE49-F238E27FC236}">
                  <a16:creationId xmlns:a16="http://schemas.microsoft.com/office/drawing/2014/main" id="{3F2C1148-74C5-4B37-8823-D3355A1B9821}"/>
                </a:ext>
              </a:extLst>
            </p:cNvPr>
            <p:cNvSpPr>
              <a:spLocks noChangeShapeType="1"/>
            </p:cNvSpPr>
            <p:nvPr/>
          </p:nvSpPr>
          <p:spPr bwMode="auto">
            <a:xfrm>
              <a:off x="3622676" y="4767263"/>
              <a:ext cx="261938" cy="0"/>
            </a:xfrm>
            <a:prstGeom prst="line">
              <a:avLst/>
            </a:prstGeom>
            <a:noFill/>
            <a:ln w="30163" cap="flat">
              <a:solidFill>
                <a:srgbClr val="10934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 name="Line 141">
              <a:extLst>
                <a:ext uri="{FF2B5EF4-FFF2-40B4-BE49-F238E27FC236}">
                  <a16:creationId xmlns:a16="http://schemas.microsoft.com/office/drawing/2014/main" id="{FEB5DF63-64DD-46AB-A7E8-54F492119D49}"/>
                </a:ext>
              </a:extLst>
            </p:cNvPr>
            <p:cNvSpPr>
              <a:spLocks noChangeShapeType="1"/>
            </p:cNvSpPr>
            <p:nvPr/>
          </p:nvSpPr>
          <p:spPr bwMode="auto">
            <a:xfrm>
              <a:off x="3322638" y="4470401"/>
              <a:ext cx="261938" cy="0"/>
            </a:xfrm>
            <a:prstGeom prst="line">
              <a:avLst/>
            </a:prstGeom>
            <a:noFill/>
            <a:ln w="30163" cap="flat">
              <a:solidFill>
                <a:srgbClr val="03B3D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 name="Line 142">
              <a:extLst>
                <a:ext uri="{FF2B5EF4-FFF2-40B4-BE49-F238E27FC236}">
                  <a16:creationId xmlns:a16="http://schemas.microsoft.com/office/drawing/2014/main" id="{FDD5F64B-557A-4149-A8C8-AC57506250D3}"/>
                </a:ext>
              </a:extLst>
            </p:cNvPr>
            <p:cNvSpPr>
              <a:spLocks noChangeShapeType="1"/>
            </p:cNvSpPr>
            <p:nvPr/>
          </p:nvSpPr>
          <p:spPr bwMode="auto">
            <a:xfrm>
              <a:off x="3622676" y="4470401"/>
              <a:ext cx="261938" cy="0"/>
            </a:xfrm>
            <a:prstGeom prst="line">
              <a:avLst/>
            </a:prstGeom>
            <a:noFill/>
            <a:ln w="30163"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 name="Line 143">
              <a:extLst>
                <a:ext uri="{FF2B5EF4-FFF2-40B4-BE49-F238E27FC236}">
                  <a16:creationId xmlns:a16="http://schemas.microsoft.com/office/drawing/2014/main" id="{97048087-6815-417B-B42B-E87D3BAFF2D8}"/>
                </a:ext>
              </a:extLst>
            </p:cNvPr>
            <p:cNvSpPr>
              <a:spLocks noChangeShapeType="1"/>
            </p:cNvSpPr>
            <p:nvPr/>
          </p:nvSpPr>
          <p:spPr bwMode="auto">
            <a:xfrm>
              <a:off x="3433763" y="4210051"/>
              <a:ext cx="150813" cy="0"/>
            </a:xfrm>
            <a:prstGeom prst="line">
              <a:avLst/>
            </a:prstGeom>
            <a:noFill/>
            <a:ln w="30163" cap="flat">
              <a:solidFill>
                <a:srgbClr val="9F7D2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 name="Line 144">
              <a:extLst>
                <a:ext uri="{FF2B5EF4-FFF2-40B4-BE49-F238E27FC236}">
                  <a16:creationId xmlns:a16="http://schemas.microsoft.com/office/drawing/2014/main" id="{1C8BCE0E-E4A7-4218-9D79-27D4554D3434}"/>
                </a:ext>
              </a:extLst>
            </p:cNvPr>
            <p:cNvSpPr>
              <a:spLocks noChangeShapeType="1"/>
            </p:cNvSpPr>
            <p:nvPr/>
          </p:nvSpPr>
          <p:spPr bwMode="auto">
            <a:xfrm>
              <a:off x="3622676" y="4210051"/>
              <a:ext cx="149225" cy="0"/>
            </a:xfrm>
            <a:prstGeom prst="line">
              <a:avLst/>
            </a:prstGeom>
            <a:noFill/>
            <a:ln w="30163" cap="flat">
              <a:solidFill>
                <a:srgbClr val="10934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 name="Freeform 145">
              <a:extLst>
                <a:ext uri="{FF2B5EF4-FFF2-40B4-BE49-F238E27FC236}">
                  <a16:creationId xmlns:a16="http://schemas.microsoft.com/office/drawing/2014/main" id="{C4DF679F-1E5E-4CA4-A986-DADC4003CEE3}"/>
                </a:ext>
              </a:extLst>
            </p:cNvPr>
            <p:cNvSpPr>
              <a:spLocks/>
            </p:cNvSpPr>
            <p:nvPr/>
          </p:nvSpPr>
          <p:spPr bwMode="auto">
            <a:xfrm>
              <a:off x="3303588" y="5240338"/>
              <a:ext cx="273050" cy="568325"/>
            </a:xfrm>
            <a:custGeom>
              <a:avLst/>
              <a:gdLst>
                <a:gd name="T0" fmla="*/ 0 w 73"/>
                <a:gd name="T1" fmla="*/ 153 h 153"/>
                <a:gd name="T2" fmla="*/ 73 w 73"/>
                <a:gd name="T3" fmla="*/ 0 h 153"/>
              </a:gdLst>
              <a:ahLst/>
              <a:cxnLst>
                <a:cxn ang="0">
                  <a:pos x="T0" y="T1"/>
                </a:cxn>
                <a:cxn ang="0">
                  <a:pos x="T2" y="T3"/>
                </a:cxn>
              </a:cxnLst>
              <a:rect l="0" t="0" r="r" b="b"/>
              <a:pathLst>
                <a:path w="73" h="153">
                  <a:moveTo>
                    <a:pt x="0" y="153"/>
                  </a:moveTo>
                  <a:cubicBezTo>
                    <a:pt x="0" y="78"/>
                    <a:pt x="35" y="38"/>
                    <a:pt x="73" y="0"/>
                  </a:cubicBezTo>
                </a:path>
              </a:pathLst>
            </a:custGeom>
            <a:noFill/>
            <a:ln w="46038" cap="flat">
              <a:solidFill>
                <a:srgbClr val="585EA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 name="Freeform 146">
              <a:extLst>
                <a:ext uri="{FF2B5EF4-FFF2-40B4-BE49-F238E27FC236}">
                  <a16:creationId xmlns:a16="http://schemas.microsoft.com/office/drawing/2014/main" id="{F80690F7-DDDB-4566-B590-74A5BEA4188A}"/>
                </a:ext>
              </a:extLst>
            </p:cNvPr>
            <p:cNvSpPr>
              <a:spLocks/>
            </p:cNvSpPr>
            <p:nvPr/>
          </p:nvSpPr>
          <p:spPr bwMode="auto">
            <a:xfrm>
              <a:off x="3303588" y="3429001"/>
              <a:ext cx="600075" cy="1758950"/>
            </a:xfrm>
            <a:custGeom>
              <a:avLst/>
              <a:gdLst>
                <a:gd name="T0" fmla="*/ 87 w 160"/>
                <a:gd name="T1" fmla="*/ 473 h 473"/>
                <a:gd name="T2" fmla="*/ 160 w 160"/>
                <a:gd name="T3" fmla="*/ 320 h 473"/>
                <a:gd name="T4" fmla="*/ 0 w 160"/>
                <a:gd name="T5" fmla="*/ 0 h 473"/>
              </a:gdLst>
              <a:ahLst/>
              <a:cxnLst>
                <a:cxn ang="0">
                  <a:pos x="T0" y="T1"/>
                </a:cxn>
                <a:cxn ang="0">
                  <a:pos x="T2" y="T3"/>
                </a:cxn>
                <a:cxn ang="0">
                  <a:pos x="T4" y="T5"/>
                </a:cxn>
              </a:cxnLst>
              <a:rect l="0" t="0" r="r" b="b"/>
              <a:pathLst>
                <a:path w="160" h="473">
                  <a:moveTo>
                    <a:pt x="87" y="473"/>
                  </a:moveTo>
                  <a:cubicBezTo>
                    <a:pt x="125" y="435"/>
                    <a:pt x="160" y="395"/>
                    <a:pt x="160" y="320"/>
                  </a:cubicBezTo>
                  <a:cubicBezTo>
                    <a:pt x="160" y="160"/>
                    <a:pt x="0" y="160"/>
                    <a:pt x="0" y="0"/>
                  </a:cubicBezTo>
                </a:path>
              </a:pathLst>
            </a:custGeom>
            <a:noFill/>
            <a:ln w="46038" cap="flat">
              <a:solidFill>
                <a:srgbClr val="585EA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 name="Line 147">
              <a:extLst>
                <a:ext uri="{FF2B5EF4-FFF2-40B4-BE49-F238E27FC236}">
                  <a16:creationId xmlns:a16="http://schemas.microsoft.com/office/drawing/2014/main" id="{C8A82B30-FAD7-4C16-9803-40E62E7D525C}"/>
                </a:ext>
              </a:extLst>
            </p:cNvPr>
            <p:cNvSpPr>
              <a:spLocks noChangeShapeType="1"/>
            </p:cNvSpPr>
            <p:nvPr/>
          </p:nvSpPr>
          <p:spPr bwMode="auto">
            <a:xfrm>
              <a:off x="3490913" y="5154613"/>
              <a:ext cx="0" cy="0"/>
            </a:xfrm>
            <a:prstGeom prst="line">
              <a:avLst/>
            </a:prstGeom>
            <a:noFill/>
            <a:ln w="46038" cap="flat">
              <a:solidFill>
                <a:srgbClr val="585EAA"/>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 name="Line 148">
              <a:extLst>
                <a:ext uri="{FF2B5EF4-FFF2-40B4-BE49-F238E27FC236}">
                  <a16:creationId xmlns:a16="http://schemas.microsoft.com/office/drawing/2014/main" id="{3223F7CB-E2F2-4ED8-84A8-112B8EA6E880}"/>
                </a:ext>
              </a:extLst>
            </p:cNvPr>
            <p:cNvSpPr>
              <a:spLocks noChangeShapeType="1"/>
            </p:cNvSpPr>
            <p:nvPr/>
          </p:nvSpPr>
          <p:spPr bwMode="auto">
            <a:xfrm>
              <a:off x="3576638" y="5240338"/>
              <a:ext cx="0" cy="0"/>
            </a:xfrm>
            <a:prstGeom prst="line">
              <a:avLst/>
            </a:prstGeom>
            <a:noFill/>
            <a:ln w="46038" cap="flat">
              <a:solidFill>
                <a:srgbClr val="585EAA"/>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 name="Line 149">
              <a:extLst>
                <a:ext uri="{FF2B5EF4-FFF2-40B4-BE49-F238E27FC236}">
                  <a16:creationId xmlns:a16="http://schemas.microsoft.com/office/drawing/2014/main" id="{4F516B4D-109F-48E0-8041-A8B8F587BEB9}"/>
                </a:ext>
              </a:extLst>
            </p:cNvPr>
            <p:cNvSpPr>
              <a:spLocks noChangeShapeType="1"/>
            </p:cNvSpPr>
            <p:nvPr/>
          </p:nvSpPr>
          <p:spPr bwMode="auto">
            <a:xfrm>
              <a:off x="3629026" y="5187951"/>
              <a:ext cx="0" cy="0"/>
            </a:xfrm>
            <a:prstGeom prst="line">
              <a:avLst/>
            </a:prstGeom>
            <a:noFill/>
            <a:ln w="46038" cap="flat">
              <a:solidFill>
                <a:srgbClr val="585EAA"/>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 name="Freeform 150">
              <a:extLst>
                <a:ext uri="{FF2B5EF4-FFF2-40B4-BE49-F238E27FC236}">
                  <a16:creationId xmlns:a16="http://schemas.microsoft.com/office/drawing/2014/main" id="{772DE90B-7DB5-4F23-B51B-023E3D6E78E8}"/>
                </a:ext>
              </a:extLst>
            </p:cNvPr>
            <p:cNvSpPr>
              <a:spLocks/>
            </p:cNvSpPr>
            <p:nvPr/>
          </p:nvSpPr>
          <p:spPr bwMode="auto">
            <a:xfrm>
              <a:off x="3629026" y="3429001"/>
              <a:ext cx="274638" cy="568325"/>
            </a:xfrm>
            <a:custGeom>
              <a:avLst/>
              <a:gdLst>
                <a:gd name="T0" fmla="*/ 73 w 73"/>
                <a:gd name="T1" fmla="*/ 0 h 153"/>
                <a:gd name="T2" fmla="*/ 0 w 73"/>
                <a:gd name="T3" fmla="*/ 153 h 153"/>
              </a:gdLst>
              <a:ahLst/>
              <a:cxnLst>
                <a:cxn ang="0">
                  <a:pos x="T0" y="T1"/>
                </a:cxn>
                <a:cxn ang="0">
                  <a:pos x="T2" y="T3"/>
                </a:cxn>
              </a:cxnLst>
              <a:rect l="0" t="0" r="r" b="b"/>
              <a:pathLst>
                <a:path w="73" h="153">
                  <a:moveTo>
                    <a:pt x="73" y="0"/>
                  </a:moveTo>
                  <a:cubicBezTo>
                    <a:pt x="73" y="75"/>
                    <a:pt x="38" y="115"/>
                    <a:pt x="0" y="153"/>
                  </a:cubicBezTo>
                </a:path>
              </a:pathLst>
            </a:custGeom>
            <a:noFill/>
            <a:ln w="46038" cap="flat">
              <a:solidFill>
                <a:srgbClr val="ED1B5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 name="Freeform 151">
              <a:extLst>
                <a:ext uri="{FF2B5EF4-FFF2-40B4-BE49-F238E27FC236}">
                  <a16:creationId xmlns:a16="http://schemas.microsoft.com/office/drawing/2014/main" id="{D4294733-E8B3-4995-B48F-70497E7600CB}"/>
                </a:ext>
              </a:extLst>
            </p:cNvPr>
            <p:cNvSpPr>
              <a:spLocks/>
            </p:cNvSpPr>
            <p:nvPr/>
          </p:nvSpPr>
          <p:spPr bwMode="auto">
            <a:xfrm>
              <a:off x="3303588" y="4049713"/>
              <a:ext cx="600075" cy="1758950"/>
            </a:xfrm>
            <a:custGeom>
              <a:avLst/>
              <a:gdLst>
                <a:gd name="T0" fmla="*/ 73 w 160"/>
                <a:gd name="T1" fmla="*/ 0 h 473"/>
                <a:gd name="T2" fmla="*/ 0 w 160"/>
                <a:gd name="T3" fmla="*/ 153 h 473"/>
                <a:gd name="T4" fmla="*/ 160 w 160"/>
                <a:gd name="T5" fmla="*/ 473 h 473"/>
              </a:gdLst>
              <a:ahLst/>
              <a:cxnLst>
                <a:cxn ang="0">
                  <a:pos x="T0" y="T1"/>
                </a:cxn>
                <a:cxn ang="0">
                  <a:pos x="T2" y="T3"/>
                </a:cxn>
                <a:cxn ang="0">
                  <a:pos x="T4" y="T5"/>
                </a:cxn>
              </a:cxnLst>
              <a:rect l="0" t="0" r="r" b="b"/>
              <a:pathLst>
                <a:path w="160" h="473">
                  <a:moveTo>
                    <a:pt x="73" y="0"/>
                  </a:moveTo>
                  <a:cubicBezTo>
                    <a:pt x="35" y="38"/>
                    <a:pt x="0" y="78"/>
                    <a:pt x="0" y="153"/>
                  </a:cubicBezTo>
                  <a:cubicBezTo>
                    <a:pt x="0" y="313"/>
                    <a:pt x="160" y="313"/>
                    <a:pt x="160" y="473"/>
                  </a:cubicBezTo>
                </a:path>
              </a:pathLst>
            </a:custGeom>
            <a:noFill/>
            <a:ln w="46038" cap="flat">
              <a:solidFill>
                <a:srgbClr val="ED1B5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 name="Line 152">
              <a:extLst>
                <a:ext uri="{FF2B5EF4-FFF2-40B4-BE49-F238E27FC236}">
                  <a16:creationId xmlns:a16="http://schemas.microsoft.com/office/drawing/2014/main" id="{E5FC1F9F-7623-4BA5-AB3E-DA802502A517}"/>
                </a:ext>
              </a:extLst>
            </p:cNvPr>
            <p:cNvSpPr>
              <a:spLocks noChangeShapeType="1"/>
            </p:cNvSpPr>
            <p:nvPr/>
          </p:nvSpPr>
          <p:spPr bwMode="auto">
            <a:xfrm>
              <a:off x="3716338" y="4083051"/>
              <a:ext cx="0" cy="0"/>
            </a:xfrm>
            <a:prstGeom prst="line">
              <a:avLst/>
            </a:prstGeom>
            <a:noFill/>
            <a:ln w="46038"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 name="Line 153">
              <a:extLst>
                <a:ext uri="{FF2B5EF4-FFF2-40B4-BE49-F238E27FC236}">
                  <a16:creationId xmlns:a16="http://schemas.microsoft.com/office/drawing/2014/main" id="{F71ECDB4-E13B-4218-ABB8-3AFD508A4D07}"/>
                </a:ext>
              </a:extLst>
            </p:cNvPr>
            <p:cNvSpPr>
              <a:spLocks noChangeShapeType="1"/>
            </p:cNvSpPr>
            <p:nvPr/>
          </p:nvSpPr>
          <p:spPr bwMode="auto">
            <a:xfrm>
              <a:off x="3629026" y="3997326"/>
              <a:ext cx="0" cy="0"/>
            </a:xfrm>
            <a:prstGeom prst="line">
              <a:avLst/>
            </a:prstGeom>
            <a:noFill/>
            <a:ln w="46038"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 name="Line 154">
              <a:extLst>
                <a:ext uri="{FF2B5EF4-FFF2-40B4-BE49-F238E27FC236}">
                  <a16:creationId xmlns:a16="http://schemas.microsoft.com/office/drawing/2014/main" id="{EE9C8202-7663-4B56-85CA-300340C1769A}"/>
                </a:ext>
              </a:extLst>
            </p:cNvPr>
            <p:cNvSpPr>
              <a:spLocks noChangeShapeType="1"/>
            </p:cNvSpPr>
            <p:nvPr/>
          </p:nvSpPr>
          <p:spPr bwMode="auto">
            <a:xfrm>
              <a:off x="3576638" y="4049713"/>
              <a:ext cx="0" cy="0"/>
            </a:xfrm>
            <a:prstGeom prst="line">
              <a:avLst/>
            </a:prstGeom>
            <a:noFill/>
            <a:ln w="46038"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4" name="Line 155">
              <a:extLst>
                <a:ext uri="{FF2B5EF4-FFF2-40B4-BE49-F238E27FC236}">
                  <a16:creationId xmlns:a16="http://schemas.microsoft.com/office/drawing/2014/main" id="{602A952C-B151-4852-87EB-4C25B2FAA51B}"/>
                </a:ext>
              </a:extLst>
            </p:cNvPr>
            <p:cNvSpPr>
              <a:spLocks noChangeShapeType="1"/>
            </p:cNvSpPr>
            <p:nvPr/>
          </p:nvSpPr>
          <p:spPr bwMode="auto">
            <a:xfrm>
              <a:off x="3322638" y="566102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5" name="Line 156">
              <a:extLst>
                <a:ext uri="{FF2B5EF4-FFF2-40B4-BE49-F238E27FC236}">
                  <a16:creationId xmlns:a16="http://schemas.microsoft.com/office/drawing/2014/main" id="{1F735C62-C3BD-4AB7-8718-A64E0A314F14}"/>
                </a:ext>
              </a:extLst>
            </p:cNvPr>
            <p:cNvSpPr>
              <a:spLocks noChangeShapeType="1"/>
            </p:cNvSpPr>
            <p:nvPr/>
          </p:nvSpPr>
          <p:spPr bwMode="auto">
            <a:xfrm>
              <a:off x="3884613" y="566102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 name="Line 157">
              <a:extLst>
                <a:ext uri="{FF2B5EF4-FFF2-40B4-BE49-F238E27FC236}">
                  <a16:creationId xmlns:a16="http://schemas.microsoft.com/office/drawing/2014/main" id="{D7AC32BA-5B7E-4273-8BF7-E13844E06D8D}"/>
                </a:ext>
              </a:extLst>
            </p:cNvPr>
            <p:cNvSpPr>
              <a:spLocks noChangeShapeType="1"/>
            </p:cNvSpPr>
            <p:nvPr/>
          </p:nvSpPr>
          <p:spPr bwMode="auto">
            <a:xfrm>
              <a:off x="3433763" y="540067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 name="Line 158">
              <a:extLst>
                <a:ext uri="{FF2B5EF4-FFF2-40B4-BE49-F238E27FC236}">
                  <a16:creationId xmlns:a16="http://schemas.microsoft.com/office/drawing/2014/main" id="{102BFF30-B0D6-4407-8E2B-7F52DDCA9AEA}"/>
                </a:ext>
              </a:extLst>
            </p:cNvPr>
            <p:cNvSpPr>
              <a:spLocks noChangeShapeType="1"/>
            </p:cNvSpPr>
            <p:nvPr/>
          </p:nvSpPr>
          <p:spPr bwMode="auto">
            <a:xfrm>
              <a:off x="3771901" y="540067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 name="Line 159">
              <a:extLst>
                <a:ext uri="{FF2B5EF4-FFF2-40B4-BE49-F238E27FC236}">
                  <a16:creationId xmlns:a16="http://schemas.microsoft.com/office/drawing/2014/main" id="{19EB37DC-EE84-4F93-AF68-B541D1043A4D}"/>
                </a:ext>
              </a:extLst>
            </p:cNvPr>
            <p:cNvSpPr>
              <a:spLocks noChangeShapeType="1"/>
            </p:cNvSpPr>
            <p:nvPr/>
          </p:nvSpPr>
          <p:spPr bwMode="auto">
            <a:xfrm>
              <a:off x="3433763" y="383857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 name="Line 160">
              <a:extLst>
                <a:ext uri="{FF2B5EF4-FFF2-40B4-BE49-F238E27FC236}">
                  <a16:creationId xmlns:a16="http://schemas.microsoft.com/office/drawing/2014/main" id="{8DFEC2E5-7090-4CCC-AF81-81156B22DB1A}"/>
                </a:ext>
              </a:extLst>
            </p:cNvPr>
            <p:cNvSpPr>
              <a:spLocks noChangeShapeType="1"/>
            </p:cNvSpPr>
            <p:nvPr/>
          </p:nvSpPr>
          <p:spPr bwMode="auto">
            <a:xfrm>
              <a:off x="3322638" y="357822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 name="Line 161">
              <a:extLst>
                <a:ext uri="{FF2B5EF4-FFF2-40B4-BE49-F238E27FC236}">
                  <a16:creationId xmlns:a16="http://schemas.microsoft.com/office/drawing/2014/main" id="{798824E1-E636-4B34-A32D-908F984FA5F3}"/>
                </a:ext>
              </a:extLst>
            </p:cNvPr>
            <p:cNvSpPr>
              <a:spLocks noChangeShapeType="1"/>
            </p:cNvSpPr>
            <p:nvPr/>
          </p:nvSpPr>
          <p:spPr bwMode="auto">
            <a:xfrm>
              <a:off x="3771901" y="383857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1" name="Line 162">
              <a:extLst>
                <a:ext uri="{FF2B5EF4-FFF2-40B4-BE49-F238E27FC236}">
                  <a16:creationId xmlns:a16="http://schemas.microsoft.com/office/drawing/2014/main" id="{14C51418-C276-4BD8-B0F7-8FA818A74C3F}"/>
                </a:ext>
              </a:extLst>
            </p:cNvPr>
            <p:cNvSpPr>
              <a:spLocks noChangeShapeType="1"/>
            </p:cNvSpPr>
            <p:nvPr/>
          </p:nvSpPr>
          <p:spPr bwMode="auto">
            <a:xfrm>
              <a:off x="3884613" y="357822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2" name="Line 163">
              <a:extLst>
                <a:ext uri="{FF2B5EF4-FFF2-40B4-BE49-F238E27FC236}">
                  <a16:creationId xmlns:a16="http://schemas.microsoft.com/office/drawing/2014/main" id="{DBD9B7D4-5021-4948-89E2-5F4269F214B5}"/>
                </a:ext>
              </a:extLst>
            </p:cNvPr>
            <p:cNvSpPr>
              <a:spLocks noChangeShapeType="1"/>
            </p:cNvSpPr>
            <p:nvPr/>
          </p:nvSpPr>
          <p:spPr bwMode="auto">
            <a:xfrm>
              <a:off x="3303588" y="3429001"/>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3" name="Line 164">
              <a:extLst>
                <a:ext uri="{FF2B5EF4-FFF2-40B4-BE49-F238E27FC236}">
                  <a16:creationId xmlns:a16="http://schemas.microsoft.com/office/drawing/2014/main" id="{BAD52011-3358-47EC-8578-55EEE208F925}"/>
                </a:ext>
              </a:extLst>
            </p:cNvPr>
            <p:cNvSpPr>
              <a:spLocks noChangeShapeType="1"/>
            </p:cNvSpPr>
            <p:nvPr/>
          </p:nvSpPr>
          <p:spPr bwMode="auto">
            <a:xfrm>
              <a:off x="3903663" y="3429001"/>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4" name="Line 165">
              <a:extLst>
                <a:ext uri="{FF2B5EF4-FFF2-40B4-BE49-F238E27FC236}">
                  <a16:creationId xmlns:a16="http://schemas.microsoft.com/office/drawing/2014/main" id="{F26C5C28-4841-47B7-9F42-E1896758816B}"/>
                </a:ext>
              </a:extLst>
            </p:cNvPr>
            <p:cNvSpPr>
              <a:spLocks noChangeShapeType="1"/>
            </p:cNvSpPr>
            <p:nvPr/>
          </p:nvSpPr>
          <p:spPr bwMode="auto">
            <a:xfrm>
              <a:off x="3433763" y="1457326"/>
              <a:ext cx="150813" cy="0"/>
            </a:xfrm>
            <a:prstGeom prst="line">
              <a:avLst/>
            </a:prstGeom>
            <a:noFill/>
            <a:ln w="30163"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5" name="Line 166">
              <a:extLst>
                <a:ext uri="{FF2B5EF4-FFF2-40B4-BE49-F238E27FC236}">
                  <a16:creationId xmlns:a16="http://schemas.microsoft.com/office/drawing/2014/main" id="{A8EEA19C-E23B-456F-8825-31C9D53AF41C}"/>
                </a:ext>
              </a:extLst>
            </p:cNvPr>
            <p:cNvSpPr>
              <a:spLocks noChangeShapeType="1"/>
            </p:cNvSpPr>
            <p:nvPr/>
          </p:nvSpPr>
          <p:spPr bwMode="auto">
            <a:xfrm>
              <a:off x="3322638" y="1196976"/>
              <a:ext cx="261938" cy="0"/>
            </a:xfrm>
            <a:prstGeom prst="line">
              <a:avLst/>
            </a:prstGeom>
            <a:noFill/>
            <a:ln w="30163" cap="flat">
              <a:solidFill>
                <a:srgbClr val="F0DE3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6" name="Line 167">
              <a:extLst>
                <a:ext uri="{FF2B5EF4-FFF2-40B4-BE49-F238E27FC236}">
                  <a16:creationId xmlns:a16="http://schemas.microsoft.com/office/drawing/2014/main" id="{050285C0-7441-49F2-B0F6-CDF96306B76C}"/>
                </a:ext>
              </a:extLst>
            </p:cNvPr>
            <p:cNvSpPr>
              <a:spLocks noChangeShapeType="1"/>
            </p:cNvSpPr>
            <p:nvPr/>
          </p:nvSpPr>
          <p:spPr bwMode="auto">
            <a:xfrm>
              <a:off x="3622676" y="1457326"/>
              <a:ext cx="149225" cy="0"/>
            </a:xfrm>
            <a:prstGeom prst="line">
              <a:avLst/>
            </a:prstGeom>
            <a:noFill/>
            <a:ln w="30163" cap="flat">
              <a:solidFill>
                <a:srgbClr val="03B3D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7" name="Line 168">
              <a:extLst>
                <a:ext uri="{FF2B5EF4-FFF2-40B4-BE49-F238E27FC236}">
                  <a16:creationId xmlns:a16="http://schemas.microsoft.com/office/drawing/2014/main" id="{17C89759-D8F6-49DB-BCB1-5CE1932DDB63}"/>
                </a:ext>
              </a:extLst>
            </p:cNvPr>
            <p:cNvSpPr>
              <a:spLocks noChangeShapeType="1"/>
            </p:cNvSpPr>
            <p:nvPr/>
          </p:nvSpPr>
          <p:spPr bwMode="auto">
            <a:xfrm>
              <a:off x="3622676" y="1196976"/>
              <a:ext cx="261938" cy="0"/>
            </a:xfrm>
            <a:prstGeom prst="line">
              <a:avLst/>
            </a:prstGeom>
            <a:noFill/>
            <a:ln w="30163" cap="flat">
              <a:solidFill>
                <a:srgbClr val="10934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8" name="Line 169">
              <a:extLst>
                <a:ext uri="{FF2B5EF4-FFF2-40B4-BE49-F238E27FC236}">
                  <a16:creationId xmlns:a16="http://schemas.microsoft.com/office/drawing/2014/main" id="{4161D035-51A4-4648-9907-D08F96D1D15C}"/>
                </a:ext>
              </a:extLst>
            </p:cNvPr>
            <p:cNvSpPr>
              <a:spLocks noChangeShapeType="1"/>
            </p:cNvSpPr>
            <p:nvPr/>
          </p:nvSpPr>
          <p:spPr bwMode="auto">
            <a:xfrm>
              <a:off x="3322638" y="3279776"/>
              <a:ext cx="261938" cy="0"/>
            </a:xfrm>
            <a:prstGeom prst="line">
              <a:avLst/>
            </a:prstGeom>
            <a:noFill/>
            <a:ln w="30163" cap="flat">
              <a:solidFill>
                <a:srgbClr val="03B3D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9" name="Line 170">
              <a:extLst>
                <a:ext uri="{FF2B5EF4-FFF2-40B4-BE49-F238E27FC236}">
                  <a16:creationId xmlns:a16="http://schemas.microsoft.com/office/drawing/2014/main" id="{BB9ED6B0-028E-41ED-8D47-CC1700778C03}"/>
                </a:ext>
              </a:extLst>
            </p:cNvPr>
            <p:cNvSpPr>
              <a:spLocks noChangeShapeType="1"/>
            </p:cNvSpPr>
            <p:nvPr/>
          </p:nvSpPr>
          <p:spPr bwMode="auto">
            <a:xfrm>
              <a:off x="3622676" y="3279776"/>
              <a:ext cx="261938" cy="0"/>
            </a:xfrm>
            <a:prstGeom prst="line">
              <a:avLst/>
            </a:prstGeom>
            <a:noFill/>
            <a:ln w="30163"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0" name="Line 171">
              <a:extLst>
                <a:ext uri="{FF2B5EF4-FFF2-40B4-BE49-F238E27FC236}">
                  <a16:creationId xmlns:a16="http://schemas.microsoft.com/office/drawing/2014/main" id="{D2C09BC8-F90E-428F-8309-EE31F5316D64}"/>
                </a:ext>
              </a:extLst>
            </p:cNvPr>
            <p:cNvSpPr>
              <a:spLocks noChangeShapeType="1"/>
            </p:cNvSpPr>
            <p:nvPr/>
          </p:nvSpPr>
          <p:spPr bwMode="auto">
            <a:xfrm>
              <a:off x="3433763" y="3019426"/>
              <a:ext cx="150813" cy="0"/>
            </a:xfrm>
            <a:prstGeom prst="line">
              <a:avLst/>
            </a:prstGeom>
            <a:noFill/>
            <a:ln w="30163" cap="flat">
              <a:solidFill>
                <a:srgbClr val="9F7D2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1" name="Line 172">
              <a:extLst>
                <a:ext uri="{FF2B5EF4-FFF2-40B4-BE49-F238E27FC236}">
                  <a16:creationId xmlns:a16="http://schemas.microsoft.com/office/drawing/2014/main" id="{C024CED9-0A34-4332-8AE6-11EF3BC5478D}"/>
                </a:ext>
              </a:extLst>
            </p:cNvPr>
            <p:cNvSpPr>
              <a:spLocks noChangeShapeType="1"/>
            </p:cNvSpPr>
            <p:nvPr/>
          </p:nvSpPr>
          <p:spPr bwMode="auto">
            <a:xfrm>
              <a:off x="3622676" y="3019426"/>
              <a:ext cx="149225" cy="0"/>
            </a:xfrm>
            <a:prstGeom prst="line">
              <a:avLst/>
            </a:prstGeom>
            <a:noFill/>
            <a:ln w="30163" cap="flat">
              <a:solidFill>
                <a:srgbClr val="10934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2" name="Line 173">
              <a:extLst>
                <a:ext uri="{FF2B5EF4-FFF2-40B4-BE49-F238E27FC236}">
                  <a16:creationId xmlns:a16="http://schemas.microsoft.com/office/drawing/2014/main" id="{1A5B5362-D0E9-4C3B-ADFA-CE82311C61D5}"/>
                </a:ext>
              </a:extLst>
            </p:cNvPr>
            <p:cNvSpPr>
              <a:spLocks noChangeShapeType="1"/>
            </p:cNvSpPr>
            <p:nvPr/>
          </p:nvSpPr>
          <p:spPr bwMode="auto">
            <a:xfrm>
              <a:off x="3433763" y="2647951"/>
              <a:ext cx="150813" cy="0"/>
            </a:xfrm>
            <a:prstGeom prst="line">
              <a:avLst/>
            </a:prstGeom>
            <a:noFill/>
            <a:ln w="30163"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3" name="Line 174">
              <a:extLst>
                <a:ext uri="{FF2B5EF4-FFF2-40B4-BE49-F238E27FC236}">
                  <a16:creationId xmlns:a16="http://schemas.microsoft.com/office/drawing/2014/main" id="{E84FD2CB-2223-4152-80BA-ACB33E7DFBA4}"/>
                </a:ext>
              </a:extLst>
            </p:cNvPr>
            <p:cNvSpPr>
              <a:spLocks noChangeShapeType="1"/>
            </p:cNvSpPr>
            <p:nvPr/>
          </p:nvSpPr>
          <p:spPr bwMode="auto">
            <a:xfrm>
              <a:off x="3322638" y="2387601"/>
              <a:ext cx="261938" cy="0"/>
            </a:xfrm>
            <a:prstGeom prst="line">
              <a:avLst/>
            </a:prstGeom>
            <a:noFill/>
            <a:ln w="30163" cap="flat">
              <a:solidFill>
                <a:srgbClr val="F0DE3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4" name="Line 175">
              <a:extLst>
                <a:ext uri="{FF2B5EF4-FFF2-40B4-BE49-F238E27FC236}">
                  <a16:creationId xmlns:a16="http://schemas.microsoft.com/office/drawing/2014/main" id="{74B12D1B-4FA4-40DB-8D1F-2C9D53600B14}"/>
                </a:ext>
              </a:extLst>
            </p:cNvPr>
            <p:cNvSpPr>
              <a:spLocks noChangeShapeType="1"/>
            </p:cNvSpPr>
            <p:nvPr/>
          </p:nvSpPr>
          <p:spPr bwMode="auto">
            <a:xfrm>
              <a:off x="3622676" y="2647951"/>
              <a:ext cx="149225" cy="0"/>
            </a:xfrm>
            <a:prstGeom prst="line">
              <a:avLst/>
            </a:prstGeom>
            <a:noFill/>
            <a:ln w="30163" cap="flat">
              <a:solidFill>
                <a:srgbClr val="03B3D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5" name="Line 176">
              <a:extLst>
                <a:ext uri="{FF2B5EF4-FFF2-40B4-BE49-F238E27FC236}">
                  <a16:creationId xmlns:a16="http://schemas.microsoft.com/office/drawing/2014/main" id="{FA61CB00-C7F1-4DF5-897C-7B35CFE88132}"/>
                </a:ext>
              </a:extLst>
            </p:cNvPr>
            <p:cNvSpPr>
              <a:spLocks noChangeShapeType="1"/>
            </p:cNvSpPr>
            <p:nvPr/>
          </p:nvSpPr>
          <p:spPr bwMode="auto">
            <a:xfrm>
              <a:off x="3622676" y="2387601"/>
              <a:ext cx="261938" cy="0"/>
            </a:xfrm>
            <a:prstGeom prst="line">
              <a:avLst/>
            </a:prstGeom>
            <a:noFill/>
            <a:ln w="30163" cap="flat">
              <a:solidFill>
                <a:srgbClr val="10934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6" name="Line 177">
              <a:extLst>
                <a:ext uri="{FF2B5EF4-FFF2-40B4-BE49-F238E27FC236}">
                  <a16:creationId xmlns:a16="http://schemas.microsoft.com/office/drawing/2014/main" id="{038D34E1-8DAD-443A-8B10-1EE7D3987CD2}"/>
                </a:ext>
              </a:extLst>
            </p:cNvPr>
            <p:cNvSpPr>
              <a:spLocks noChangeShapeType="1"/>
            </p:cNvSpPr>
            <p:nvPr/>
          </p:nvSpPr>
          <p:spPr bwMode="auto">
            <a:xfrm>
              <a:off x="3322638" y="2090738"/>
              <a:ext cx="261938" cy="0"/>
            </a:xfrm>
            <a:prstGeom prst="line">
              <a:avLst/>
            </a:prstGeom>
            <a:noFill/>
            <a:ln w="30163" cap="flat">
              <a:solidFill>
                <a:srgbClr val="03B3D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7" name="Line 178">
              <a:extLst>
                <a:ext uri="{FF2B5EF4-FFF2-40B4-BE49-F238E27FC236}">
                  <a16:creationId xmlns:a16="http://schemas.microsoft.com/office/drawing/2014/main" id="{EBDFB07E-05BE-451C-9F14-5A3D4C205A45}"/>
                </a:ext>
              </a:extLst>
            </p:cNvPr>
            <p:cNvSpPr>
              <a:spLocks noChangeShapeType="1"/>
            </p:cNvSpPr>
            <p:nvPr/>
          </p:nvSpPr>
          <p:spPr bwMode="auto">
            <a:xfrm>
              <a:off x="3622676" y="2090738"/>
              <a:ext cx="261938" cy="0"/>
            </a:xfrm>
            <a:prstGeom prst="line">
              <a:avLst/>
            </a:prstGeom>
            <a:noFill/>
            <a:ln w="30163"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 name="Line 179">
              <a:extLst>
                <a:ext uri="{FF2B5EF4-FFF2-40B4-BE49-F238E27FC236}">
                  <a16:creationId xmlns:a16="http://schemas.microsoft.com/office/drawing/2014/main" id="{AAEF972D-0801-40B5-8306-F42C6B013A38}"/>
                </a:ext>
              </a:extLst>
            </p:cNvPr>
            <p:cNvSpPr>
              <a:spLocks noChangeShapeType="1"/>
            </p:cNvSpPr>
            <p:nvPr/>
          </p:nvSpPr>
          <p:spPr bwMode="auto">
            <a:xfrm>
              <a:off x="3433763" y="1830388"/>
              <a:ext cx="150813" cy="0"/>
            </a:xfrm>
            <a:prstGeom prst="line">
              <a:avLst/>
            </a:prstGeom>
            <a:noFill/>
            <a:ln w="30163" cap="flat">
              <a:solidFill>
                <a:srgbClr val="F0DE3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 name="Line 180">
              <a:extLst>
                <a:ext uri="{FF2B5EF4-FFF2-40B4-BE49-F238E27FC236}">
                  <a16:creationId xmlns:a16="http://schemas.microsoft.com/office/drawing/2014/main" id="{8560E4EB-EE01-4BF2-AAB8-B1CB5AAAB830}"/>
                </a:ext>
              </a:extLst>
            </p:cNvPr>
            <p:cNvSpPr>
              <a:spLocks noChangeShapeType="1"/>
            </p:cNvSpPr>
            <p:nvPr/>
          </p:nvSpPr>
          <p:spPr bwMode="auto">
            <a:xfrm>
              <a:off x="3622676" y="1830388"/>
              <a:ext cx="149225" cy="0"/>
            </a:xfrm>
            <a:prstGeom prst="line">
              <a:avLst/>
            </a:prstGeom>
            <a:noFill/>
            <a:ln w="30163" cap="flat">
              <a:solidFill>
                <a:srgbClr val="10934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0" name="Freeform 181">
              <a:extLst>
                <a:ext uri="{FF2B5EF4-FFF2-40B4-BE49-F238E27FC236}">
                  <a16:creationId xmlns:a16="http://schemas.microsoft.com/office/drawing/2014/main" id="{4D02AAD2-FC3A-4F5F-A187-C313D2559B5D}"/>
                </a:ext>
              </a:extLst>
            </p:cNvPr>
            <p:cNvSpPr>
              <a:spLocks/>
            </p:cNvSpPr>
            <p:nvPr/>
          </p:nvSpPr>
          <p:spPr bwMode="auto">
            <a:xfrm>
              <a:off x="3303588" y="2860676"/>
              <a:ext cx="273050" cy="568325"/>
            </a:xfrm>
            <a:custGeom>
              <a:avLst/>
              <a:gdLst>
                <a:gd name="T0" fmla="*/ 0 w 73"/>
                <a:gd name="T1" fmla="*/ 153 h 153"/>
                <a:gd name="T2" fmla="*/ 73 w 73"/>
                <a:gd name="T3" fmla="*/ 0 h 153"/>
              </a:gdLst>
              <a:ahLst/>
              <a:cxnLst>
                <a:cxn ang="0">
                  <a:pos x="T0" y="T1"/>
                </a:cxn>
                <a:cxn ang="0">
                  <a:pos x="T2" y="T3"/>
                </a:cxn>
              </a:cxnLst>
              <a:rect l="0" t="0" r="r" b="b"/>
              <a:pathLst>
                <a:path w="73" h="153">
                  <a:moveTo>
                    <a:pt x="0" y="153"/>
                  </a:moveTo>
                  <a:cubicBezTo>
                    <a:pt x="0" y="78"/>
                    <a:pt x="35" y="38"/>
                    <a:pt x="73" y="0"/>
                  </a:cubicBezTo>
                </a:path>
              </a:pathLst>
            </a:custGeom>
            <a:noFill/>
            <a:ln w="46038" cap="flat">
              <a:solidFill>
                <a:srgbClr val="585EA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 name="Freeform 182">
              <a:extLst>
                <a:ext uri="{FF2B5EF4-FFF2-40B4-BE49-F238E27FC236}">
                  <a16:creationId xmlns:a16="http://schemas.microsoft.com/office/drawing/2014/main" id="{A6141F57-32E8-493E-A728-42A8F72DA34E}"/>
                </a:ext>
              </a:extLst>
            </p:cNvPr>
            <p:cNvSpPr>
              <a:spLocks/>
            </p:cNvSpPr>
            <p:nvPr/>
          </p:nvSpPr>
          <p:spPr bwMode="auto">
            <a:xfrm>
              <a:off x="3303588" y="1049338"/>
              <a:ext cx="600075" cy="1758950"/>
            </a:xfrm>
            <a:custGeom>
              <a:avLst/>
              <a:gdLst>
                <a:gd name="T0" fmla="*/ 87 w 160"/>
                <a:gd name="T1" fmla="*/ 473 h 473"/>
                <a:gd name="T2" fmla="*/ 160 w 160"/>
                <a:gd name="T3" fmla="*/ 320 h 473"/>
                <a:gd name="T4" fmla="*/ 0 w 160"/>
                <a:gd name="T5" fmla="*/ 0 h 473"/>
              </a:gdLst>
              <a:ahLst/>
              <a:cxnLst>
                <a:cxn ang="0">
                  <a:pos x="T0" y="T1"/>
                </a:cxn>
                <a:cxn ang="0">
                  <a:pos x="T2" y="T3"/>
                </a:cxn>
                <a:cxn ang="0">
                  <a:pos x="T4" y="T5"/>
                </a:cxn>
              </a:cxnLst>
              <a:rect l="0" t="0" r="r" b="b"/>
              <a:pathLst>
                <a:path w="160" h="473">
                  <a:moveTo>
                    <a:pt x="87" y="473"/>
                  </a:moveTo>
                  <a:cubicBezTo>
                    <a:pt x="125" y="435"/>
                    <a:pt x="160" y="395"/>
                    <a:pt x="160" y="320"/>
                  </a:cubicBezTo>
                  <a:cubicBezTo>
                    <a:pt x="160" y="160"/>
                    <a:pt x="0" y="160"/>
                    <a:pt x="0" y="0"/>
                  </a:cubicBezTo>
                </a:path>
              </a:pathLst>
            </a:custGeom>
            <a:noFill/>
            <a:ln w="46038" cap="flat">
              <a:solidFill>
                <a:srgbClr val="585EA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 name="Line 183">
              <a:extLst>
                <a:ext uri="{FF2B5EF4-FFF2-40B4-BE49-F238E27FC236}">
                  <a16:creationId xmlns:a16="http://schemas.microsoft.com/office/drawing/2014/main" id="{C29B6215-F872-4210-8AC9-49E113091E7E}"/>
                </a:ext>
              </a:extLst>
            </p:cNvPr>
            <p:cNvSpPr>
              <a:spLocks noChangeShapeType="1"/>
            </p:cNvSpPr>
            <p:nvPr/>
          </p:nvSpPr>
          <p:spPr bwMode="auto">
            <a:xfrm>
              <a:off x="3490913" y="2774951"/>
              <a:ext cx="0" cy="0"/>
            </a:xfrm>
            <a:prstGeom prst="line">
              <a:avLst/>
            </a:prstGeom>
            <a:noFill/>
            <a:ln w="46038" cap="flat">
              <a:solidFill>
                <a:srgbClr val="585EAA"/>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 name="Line 184">
              <a:extLst>
                <a:ext uri="{FF2B5EF4-FFF2-40B4-BE49-F238E27FC236}">
                  <a16:creationId xmlns:a16="http://schemas.microsoft.com/office/drawing/2014/main" id="{764FA22F-362C-42ED-8BA4-94D84B864CE3}"/>
                </a:ext>
              </a:extLst>
            </p:cNvPr>
            <p:cNvSpPr>
              <a:spLocks noChangeShapeType="1"/>
            </p:cNvSpPr>
            <p:nvPr/>
          </p:nvSpPr>
          <p:spPr bwMode="auto">
            <a:xfrm>
              <a:off x="3576638" y="2860676"/>
              <a:ext cx="0" cy="0"/>
            </a:xfrm>
            <a:prstGeom prst="line">
              <a:avLst/>
            </a:prstGeom>
            <a:noFill/>
            <a:ln w="46038" cap="flat">
              <a:solidFill>
                <a:srgbClr val="585EAA"/>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4" name="Line 185">
              <a:extLst>
                <a:ext uri="{FF2B5EF4-FFF2-40B4-BE49-F238E27FC236}">
                  <a16:creationId xmlns:a16="http://schemas.microsoft.com/office/drawing/2014/main" id="{C597B838-0B5E-4ADA-A55C-0E20A0D2BC39}"/>
                </a:ext>
              </a:extLst>
            </p:cNvPr>
            <p:cNvSpPr>
              <a:spLocks noChangeShapeType="1"/>
            </p:cNvSpPr>
            <p:nvPr/>
          </p:nvSpPr>
          <p:spPr bwMode="auto">
            <a:xfrm>
              <a:off x="3629026" y="2808288"/>
              <a:ext cx="0" cy="0"/>
            </a:xfrm>
            <a:prstGeom prst="line">
              <a:avLst/>
            </a:prstGeom>
            <a:noFill/>
            <a:ln w="46038" cap="flat">
              <a:solidFill>
                <a:srgbClr val="585EAA"/>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5" name="Freeform 186">
              <a:extLst>
                <a:ext uri="{FF2B5EF4-FFF2-40B4-BE49-F238E27FC236}">
                  <a16:creationId xmlns:a16="http://schemas.microsoft.com/office/drawing/2014/main" id="{CE27C4EA-7380-4F4F-8B21-0E2AE4346882}"/>
                </a:ext>
              </a:extLst>
            </p:cNvPr>
            <p:cNvSpPr>
              <a:spLocks/>
            </p:cNvSpPr>
            <p:nvPr/>
          </p:nvSpPr>
          <p:spPr bwMode="auto">
            <a:xfrm>
              <a:off x="3629026" y="1049338"/>
              <a:ext cx="274638" cy="568325"/>
            </a:xfrm>
            <a:custGeom>
              <a:avLst/>
              <a:gdLst>
                <a:gd name="T0" fmla="*/ 73 w 73"/>
                <a:gd name="T1" fmla="*/ 0 h 153"/>
                <a:gd name="T2" fmla="*/ 0 w 73"/>
                <a:gd name="T3" fmla="*/ 153 h 153"/>
              </a:gdLst>
              <a:ahLst/>
              <a:cxnLst>
                <a:cxn ang="0">
                  <a:pos x="T0" y="T1"/>
                </a:cxn>
                <a:cxn ang="0">
                  <a:pos x="T2" y="T3"/>
                </a:cxn>
              </a:cxnLst>
              <a:rect l="0" t="0" r="r" b="b"/>
              <a:pathLst>
                <a:path w="73" h="153">
                  <a:moveTo>
                    <a:pt x="73" y="0"/>
                  </a:moveTo>
                  <a:cubicBezTo>
                    <a:pt x="73" y="75"/>
                    <a:pt x="38" y="115"/>
                    <a:pt x="0" y="153"/>
                  </a:cubicBezTo>
                </a:path>
              </a:pathLst>
            </a:custGeom>
            <a:noFill/>
            <a:ln w="46038" cap="flat">
              <a:solidFill>
                <a:srgbClr val="ED1B5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6" name="Freeform 187">
              <a:extLst>
                <a:ext uri="{FF2B5EF4-FFF2-40B4-BE49-F238E27FC236}">
                  <a16:creationId xmlns:a16="http://schemas.microsoft.com/office/drawing/2014/main" id="{30C964F6-8A65-421D-8BFE-F7D8A5369C24}"/>
                </a:ext>
              </a:extLst>
            </p:cNvPr>
            <p:cNvSpPr>
              <a:spLocks/>
            </p:cNvSpPr>
            <p:nvPr/>
          </p:nvSpPr>
          <p:spPr bwMode="auto">
            <a:xfrm>
              <a:off x="3303588" y="1670051"/>
              <a:ext cx="600075" cy="1758950"/>
            </a:xfrm>
            <a:custGeom>
              <a:avLst/>
              <a:gdLst>
                <a:gd name="T0" fmla="*/ 73 w 160"/>
                <a:gd name="T1" fmla="*/ 0 h 473"/>
                <a:gd name="T2" fmla="*/ 0 w 160"/>
                <a:gd name="T3" fmla="*/ 153 h 473"/>
                <a:gd name="T4" fmla="*/ 160 w 160"/>
                <a:gd name="T5" fmla="*/ 473 h 473"/>
              </a:gdLst>
              <a:ahLst/>
              <a:cxnLst>
                <a:cxn ang="0">
                  <a:pos x="T0" y="T1"/>
                </a:cxn>
                <a:cxn ang="0">
                  <a:pos x="T2" y="T3"/>
                </a:cxn>
                <a:cxn ang="0">
                  <a:pos x="T4" y="T5"/>
                </a:cxn>
              </a:cxnLst>
              <a:rect l="0" t="0" r="r" b="b"/>
              <a:pathLst>
                <a:path w="160" h="473">
                  <a:moveTo>
                    <a:pt x="73" y="0"/>
                  </a:moveTo>
                  <a:cubicBezTo>
                    <a:pt x="35" y="38"/>
                    <a:pt x="0" y="78"/>
                    <a:pt x="0" y="153"/>
                  </a:cubicBezTo>
                  <a:cubicBezTo>
                    <a:pt x="0" y="313"/>
                    <a:pt x="160" y="313"/>
                    <a:pt x="160" y="473"/>
                  </a:cubicBezTo>
                </a:path>
              </a:pathLst>
            </a:custGeom>
            <a:noFill/>
            <a:ln w="46038" cap="flat">
              <a:solidFill>
                <a:srgbClr val="ED1B5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Line 188">
              <a:extLst>
                <a:ext uri="{FF2B5EF4-FFF2-40B4-BE49-F238E27FC236}">
                  <a16:creationId xmlns:a16="http://schemas.microsoft.com/office/drawing/2014/main" id="{F65F00FF-7719-4F8E-8CA9-B49A56ADFE25}"/>
                </a:ext>
              </a:extLst>
            </p:cNvPr>
            <p:cNvSpPr>
              <a:spLocks noChangeShapeType="1"/>
            </p:cNvSpPr>
            <p:nvPr/>
          </p:nvSpPr>
          <p:spPr bwMode="auto">
            <a:xfrm>
              <a:off x="3716338" y="1703388"/>
              <a:ext cx="0" cy="0"/>
            </a:xfrm>
            <a:prstGeom prst="line">
              <a:avLst/>
            </a:prstGeom>
            <a:noFill/>
            <a:ln w="46038"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8" name="Line 189">
              <a:extLst>
                <a:ext uri="{FF2B5EF4-FFF2-40B4-BE49-F238E27FC236}">
                  <a16:creationId xmlns:a16="http://schemas.microsoft.com/office/drawing/2014/main" id="{CD582656-4CD9-494B-B0D8-0B7567D0085A}"/>
                </a:ext>
              </a:extLst>
            </p:cNvPr>
            <p:cNvSpPr>
              <a:spLocks noChangeShapeType="1"/>
            </p:cNvSpPr>
            <p:nvPr/>
          </p:nvSpPr>
          <p:spPr bwMode="auto">
            <a:xfrm>
              <a:off x="3629026" y="1617663"/>
              <a:ext cx="0" cy="0"/>
            </a:xfrm>
            <a:prstGeom prst="line">
              <a:avLst/>
            </a:prstGeom>
            <a:noFill/>
            <a:ln w="46038"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9" name="Line 190">
              <a:extLst>
                <a:ext uri="{FF2B5EF4-FFF2-40B4-BE49-F238E27FC236}">
                  <a16:creationId xmlns:a16="http://schemas.microsoft.com/office/drawing/2014/main" id="{48B9285D-58B9-412F-A96A-DB2EA9906991}"/>
                </a:ext>
              </a:extLst>
            </p:cNvPr>
            <p:cNvSpPr>
              <a:spLocks noChangeShapeType="1"/>
            </p:cNvSpPr>
            <p:nvPr/>
          </p:nvSpPr>
          <p:spPr bwMode="auto">
            <a:xfrm>
              <a:off x="3576638" y="1670051"/>
              <a:ext cx="0" cy="0"/>
            </a:xfrm>
            <a:prstGeom prst="line">
              <a:avLst/>
            </a:prstGeom>
            <a:noFill/>
            <a:ln w="46038"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0" name="Line 191">
              <a:extLst>
                <a:ext uri="{FF2B5EF4-FFF2-40B4-BE49-F238E27FC236}">
                  <a16:creationId xmlns:a16="http://schemas.microsoft.com/office/drawing/2014/main" id="{11703A74-52C7-4299-83DE-804467A31AE3}"/>
                </a:ext>
              </a:extLst>
            </p:cNvPr>
            <p:cNvSpPr>
              <a:spLocks noChangeShapeType="1"/>
            </p:cNvSpPr>
            <p:nvPr/>
          </p:nvSpPr>
          <p:spPr bwMode="auto">
            <a:xfrm>
              <a:off x="3322638" y="327977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1" name="Line 192">
              <a:extLst>
                <a:ext uri="{FF2B5EF4-FFF2-40B4-BE49-F238E27FC236}">
                  <a16:creationId xmlns:a16="http://schemas.microsoft.com/office/drawing/2014/main" id="{D5B3D7BC-3E6C-47AF-8B49-3D0C9B218EF0}"/>
                </a:ext>
              </a:extLst>
            </p:cNvPr>
            <p:cNvSpPr>
              <a:spLocks noChangeShapeType="1"/>
            </p:cNvSpPr>
            <p:nvPr/>
          </p:nvSpPr>
          <p:spPr bwMode="auto">
            <a:xfrm>
              <a:off x="3884613" y="327977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2" name="Line 193">
              <a:extLst>
                <a:ext uri="{FF2B5EF4-FFF2-40B4-BE49-F238E27FC236}">
                  <a16:creationId xmlns:a16="http://schemas.microsoft.com/office/drawing/2014/main" id="{DBA4F0F8-5851-428F-BDFE-54193D604642}"/>
                </a:ext>
              </a:extLst>
            </p:cNvPr>
            <p:cNvSpPr>
              <a:spLocks noChangeShapeType="1"/>
            </p:cNvSpPr>
            <p:nvPr/>
          </p:nvSpPr>
          <p:spPr bwMode="auto">
            <a:xfrm>
              <a:off x="3433763" y="301942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3" name="Line 194">
              <a:extLst>
                <a:ext uri="{FF2B5EF4-FFF2-40B4-BE49-F238E27FC236}">
                  <a16:creationId xmlns:a16="http://schemas.microsoft.com/office/drawing/2014/main" id="{D220ED83-674F-4AD6-B7EC-1CFCC3F9C261}"/>
                </a:ext>
              </a:extLst>
            </p:cNvPr>
            <p:cNvSpPr>
              <a:spLocks noChangeShapeType="1"/>
            </p:cNvSpPr>
            <p:nvPr/>
          </p:nvSpPr>
          <p:spPr bwMode="auto">
            <a:xfrm>
              <a:off x="3771901" y="301942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4" name="Line 195">
              <a:extLst>
                <a:ext uri="{FF2B5EF4-FFF2-40B4-BE49-F238E27FC236}">
                  <a16:creationId xmlns:a16="http://schemas.microsoft.com/office/drawing/2014/main" id="{655F6359-5861-416D-A03D-3393ABDF824F}"/>
                </a:ext>
              </a:extLst>
            </p:cNvPr>
            <p:cNvSpPr>
              <a:spLocks noChangeShapeType="1"/>
            </p:cNvSpPr>
            <p:nvPr/>
          </p:nvSpPr>
          <p:spPr bwMode="auto">
            <a:xfrm>
              <a:off x="3433763" y="145732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5" name="Line 196">
              <a:extLst>
                <a:ext uri="{FF2B5EF4-FFF2-40B4-BE49-F238E27FC236}">
                  <a16:creationId xmlns:a16="http://schemas.microsoft.com/office/drawing/2014/main" id="{B6318550-97D8-4C54-8C75-7F459AE9EE56}"/>
                </a:ext>
              </a:extLst>
            </p:cNvPr>
            <p:cNvSpPr>
              <a:spLocks noChangeShapeType="1"/>
            </p:cNvSpPr>
            <p:nvPr/>
          </p:nvSpPr>
          <p:spPr bwMode="auto">
            <a:xfrm>
              <a:off x="3322638" y="119697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6" name="Line 197">
              <a:extLst>
                <a:ext uri="{FF2B5EF4-FFF2-40B4-BE49-F238E27FC236}">
                  <a16:creationId xmlns:a16="http://schemas.microsoft.com/office/drawing/2014/main" id="{3F2C8C0D-F529-4621-8BD6-BFB285DD16D8}"/>
                </a:ext>
              </a:extLst>
            </p:cNvPr>
            <p:cNvSpPr>
              <a:spLocks noChangeShapeType="1"/>
            </p:cNvSpPr>
            <p:nvPr/>
          </p:nvSpPr>
          <p:spPr bwMode="auto">
            <a:xfrm>
              <a:off x="3771901" y="145732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7" name="Line 198">
              <a:extLst>
                <a:ext uri="{FF2B5EF4-FFF2-40B4-BE49-F238E27FC236}">
                  <a16:creationId xmlns:a16="http://schemas.microsoft.com/office/drawing/2014/main" id="{3D62415E-91FA-45A6-8181-2345C04B110D}"/>
                </a:ext>
              </a:extLst>
            </p:cNvPr>
            <p:cNvSpPr>
              <a:spLocks noChangeShapeType="1"/>
            </p:cNvSpPr>
            <p:nvPr/>
          </p:nvSpPr>
          <p:spPr bwMode="auto">
            <a:xfrm>
              <a:off x="3884613" y="119697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8" name="Line 199">
              <a:extLst>
                <a:ext uri="{FF2B5EF4-FFF2-40B4-BE49-F238E27FC236}">
                  <a16:creationId xmlns:a16="http://schemas.microsoft.com/office/drawing/2014/main" id="{8F23454D-1296-49C9-940F-4BA1D33B6F3E}"/>
                </a:ext>
              </a:extLst>
            </p:cNvPr>
            <p:cNvSpPr>
              <a:spLocks noChangeShapeType="1"/>
            </p:cNvSpPr>
            <p:nvPr/>
          </p:nvSpPr>
          <p:spPr bwMode="auto">
            <a:xfrm>
              <a:off x="3303588" y="1049338"/>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9" name="Line 200">
              <a:extLst>
                <a:ext uri="{FF2B5EF4-FFF2-40B4-BE49-F238E27FC236}">
                  <a16:creationId xmlns:a16="http://schemas.microsoft.com/office/drawing/2014/main" id="{86AEABA5-2A86-4CB6-AE0E-7EE4E408BD4A}"/>
                </a:ext>
              </a:extLst>
            </p:cNvPr>
            <p:cNvSpPr>
              <a:spLocks noChangeShapeType="1"/>
            </p:cNvSpPr>
            <p:nvPr/>
          </p:nvSpPr>
          <p:spPr bwMode="auto">
            <a:xfrm>
              <a:off x="3903663" y="1049338"/>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9759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22104E-8A37-4561-90C1-E2A2FA2C4A6E}" type="datetimeFigureOut">
              <a:rPr lang="en-GB" smtClean="0"/>
              <a:t>13/03/2023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F700D2-071F-440E-A3FF-180D34BA4EC8}" type="slidenum">
              <a:rPr lang="en-GB" smtClean="0"/>
              <a:t>‹#›</a:t>
            </a:fld>
            <a:endParaRPr lang="en-GB"/>
          </a:p>
        </p:txBody>
      </p:sp>
    </p:spTree>
    <p:extLst>
      <p:ext uri="{BB962C8B-B14F-4D97-AF65-F5344CB8AC3E}">
        <p14:creationId xmlns:p14="http://schemas.microsoft.com/office/powerpoint/2010/main" val="1384228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C22104E-8A37-4561-90C1-E2A2FA2C4A6E}" type="datetimeFigureOut">
              <a:rPr lang="en-GB" smtClean="0"/>
              <a:t>13/03/2023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F700D2-071F-440E-A3FF-180D34BA4EC8}" type="slidenum">
              <a:rPr lang="en-GB" smtClean="0"/>
              <a:t>‹#›</a:t>
            </a:fld>
            <a:endParaRPr lang="en-GB"/>
          </a:p>
        </p:txBody>
      </p:sp>
    </p:spTree>
    <p:extLst>
      <p:ext uri="{BB962C8B-B14F-4D97-AF65-F5344CB8AC3E}">
        <p14:creationId xmlns:p14="http://schemas.microsoft.com/office/powerpoint/2010/main" val="3656642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C22104E-8A37-4561-90C1-E2A2FA2C4A6E}" type="datetimeFigureOut">
              <a:rPr lang="en-GB" smtClean="0"/>
              <a:t>13/03/2023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F700D2-071F-440E-A3FF-180D34BA4EC8}" type="slidenum">
              <a:rPr lang="en-GB" smtClean="0"/>
              <a:t>‹#›</a:t>
            </a:fld>
            <a:endParaRPr lang="en-GB"/>
          </a:p>
        </p:txBody>
      </p:sp>
    </p:spTree>
    <p:extLst>
      <p:ext uri="{BB962C8B-B14F-4D97-AF65-F5344CB8AC3E}">
        <p14:creationId xmlns:p14="http://schemas.microsoft.com/office/powerpoint/2010/main" val="96055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C22104E-8A37-4561-90C1-E2A2FA2C4A6E}" type="datetimeFigureOut">
              <a:rPr lang="en-GB" smtClean="0"/>
              <a:t>13/03/2023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F700D2-071F-440E-A3FF-180D34BA4EC8}" type="slidenum">
              <a:rPr lang="en-GB" smtClean="0"/>
              <a:t>‹#›</a:t>
            </a:fld>
            <a:endParaRPr lang="en-GB"/>
          </a:p>
        </p:txBody>
      </p:sp>
    </p:spTree>
    <p:extLst>
      <p:ext uri="{BB962C8B-B14F-4D97-AF65-F5344CB8AC3E}">
        <p14:creationId xmlns:p14="http://schemas.microsoft.com/office/powerpoint/2010/main" val="1515600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22104E-8A37-4561-90C1-E2A2FA2C4A6E}" type="datetimeFigureOut">
              <a:rPr lang="en-GB" smtClean="0"/>
              <a:t>13/03/2023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F700D2-071F-440E-A3FF-180D34BA4EC8}" type="slidenum">
              <a:rPr lang="en-GB" smtClean="0"/>
              <a:t>‹#›</a:t>
            </a:fld>
            <a:endParaRPr lang="en-GB"/>
          </a:p>
        </p:txBody>
      </p:sp>
    </p:spTree>
    <p:extLst>
      <p:ext uri="{BB962C8B-B14F-4D97-AF65-F5344CB8AC3E}">
        <p14:creationId xmlns:p14="http://schemas.microsoft.com/office/powerpoint/2010/main" val="2675103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22104E-8A37-4561-90C1-E2A2FA2C4A6E}" type="datetimeFigureOut">
              <a:rPr lang="en-GB" smtClean="0"/>
              <a:t>13/03/2023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F700D2-071F-440E-A3FF-180D34BA4EC8}" type="slidenum">
              <a:rPr lang="en-GB" smtClean="0"/>
              <a:t>‹#›</a:t>
            </a:fld>
            <a:endParaRPr lang="en-GB"/>
          </a:p>
        </p:txBody>
      </p:sp>
    </p:spTree>
    <p:extLst>
      <p:ext uri="{BB962C8B-B14F-4D97-AF65-F5344CB8AC3E}">
        <p14:creationId xmlns:p14="http://schemas.microsoft.com/office/powerpoint/2010/main" val="122358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22104E-8A37-4561-90C1-E2A2FA2C4A6E}" type="datetimeFigureOut">
              <a:rPr lang="en-GB" smtClean="0"/>
              <a:t>13/03/2023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F700D2-071F-440E-A3FF-180D34BA4EC8}" type="slidenum">
              <a:rPr lang="en-GB" smtClean="0"/>
              <a:t>‹#›</a:t>
            </a:fld>
            <a:endParaRPr lang="en-GB"/>
          </a:p>
        </p:txBody>
      </p:sp>
    </p:spTree>
    <p:extLst>
      <p:ext uri="{BB962C8B-B14F-4D97-AF65-F5344CB8AC3E}">
        <p14:creationId xmlns:p14="http://schemas.microsoft.com/office/powerpoint/2010/main" val="502756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2104E-8A37-4561-90C1-E2A2FA2C4A6E}" type="datetimeFigureOut">
              <a:rPr lang="en-GB" smtClean="0"/>
              <a:t>13/03/2023</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F700D2-071F-440E-A3FF-180D34BA4EC8}" type="slidenum">
              <a:rPr lang="en-GB" smtClean="0"/>
              <a:t>‹#›</a:t>
            </a:fld>
            <a:endParaRPr lang="en-GB"/>
          </a:p>
        </p:txBody>
      </p:sp>
    </p:spTree>
    <p:extLst>
      <p:ext uri="{BB962C8B-B14F-4D97-AF65-F5344CB8AC3E}">
        <p14:creationId xmlns:p14="http://schemas.microsoft.com/office/powerpoint/2010/main" val="1768917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29191" y="2779440"/>
            <a:ext cx="8544092" cy="1470025"/>
          </a:xfrm>
        </p:spPr>
        <p:txBody>
          <a:bodyPr>
            <a:normAutofit fontScale="90000"/>
          </a:bodyPr>
          <a:lstStyle/>
          <a:p>
            <a:r>
              <a:rPr lang="en-US" sz="3600" b="1" dirty="0">
                <a:solidFill>
                  <a:schemeClr val="tx1"/>
                </a:solidFill>
                <a:latin typeface="Times New Roman" panose="02020603050405020304" pitchFamily="18" charset="0"/>
                <a:cs typeface="Times New Roman" panose="02020603050405020304" pitchFamily="18" charset="0"/>
              </a:rPr>
              <a:t>Diabetes </a:t>
            </a:r>
            <a:r>
              <a:rPr lang="en-US" sz="3600" b="1" dirty="0" smtClean="0">
                <a:solidFill>
                  <a:schemeClr val="tx1"/>
                </a:solidFill>
                <a:latin typeface="Times New Roman" panose="02020603050405020304" pitchFamily="18" charset="0"/>
                <a:cs typeface="Times New Roman" panose="02020603050405020304" pitchFamily="18" charset="0"/>
              </a:rPr>
              <a:t>Prediction </a:t>
            </a:r>
            <a:r>
              <a:rPr lang="en-US" sz="3600" b="1" dirty="0">
                <a:solidFill>
                  <a:schemeClr val="dk1"/>
                </a:solidFill>
                <a:cs typeface="Calibri"/>
                <a:sym typeface="Calibri"/>
              </a:rPr>
              <a:t>Using</a:t>
            </a:r>
            <a:r>
              <a:rPr lang="en-US" sz="3600" b="1" dirty="0">
                <a:solidFill>
                  <a:schemeClr val="dk1"/>
                </a:solidFill>
                <a:ea typeface="Calibri"/>
                <a:cs typeface="Calibri"/>
                <a:sym typeface="Calibri"/>
              </a:rPr>
              <a:t>  </a:t>
            </a:r>
            <a:r>
              <a:rPr lang="en-US" sz="3600" b="1" dirty="0" smtClean="0">
                <a:solidFill>
                  <a:schemeClr val="dk1"/>
                </a:solidFill>
                <a:ea typeface="Calibri"/>
                <a:cs typeface="Calibri"/>
                <a:sym typeface="Calibri"/>
              </a:rPr>
              <a:t/>
            </a:r>
            <a:br>
              <a:rPr lang="en-US" sz="3600" b="1" dirty="0" smtClean="0">
                <a:solidFill>
                  <a:schemeClr val="dk1"/>
                </a:solidFill>
                <a:ea typeface="Calibri"/>
                <a:cs typeface="Calibri"/>
                <a:sym typeface="Calibri"/>
              </a:rPr>
            </a:br>
            <a:r>
              <a:rPr lang="en-US" sz="3600" b="1" dirty="0" smtClean="0">
                <a:solidFill>
                  <a:schemeClr val="dk1"/>
                </a:solidFill>
                <a:ea typeface="Calibri"/>
                <a:cs typeface="Calibri"/>
                <a:sym typeface="Calibri"/>
              </a:rPr>
              <a:t>Artificial Neural Network</a:t>
            </a:r>
            <a:r>
              <a:rPr lang="en-US" dirty="0"/>
              <a:t/>
            </a:r>
            <a:br>
              <a:rPr lang="en-US" dirty="0"/>
            </a:br>
            <a:r>
              <a:rPr lang="en-US" sz="4400" b="1" dirty="0">
                <a:solidFill>
                  <a:schemeClr val="tx1"/>
                </a:solidFill>
                <a:latin typeface="Bookman Old Style" panose="02050604050505020204" pitchFamily="18" charset="0"/>
              </a:rPr>
              <a:t/>
            </a:r>
            <a:br>
              <a:rPr lang="en-US" sz="4400" b="1" dirty="0">
                <a:solidFill>
                  <a:schemeClr val="tx1"/>
                </a:solidFill>
                <a:latin typeface="Bookman Old Style" panose="02050604050505020204" pitchFamily="18" charset="0"/>
              </a:rPr>
            </a:br>
            <a:r>
              <a:rPr lang="en-US" dirty="0"/>
              <a:t/>
            </a:r>
            <a:br>
              <a:rPr lang="en-US" dirty="0"/>
            </a:br>
            <a:endParaRPr lang="en-GB" dirty="0"/>
          </a:p>
        </p:txBody>
      </p:sp>
      <p:grpSp>
        <p:nvGrpSpPr>
          <p:cNvPr id="204" name="Group 203">
            <a:extLst>
              <a:ext uri="{FF2B5EF4-FFF2-40B4-BE49-F238E27FC236}">
                <a16:creationId xmlns:a16="http://schemas.microsoft.com/office/drawing/2014/main" id="{19BBC5B2-F0B4-445D-88E1-DFC2DB90DB47}"/>
              </a:ext>
            </a:extLst>
          </p:cNvPr>
          <p:cNvGrpSpPr/>
          <p:nvPr/>
        </p:nvGrpSpPr>
        <p:grpSpPr>
          <a:xfrm rot="2599788">
            <a:off x="10022301" y="1578771"/>
            <a:ext cx="1136228" cy="6858000"/>
            <a:chOff x="3303588" y="1049338"/>
            <a:chExt cx="600076" cy="4759325"/>
          </a:xfrm>
        </p:grpSpPr>
        <p:sp>
          <p:nvSpPr>
            <p:cNvPr id="132" name="Line 129">
              <a:extLst>
                <a:ext uri="{FF2B5EF4-FFF2-40B4-BE49-F238E27FC236}">
                  <a16:creationId xmlns:a16="http://schemas.microsoft.com/office/drawing/2014/main" id="{84E27F4F-BD28-4502-BCA3-CF9B8EFC895A}"/>
                </a:ext>
              </a:extLst>
            </p:cNvPr>
            <p:cNvSpPr>
              <a:spLocks noChangeShapeType="1"/>
            </p:cNvSpPr>
            <p:nvPr/>
          </p:nvSpPr>
          <p:spPr bwMode="auto">
            <a:xfrm>
              <a:off x="3433763" y="3838576"/>
              <a:ext cx="150813" cy="0"/>
            </a:xfrm>
            <a:prstGeom prst="line">
              <a:avLst/>
            </a:prstGeom>
            <a:noFill/>
            <a:ln w="30163"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3" name="Line 130">
              <a:extLst>
                <a:ext uri="{FF2B5EF4-FFF2-40B4-BE49-F238E27FC236}">
                  <a16:creationId xmlns:a16="http://schemas.microsoft.com/office/drawing/2014/main" id="{DBB1ADDF-E99B-4517-9F13-104A1EEFEDBE}"/>
                </a:ext>
              </a:extLst>
            </p:cNvPr>
            <p:cNvSpPr>
              <a:spLocks noChangeShapeType="1"/>
            </p:cNvSpPr>
            <p:nvPr/>
          </p:nvSpPr>
          <p:spPr bwMode="auto">
            <a:xfrm>
              <a:off x="3322638" y="3578226"/>
              <a:ext cx="261938" cy="0"/>
            </a:xfrm>
            <a:prstGeom prst="line">
              <a:avLst/>
            </a:prstGeom>
            <a:noFill/>
            <a:ln w="30163" cap="flat">
              <a:solidFill>
                <a:srgbClr val="F0DE3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4" name="Line 131">
              <a:extLst>
                <a:ext uri="{FF2B5EF4-FFF2-40B4-BE49-F238E27FC236}">
                  <a16:creationId xmlns:a16="http://schemas.microsoft.com/office/drawing/2014/main" id="{418ABE29-1465-43CB-860C-C4D02B2C3932}"/>
                </a:ext>
              </a:extLst>
            </p:cNvPr>
            <p:cNvSpPr>
              <a:spLocks noChangeShapeType="1"/>
            </p:cNvSpPr>
            <p:nvPr/>
          </p:nvSpPr>
          <p:spPr bwMode="auto">
            <a:xfrm>
              <a:off x="3622676" y="3838576"/>
              <a:ext cx="149225" cy="0"/>
            </a:xfrm>
            <a:prstGeom prst="line">
              <a:avLst/>
            </a:prstGeom>
            <a:noFill/>
            <a:ln w="30163" cap="flat">
              <a:solidFill>
                <a:srgbClr val="03B3D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5" name="Line 132">
              <a:extLst>
                <a:ext uri="{FF2B5EF4-FFF2-40B4-BE49-F238E27FC236}">
                  <a16:creationId xmlns:a16="http://schemas.microsoft.com/office/drawing/2014/main" id="{92D32816-24B7-4407-842D-93E4CAAF1CAB}"/>
                </a:ext>
              </a:extLst>
            </p:cNvPr>
            <p:cNvSpPr>
              <a:spLocks noChangeShapeType="1"/>
            </p:cNvSpPr>
            <p:nvPr/>
          </p:nvSpPr>
          <p:spPr bwMode="auto">
            <a:xfrm>
              <a:off x="3622676" y="3578226"/>
              <a:ext cx="261938" cy="0"/>
            </a:xfrm>
            <a:prstGeom prst="line">
              <a:avLst/>
            </a:prstGeom>
            <a:noFill/>
            <a:ln w="30163" cap="flat">
              <a:solidFill>
                <a:srgbClr val="10934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6" name="Line 133">
              <a:extLst>
                <a:ext uri="{FF2B5EF4-FFF2-40B4-BE49-F238E27FC236}">
                  <a16:creationId xmlns:a16="http://schemas.microsoft.com/office/drawing/2014/main" id="{F4AEED85-CC72-44F6-B00A-3FBB219E9FC8}"/>
                </a:ext>
              </a:extLst>
            </p:cNvPr>
            <p:cNvSpPr>
              <a:spLocks noChangeShapeType="1"/>
            </p:cNvSpPr>
            <p:nvPr/>
          </p:nvSpPr>
          <p:spPr bwMode="auto">
            <a:xfrm>
              <a:off x="3322638" y="5661026"/>
              <a:ext cx="261938" cy="0"/>
            </a:xfrm>
            <a:prstGeom prst="line">
              <a:avLst/>
            </a:prstGeom>
            <a:noFill/>
            <a:ln w="30163" cap="flat">
              <a:solidFill>
                <a:srgbClr val="03B3D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7" name="Line 134">
              <a:extLst>
                <a:ext uri="{FF2B5EF4-FFF2-40B4-BE49-F238E27FC236}">
                  <a16:creationId xmlns:a16="http://schemas.microsoft.com/office/drawing/2014/main" id="{8B9FFA41-994F-41DF-8F3F-D12A6AF6D265}"/>
                </a:ext>
              </a:extLst>
            </p:cNvPr>
            <p:cNvSpPr>
              <a:spLocks noChangeShapeType="1"/>
            </p:cNvSpPr>
            <p:nvPr/>
          </p:nvSpPr>
          <p:spPr bwMode="auto">
            <a:xfrm>
              <a:off x="3622676" y="5661026"/>
              <a:ext cx="261938" cy="0"/>
            </a:xfrm>
            <a:prstGeom prst="line">
              <a:avLst/>
            </a:prstGeom>
            <a:noFill/>
            <a:ln w="30163"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8" name="Line 135">
              <a:extLst>
                <a:ext uri="{FF2B5EF4-FFF2-40B4-BE49-F238E27FC236}">
                  <a16:creationId xmlns:a16="http://schemas.microsoft.com/office/drawing/2014/main" id="{7387DB2A-FC56-4610-A9B0-64D6E0989881}"/>
                </a:ext>
              </a:extLst>
            </p:cNvPr>
            <p:cNvSpPr>
              <a:spLocks noChangeShapeType="1"/>
            </p:cNvSpPr>
            <p:nvPr/>
          </p:nvSpPr>
          <p:spPr bwMode="auto">
            <a:xfrm>
              <a:off x="3433763" y="5400676"/>
              <a:ext cx="150813" cy="0"/>
            </a:xfrm>
            <a:prstGeom prst="line">
              <a:avLst/>
            </a:prstGeom>
            <a:noFill/>
            <a:ln w="30163" cap="flat">
              <a:solidFill>
                <a:srgbClr val="9F7D2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9" name="Line 136">
              <a:extLst>
                <a:ext uri="{FF2B5EF4-FFF2-40B4-BE49-F238E27FC236}">
                  <a16:creationId xmlns:a16="http://schemas.microsoft.com/office/drawing/2014/main" id="{7394278F-8DFB-455C-AAEE-5A6A373377DE}"/>
                </a:ext>
              </a:extLst>
            </p:cNvPr>
            <p:cNvSpPr>
              <a:spLocks noChangeShapeType="1"/>
            </p:cNvSpPr>
            <p:nvPr/>
          </p:nvSpPr>
          <p:spPr bwMode="auto">
            <a:xfrm>
              <a:off x="3622676" y="5400676"/>
              <a:ext cx="149225" cy="0"/>
            </a:xfrm>
            <a:prstGeom prst="line">
              <a:avLst/>
            </a:prstGeom>
            <a:noFill/>
            <a:ln w="30163" cap="flat">
              <a:solidFill>
                <a:srgbClr val="10934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0" name="Line 137">
              <a:extLst>
                <a:ext uri="{FF2B5EF4-FFF2-40B4-BE49-F238E27FC236}">
                  <a16:creationId xmlns:a16="http://schemas.microsoft.com/office/drawing/2014/main" id="{8A44ED78-016C-4DC9-91F1-120F378448E3}"/>
                </a:ext>
              </a:extLst>
            </p:cNvPr>
            <p:cNvSpPr>
              <a:spLocks noChangeShapeType="1"/>
            </p:cNvSpPr>
            <p:nvPr/>
          </p:nvSpPr>
          <p:spPr bwMode="auto">
            <a:xfrm>
              <a:off x="3433763" y="5027613"/>
              <a:ext cx="150813" cy="0"/>
            </a:xfrm>
            <a:prstGeom prst="line">
              <a:avLst/>
            </a:prstGeom>
            <a:noFill/>
            <a:ln w="30163"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1" name="Line 138">
              <a:extLst>
                <a:ext uri="{FF2B5EF4-FFF2-40B4-BE49-F238E27FC236}">
                  <a16:creationId xmlns:a16="http://schemas.microsoft.com/office/drawing/2014/main" id="{1A372200-C33B-4E7F-82A6-FFEF2AC3493A}"/>
                </a:ext>
              </a:extLst>
            </p:cNvPr>
            <p:cNvSpPr>
              <a:spLocks noChangeShapeType="1"/>
            </p:cNvSpPr>
            <p:nvPr/>
          </p:nvSpPr>
          <p:spPr bwMode="auto">
            <a:xfrm>
              <a:off x="3322638" y="4767263"/>
              <a:ext cx="261938" cy="0"/>
            </a:xfrm>
            <a:prstGeom prst="line">
              <a:avLst/>
            </a:prstGeom>
            <a:noFill/>
            <a:ln w="30163" cap="flat">
              <a:solidFill>
                <a:srgbClr val="F0DE3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2" name="Line 139">
              <a:extLst>
                <a:ext uri="{FF2B5EF4-FFF2-40B4-BE49-F238E27FC236}">
                  <a16:creationId xmlns:a16="http://schemas.microsoft.com/office/drawing/2014/main" id="{E4D1D835-76D5-41E1-A3A3-494C248A1E48}"/>
                </a:ext>
              </a:extLst>
            </p:cNvPr>
            <p:cNvSpPr>
              <a:spLocks noChangeShapeType="1"/>
            </p:cNvSpPr>
            <p:nvPr/>
          </p:nvSpPr>
          <p:spPr bwMode="auto">
            <a:xfrm>
              <a:off x="3622676" y="5027613"/>
              <a:ext cx="149225" cy="0"/>
            </a:xfrm>
            <a:prstGeom prst="line">
              <a:avLst/>
            </a:prstGeom>
            <a:noFill/>
            <a:ln w="30163" cap="flat">
              <a:solidFill>
                <a:srgbClr val="03B3D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3" name="Line 140">
              <a:extLst>
                <a:ext uri="{FF2B5EF4-FFF2-40B4-BE49-F238E27FC236}">
                  <a16:creationId xmlns:a16="http://schemas.microsoft.com/office/drawing/2014/main" id="{DC1E6CFC-61DD-45FD-AAE5-D0F4EE9F9F90}"/>
                </a:ext>
              </a:extLst>
            </p:cNvPr>
            <p:cNvSpPr>
              <a:spLocks noChangeShapeType="1"/>
            </p:cNvSpPr>
            <p:nvPr/>
          </p:nvSpPr>
          <p:spPr bwMode="auto">
            <a:xfrm>
              <a:off x="3622676" y="4767263"/>
              <a:ext cx="261938" cy="0"/>
            </a:xfrm>
            <a:prstGeom prst="line">
              <a:avLst/>
            </a:prstGeom>
            <a:noFill/>
            <a:ln w="30163" cap="flat">
              <a:solidFill>
                <a:srgbClr val="10934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4" name="Line 141">
              <a:extLst>
                <a:ext uri="{FF2B5EF4-FFF2-40B4-BE49-F238E27FC236}">
                  <a16:creationId xmlns:a16="http://schemas.microsoft.com/office/drawing/2014/main" id="{39D4A5A9-DE4F-47DD-82E8-B229EACADA50}"/>
                </a:ext>
              </a:extLst>
            </p:cNvPr>
            <p:cNvSpPr>
              <a:spLocks noChangeShapeType="1"/>
            </p:cNvSpPr>
            <p:nvPr/>
          </p:nvSpPr>
          <p:spPr bwMode="auto">
            <a:xfrm>
              <a:off x="3322638" y="4470401"/>
              <a:ext cx="261938" cy="0"/>
            </a:xfrm>
            <a:prstGeom prst="line">
              <a:avLst/>
            </a:prstGeom>
            <a:noFill/>
            <a:ln w="30163" cap="flat">
              <a:solidFill>
                <a:srgbClr val="03B3D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5" name="Line 142">
              <a:extLst>
                <a:ext uri="{FF2B5EF4-FFF2-40B4-BE49-F238E27FC236}">
                  <a16:creationId xmlns:a16="http://schemas.microsoft.com/office/drawing/2014/main" id="{CAA209A7-EC00-495C-8853-CF9383CB24A7}"/>
                </a:ext>
              </a:extLst>
            </p:cNvPr>
            <p:cNvSpPr>
              <a:spLocks noChangeShapeType="1"/>
            </p:cNvSpPr>
            <p:nvPr/>
          </p:nvSpPr>
          <p:spPr bwMode="auto">
            <a:xfrm>
              <a:off x="3622676" y="4470401"/>
              <a:ext cx="261938" cy="0"/>
            </a:xfrm>
            <a:prstGeom prst="line">
              <a:avLst/>
            </a:prstGeom>
            <a:noFill/>
            <a:ln w="30163"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6" name="Line 143">
              <a:extLst>
                <a:ext uri="{FF2B5EF4-FFF2-40B4-BE49-F238E27FC236}">
                  <a16:creationId xmlns:a16="http://schemas.microsoft.com/office/drawing/2014/main" id="{7E9AA1DD-546E-44F0-9ED1-DA855E9644FE}"/>
                </a:ext>
              </a:extLst>
            </p:cNvPr>
            <p:cNvSpPr>
              <a:spLocks noChangeShapeType="1"/>
            </p:cNvSpPr>
            <p:nvPr/>
          </p:nvSpPr>
          <p:spPr bwMode="auto">
            <a:xfrm>
              <a:off x="3433763" y="4210051"/>
              <a:ext cx="150813" cy="0"/>
            </a:xfrm>
            <a:prstGeom prst="line">
              <a:avLst/>
            </a:prstGeom>
            <a:noFill/>
            <a:ln w="30163" cap="flat">
              <a:solidFill>
                <a:srgbClr val="9F7D2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7" name="Line 144">
              <a:extLst>
                <a:ext uri="{FF2B5EF4-FFF2-40B4-BE49-F238E27FC236}">
                  <a16:creationId xmlns:a16="http://schemas.microsoft.com/office/drawing/2014/main" id="{E2D8B1D7-7FD6-4F96-A303-D4C7A976D524}"/>
                </a:ext>
              </a:extLst>
            </p:cNvPr>
            <p:cNvSpPr>
              <a:spLocks noChangeShapeType="1"/>
            </p:cNvSpPr>
            <p:nvPr/>
          </p:nvSpPr>
          <p:spPr bwMode="auto">
            <a:xfrm>
              <a:off x="3622676" y="4210051"/>
              <a:ext cx="149225" cy="0"/>
            </a:xfrm>
            <a:prstGeom prst="line">
              <a:avLst/>
            </a:prstGeom>
            <a:noFill/>
            <a:ln w="30163" cap="flat">
              <a:solidFill>
                <a:srgbClr val="10934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8" name="Freeform 145">
              <a:extLst>
                <a:ext uri="{FF2B5EF4-FFF2-40B4-BE49-F238E27FC236}">
                  <a16:creationId xmlns:a16="http://schemas.microsoft.com/office/drawing/2014/main" id="{C12F251C-C9EC-467B-A4B8-1774B07A8F8D}"/>
                </a:ext>
              </a:extLst>
            </p:cNvPr>
            <p:cNvSpPr>
              <a:spLocks/>
            </p:cNvSpPr>
            <p:nvPr/>
          </p:nvSpPr>
          <p:spPr bwMode="auto">
            <a:xfrm>
              <a:off x="3303588" y="5240338"/>
              <a:ext cx="273050" cy="568325"/>
            </a:xfrm>
            <a:custGeom>
              <a:avLst/>
              <a:gdLst>
                <a:gd name="T0" fmla="*/ 0 w 73"/>
                <a:gd name="T1" fmla="*/ 153 h 153"/>
                <a:gd name="T2" fmla="*/ 73 w 73"/>
                <a:gd name="T3" fmla="*/ 0 h 153"/>
              </a:gdLst>
              <a:ahLst/>
              <a:cxnLst>
                <a:cxn ang="0">
                  <a:pos x="T0" y="T1"/>
                </a:cxn>
                <a:cxn ang="0">
                  <a:pos x="T2" y="T3"/>
                </a:cxn>
              </a:cxnLst>
              <a:rect l="0" t="0" r="r" b="b"/>
              <a:pathLst>
                <a:path w="73" h="153">
                  <a:moveTo>
                    <a:pt x="0" y="153"/>
                  </a:moveTo>
                  <a:cubicBezTo>
                    <a:pt x="0" y="78"/>
                    <a:pt x="35" y="38"/>
                    <a:pt x="73" y="0"/>
                  </a:cubicBezTo>
                </a:path>
              </a:pathLst>
            </a:custGeom>
            <a:noFill/>
            <a:ln w="46038" cap="flat">
              <a:solidFill>
                <a:srgbClr val="585EA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9" name="Freeform 146">
              <a:extLst>
                <a:ext uri="{FF2B5EF4-FFF2-40B4-BE49-F238E27FC236}">
                  <a16:creationId xmlns:a16="http://schemas.microsoft.com/office/drawing/2014/main" id="{9F4893F9-81C6-4019-8A5A-17B98BACBFF8}"/>
                </a:ext>
              </a:extLst>
            </p:cNvPr>
            <p:cNvSpPr>
              <a:spLocks/>
            </p:cNvSpPr>
            <p:nvPr/>
          </p:nvSpPr>
          <p:spPr bwMode="auto">
            <a:xfrm>
              <a:off x="3303588" y="3429001"/>
              <a:ext cx="600075" cy="1758950"/>
            </a:xfrm>
            <a:custGeom>
              <a:avLst/>
              <a:gdLst>
                <a:gd name="T0" fmla="*/ 87 w 160"/>
                <a:gd name="T1" fmla="*/ 473 h 473"/>
                <a:gd name="T2" fmla="*/ 160 w 160"/>
                <a:gd name="T3" fmla="*/ 320 h 473"/>
                <a:gd name="T4" fmla="*/ 0 w 160"/>
                <a:gd name="T5" fmla="*/ 0 h 473"/>
              </a:gdLst>
              <a:ahLst/>
              <a:cxnLst>
                <a:cxn ang="0">
                  <a:pos x="T0" y="T1"/>
                </a:cxn>
                <a:cxn ang="0">
                  <a:pos x="T2" y="T3"/>
                </a:cxn>
                <a:cxn ang="0">
                  <a:pos x="T4" y="T5"/>
                </a:cxn>
              </a:cxnLst>
              <a:rect l="0" t="0" r="r" b="b"/>
              <a:pathLst>
                <a:path w="160" h="473">
                  <a:moveTo>
                    <a:pt x="87" y="473"/>
                  </a:moveTo>
                  <a:cubicBezTo>
                    <a:pt x="125" y="435"/>
                    <a:pt x="160" y="395"/>
                    <a:pt x="160" y="320"/>
                  </a:cubicBezTo>
                  <a:cubicBezTo>
                    <a:pt x="160" y="160"/>
                    <a:pt x="0" y="160"/>
                    <a:pt x="0" y="0"/>
                  </a:cubicBezTo>
                </a:path>
              </a:pathLst>
            </a:custGeom>
            <a:noFill/>
            <a:ln w="46038" cap="flat">
              <a:solidFill>
                <a:srgbClr val="585EA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0" name="Line 147">
              <a:extLst>
                <a:ext uri="{FF2B5EF4-FFF2-40B4-BE49-F238E27FC236}">
                  <a16:creationId xmlns:a16="http://schemas.microsoft.com/office/drawing/2014/main" id="{2D607CD9-542C-4B45-AD89-516293CF84A5}"/>
                </a:ext>
              </a:extLst>
            </p:cNvPr>
            <p:cNvSpPr>
              <a:spLocks noChangeShapeType="1"/>
            </p:cNvSpPr>
            <p:nvPr/>
          </p:nvSpPr>
          <p:spPr bwMode="auto">
            <a:xfrm>
              <a:off x="3490913" y="5154613"/>
              <a:ext cx="0" cy="0"/>
            </a:xfrm>
            <a:prstGeom prst="line">
              <a:avLst/>
            </a:prstGeom>
            <a:noFill/>
            <a:ln w="46038" cap="flat">
              <a:solidFill>
                <a:srgbClr val="585EAA"/>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1" name="Line 148">
              <a:extLst>
                <a:ext uri="{FF2B5EF4-FFF2-40B4-BE49-F238E27FC236}">
                  <a16:creationId xmlns:a16="http://schemas.microsoft.com/office/drawing/2014/main" id="{5AA02D10-E9FC-46C7-BCB3-9D587067C58A}"/>
                </a:ext>
              </a:extLst>
            </p:cNvPr>
            <p:cNvSpPr>
              <a:spLocks noChangeShapeType="1"/>
            </p:cNvSpPr>
            <p:nvPr/>
          </p:nvSpPr>
          <p:spPr bwMode="auto">
            <a:xfrm>
              <a:off x="3576638" y="5240338"/>
              <a:ext cx="0" cy="0"/>
            </a:xfrm>
            <a:prstGeom prst="line">
              <a:avLst/>
            </a:prstGeom>
            <a:noFill/>
            <a:ln w="46038" cap="flat">
              <a:solidFill>
                <a:srgbClr val="585EAA"/>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2" name="Line 149">
              <a:extLst>
                <a:ext uri="{FF2B5EF4-FFF2-40B4-BE49-F238E27FC236}">
                  <a16:creationId xmlns:a16="http://schemas.microsoft.com/office/drawing/2014/main" id="{3FA059CB-21AA-4E95-AD4C-E63370A4FE13}"/>
                </a:ext>
              </a:extLst>
            </p:cNvPr>
            <p:cNvSpPr>
              <a:spLocks noChangeShapeType="1"/>
            </p:cNvSpPr>
            <p:nvPr/>
          </p:nvSpPr>
          <p:spPr bwMode="auto">
            <a:xfrm>
              <a:off x="3629026" y="5187951"/>
              <a:ext cx="0" cy="0"/>
            </a:xfrm>
            <a:prstGeom prst="line">
              <a:avLst/>
            </a:prstGeom>
            <a:noFill/>
            <a:ln w="46038" cap="flat">
              <a:solidFill>
                <a:srgbClr val="585EAA"/>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3" name="Freeform 150">
              <a:extLst>
                <a:ext uri="{FF2B5EF4-FFF2-40B4-BE49-F238E27FC236}">
                  <a16:creationId xmlns:a16="http://schemas.microsoft.com/office/drawing/2014/main" id="{22B93AA0-A7B0-47F1-8D88-250B9CB3128D}"/>
                </a:ext>
              </a:extLst>
            </p:cNvPr>
            <p:cNvSpPr>
              <a:spLocks/>
            </p:cNvSpPr>
            <p:nvPr/>
          </p:nvSpPr>
          <p:spPr bwMode="auto">
            <a:xfrm>
              <a:off x="3629026" y="3429001"/>
              <a:ext cx="274638" cy="568325"/>
            </a:xfrm>
            <a:custGeom>
              <a:avLst/>
              <a:gdLst>
                <a:gd name="T0" fmla="*/ 73 w 73"/>
                <a:gd name="T1" fmla="*/ 0 h 153"/>
                <a:gd name="T2" fmla="*/ 0 w 73"/>
                <a:gd name="T3" fmla="*/ 153 h 153"/>
              </a:gdLst>
              <a:ahLst/>
              <a:cxnLst>
                <a:cxn ang="0">
                  <a:pos x="T0" y="T1"/>
                </a:cxn>
                <a:cxn ang="0">
                  <a:pos x="T2" y="T3"/>
                </a:cxn>
              </a:cxnLst>
              <a:rect l="0" t="0" r="r" b="b"/>
              <a:pathLst>
                <a:path w="73" h="153">
                  <a:moveTo>
                    <a:pt x="73" y="0"/>
                  </a:moveTo>
                  <a:cubicBezTo>
                    <a:pt x="73" y="75"/>
                    <a:pt x="38" y="115"/>
                    <a:pt x="0" y="153"/>
                  </a:cubicBezTo>
                </a:path>
              </a:pathLst>
            </a:custGeom>
            <a:noFill/>
            <a:ln w="46038" cap="flat">
              <a:solidFill>
                <a:srgbClr val="ED1B5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4" name="Freeform 151">
              <a:extLst>
                <a:ext uri="{FF2B5EF4-FFF2-40B4-BE49-F238E27FC236}">
                  <a16:creationId xmlns:a16="http://schemas.microsoft.com/office/drawing/2014/main" id="{3286EAEF-9E9F-42B7-B235-B36E225839C4}"/>
                </a:ext>
              </a:extLst>
            </p:cNvPr>
            <p:cNvSpPr>
              <a:spLocks/>
            </p:cNvSpPr>
            <p:nvPr/>
          </p:nvSpPr>
          <p:spPr bwMode="auto">
            <a:xfrm>
              <a:off x="3303588" y="4049713"/>
              <a:ext cx="600075" cy="1758950"/>
            </a:xfrm>
            <a:custGeom>
              <a:avLst/>
              <a:gdLst>
                <a:gd name="T0" fmla="*/ 73 w 160"/>
                <a:gd name="T1" fmla="*/ 0 h 473"/>
                <a:gd name="T2" fmla="*/ 0 w 160"/>
                <a:gd name="T3" fmla="*/ 153 h 473"/>
                <a:gd name="T4" fmla="*/ 160 w 160"/>
                <a:gd name="T5" fmla="*/ 473 h 473"/>
              </a:gdLst>
              <a:ahLst/>
              <a:cxnLst>
                <a:cxn ang="0">
                  <a:pos x="T0" y="T1"/>
                </a:cxn>
                <a:cxn ang="0">
                  <a:pos x="T2" y="T3"/>
                </a:cxn>
                <a:cxn ang="0">
                  <a:pos x="T4" y="T5"/>
                </a:cxn>
              </a:cxnLst>
              <a:rect l="0" t="0" r="r" b="b"/>
              <a:pathLst>
                <a:path w="160" h="473">
                  <a:moveTo>
                    <a:pt x="73" y="0"/>
                  </a:moveTo>
                  <a:cubicBezTo>
                    <a:pt x="35" y="38"/>
                    <a:pt x="0" y="78"/>
                    <a:pt x="0" y="153"/>
                  </a:cubicBezTo>
                  <a:cubicBezTo>
                    <a:pt x="0" y="313"/>
                    <a:pt x="160" y="313"/>
                    <a:pt x="160" y="473"/>
                  </a:cubicBezTo>
                </a:path>
              </a:pathLst>
            </a:custGeom>
            <a:noFill/>
            <a:ln w="46038" cap="flat">
              <a:solidFill>
                <a:srgbClr val="ED1B5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5" name="Line 152">
              <a:extLst>
                <a:ext uri="{FF2B5EF4-FFF2-40B4-BE49-F238E27FC236}">
                  <a16:creationId xmlns:a16="http://schemas.microsoft.com/office/drawing/2014/main" id="{AC971859-963A-4AEF-A28C-1D4B2E0A7F3C}"/>
                </a:ext>
              </a:extLst>
            </p:cNvPr>
            <p:cNvSpPr>
              <a:spLocks noChangeShapeType="1"/>
            </p:cNvSpPr>
            <p:nvPr/>
          </p:nvSpPr>
          <p:spPr bwMode="auto">
            <a:xfrm>
              <a:off x="3716338" y="4083051"/>
              <a:ext cx="0" cy="0"/>
            </a:xfrm>
            <a:prstGeom prst="line">
              <a:avLst/>
            </a:prstGeom>
            <a:noFill/>
            <a:ln w="46038"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6" name="Line 153">
              <a:extLst>
                <a:ext uri="{FF2B5EF4-FFF2-40B4-BE49-F238E27FC236}">
                  <a16:creationId xmlns:a16="http://schemas.microsoft.com/office/drawing/2014/main" id="{CC8A0670-0B7D-4101-B540-8805763536FD}"/>
                </a:ext>
              </a:extLst>
            </p:cNvPr>
            <p:cNvSpPr>
              <a:spLocks noChangeShapeType="1"/>
            </p:cNvSpPr>
            <p:nvPr/>
          </p:nvSpPr>
          <p:spPr bwMode="auto">
            <a:xfrm>
              <a:off x="3629026" y="3997326"/>
              <a:ext cx="0" cy="0"/>
            </a:xfrm>
            <a:prstGeom prst="line">
              <a:avLst/>
            </a:prstGeom>
            <a:noFill/>
            <a:ln w="46038"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7" name="Line 154">
              <a:extLst>
                <a:ext uri="{FF2B5EF4-FFF2-40B4-BE49-F238E27FC236}">
                  <a16:creationId xmlns:a16="http://schemas.microsoft.com/office/drawing/2014/main" id="{C1103DE7-6932-41FF-8C4C-73D22A8B8DFB}"/>
                </a:ext>
              </a:extLst>
            </p:cNvPr>
            <p:cNvSpPr>
              <a:spLocks noChangeShapeType="1"/>
            </p:cNvSpPr>
            <p:nvPr/>
          </p:nvSpPr>
          <p:spPr bwMode="auto">
            <a:xfrm>
              <a:off x="3576638" y="4049713"/>
              <a:ext cx="0" cy="0"/>
            </a:xfrm>
            <a:prstGeom prst="line">
              <a:avLst/>
            </a:prstGeom>
            <a:noFill/>
            <a:ln w="46038"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8" name="Line 155">
              <a:extLst>
                <a:ext uri="{FF2B5EF4-FFF2-40B4-BE49-F238E27FC236}">
                  <a16:creationId xmlns:a16="http://schemas.microsoft.com/office/drawing/2014/main" id="{EB0FAE0D-67B5-4B44-AB67-417AD42AAF7F}"/>
                </a:ext>
              </a:extLst>
            </p:cNvPr>
            <p:cNvSpPr>
              <a:spLocks noChangeShapeType="1"/>
            </p:cNvSpPr>
            <p:nvPr/>
          </p:nvSpPr>
          <p:spPr bwMode="auto">
            <a:xfrm>
              <a:off x="3322638" y="566102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9" name="Line 156">
              <a:extLst>
                <a:ext uri="{FF2B5EF4-FFF2-40B4-BE49-F238E27FC236}">
                  <a16:creationId xmlns:a16="http://schemas.microsoft.com/office/drawing/2014/main" id="{7AFBB38C-3394-48A5-8E2C-4D9D2B75DB7C}"/>
                </a:ext>
              </a:extLst>
            </p:cNvPr>
            <p:cNvSpPr>
              <a:spLocks noChangeShapeType="1"/>
            </p:cNvSpPr>
            <p:nvPr/>
          </p:nvSpPr>
          <p:spPr bwMode="auto">
            <a:xfrm>
              <a:off x="3884613" y="566102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0" name="Line 157">
              <a:extLst>
                <a:ext uri="{FF2B5EF4-FFF2-40B4-BE49-F238E27FC236}">
                  <a16:creationId xmlns:a16="http://schemas.microsoft.com/office/drawing/2014/main" id="{43A53F20-D4B1-4EA4-9533-877D20C42EF9}"/>
                </a:ext>
              </a:extLst>
            </p:cNvPr>
            <p:cNvSpPr>
              <a:spLocks noChangeShapeType="1"/>
            </p:cNvSpPr>
            <p:nvPr/>
          </p:nvSpPr>
          <p:spPr bwMode="auto">
            <a:xfrm>
              <a:off x="3433763" y="540067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1" name="Line 158">
              <a:extLst>
                <a:ext uri="{FF2B5EF4-FFF2-40B4-BE49-F238E27FC236}">
                  <a16:creationId xmlns:a16="http://schemas.microsoft.com/office/drawing/2014/main" id="{1EADAD85-1240-4845-A6F2-4EAE2FBD1B60}"/>
                </a:ext>
              </a:extLst>
            </p:cNvPr>
            <p:cNvSpPr>
              <a:spLocks noChangeShapeType="1"/>
            </p:cNvSpPr>
            <p:nvPr/>
          </p:nvSpPr>
          <p:spPr bwMode="auto">
            <a:xfrm>
              <a:off x="3771901" y="540067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2" name="Line 159">
              <a:extLst>
                <a:ext uri="{FF2B5EF4-FFF2-40B4-BE49-F238E27FC236}">
                  <a16:creationId xmlns:a16="http://schemas.microsoft.com/office/drawing/2014/main" id="{9A669547-FC2D-4DAF-9D93-1C8FFE791BBB}"/>
                </a:ext>
              </a:extLst>
            </p:cNvPr>
            <p:cNvSpPr>
              <a:spLocks noChangeShapeType="1"/>
            </p:cNvSpPr>
            <p:nvPr/>
          </p:nvSpPr>
          <p:spPr bwMode="auto">
            <a:xfrm>
              <a:off x="3433763" y="383857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3" name="Line 160">
              <a:extLst>
                <a:ext uri="{FF2B5EF4-FFF2-40B4-BE49-F238E27FC236}">
                  <a16:creationId xmlns:a16="http://schemas.microsoft.com/office/drawing/2014/main" id="{A9DD96C9-640D-4606-8B5B-1DFFA0A7CA86}"/>
                </a:ext>
              </a:extLst>
            </p:cNvPr>
            <p:cNvSpPr>
              <a:spLocks noChangeShapeType="1"/>
            </p:cNvSpPr>
            <p:nvPr/>
          </p:nvSpPr>
          <p:spPr bwMode="auto">
            <a:xfrm>
              <a:off x="3322638" y="357822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4" name="Line 161">
              <a:extLst>
                <a:ext uri="{FF2B5EF4-FFF2-40B4-BE49-F238E27FC236}">
                  <a16:creationId xmlns:a16="http://schemas.microsoft.com/office/drawing/2014/main" id="{5A7B6B87-55BB-4AD1-B35D-72007439F79F}"/>
                </a:ext>
              </a:extLst>
            </p:cNvPr>
            <p:cNvSpPr>
              <a:spLocks noChangeShapeType="1"/>
            </p:cNvSpPr>
            <p:nvPr/>
          </p:nvSpPr>
          <p:spPr bwMode="auto">
            <a:xfrm>
              <a:off x="3771901" y="383857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5" name="Line 162">
              <a:extLst>
                <a:ext uri="{FF2B5EF4-FFF2-40B4-BE49-F238E27FC236}">
                  <a16:creationId xmlns:a16="http://schemas.microsoft.com/office/drawing/2014/main" id="{C37AF409-5A24-4710-8C57-923A50804FE4}"/>
                </a:ext>
              </a:extLst>
            </p:cNvPr>
            <p:cNvSpPr>
              <a:spLocks noChangeShapeType="1"/>
            </p:cNvSpPr>
            <p:nvPr/>
          </p:nvSpPr>
          <p:spPr bwMode="auto">
            <a:xfrm>
              <a:off x="3884613" y="357822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6" name="Line 163">
              <a:extLst>
                <a:ext uri="{FF2B5EF4-FFF2-40B4-BE49-F238E27FC236}">
                  <a16:creationId xmlns:a16="http://schemas.microsoft.com/office/drawing/2014/main" id="{69E19EB9-2F67-43EC-9502-2A853894803E}"/>
                </a:ext>
              </a:extLst>
            </p:cNvPr>
            <p:cNvSpPr>
              <a:spLocks noChangeShapeType="1"/>
            </p:cNvSpPr>
            <p:nvPr/>
          </p:nvSpPr>
          <p:spPr bwMode="auto">
            <a:xfrm>
              <a:off x="3303588" y="3429001"/>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7" name="Line 164">
              <a:extLst>
                <a:ext uri="{FF2B5EF4-FFF2-40B4-BE49-F238E27FC236}">
                  <a16:creationId xmlns:a16="http://schemas.microsoft.com/office/drawing/2014/main" id="{9DAF3416-7D11-4ED3-8507-48103FB7A705}"/>
                </a:ext>
              </a:extLst>
            </p:cNvPr>
            <p:cNvSpPr>
              <a:spLocks noChangeShapeType="1"/>
            </p:cNvSpPr>
            <p:nvPr/>
          </p:nvSpPr>
          <p:spPr bwMode="auto">
            <a:xfrm>
              <a:off x="3903663" y="3429001"/>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8" name="Line 165">
              <a:extLst>
                <a:ext uri="{FF2B5EF4-FFF2-40B4-BE49-F238E27FC236}">
                  <a16:creationId xmlns:a16="http://schemas.microsoft.com/office/drawing/2014/main" id="{0BF5A8F8-5C85-491D-AA6A-ACE7089EE0C7}"/>
                </a:ext>
              </a:extLst>
            </p:cNvPr>
            <p:cNvSpPr>
              <a:spLocks noChangeShapeType="1"/>
            </p:cNvSpPr>
            <p:nvPr/>
          </p:nvSpPr>
          <p:spPr bwMode="auto">
            <a:xfrm>
              <a:off x="3433763" y="1457326"/>
              <a:ext cx="150813" cy="0"/>
            </a:xfrm>
            <a:prstGeom prst="line">
              <a:avLst/>
            </a:prstGeom>
            <a:noFill/>
            <a:ln w="30163"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9" name="Line 166">
              <a:extLst>
                <a:ext uri="{FF2B5EF4-FFF2-40B4-BE49-F238E27FC236}">
                  <a16:creationId xmlns:a16="http://schemas.microsoft.com/office/drawing/2014/main" id="{A600E51C-A1FA-4C48-A8E7-4524EEA8985F}"/>
                </a:ext>
              </a:extLst>
            </p:cNvPr>
            <p:cNvSpPr>
              <a:spLocks noChangeShapeType="1"/>
            </p:cNvSpPr>
            <p:nvPr/>
          </p:nvSpPr>
          <p:spPr bwMode="auto">
            <a:xfrm>
              <a:off x="3322638" y="1196976"/>
              <a:ext cx="261938" cy="0"/>
            </a:xfrm>
            <a:prstGeom prst="line">
              <a:avLst/>
            </a:prstGeom>
            <a:noFill/>
            <a:ln w="30163" cap="flat">
              <a:solidFill>
                <a:srgbClr val="F0DE3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0" name="Line 167">
              <a:extLst>
                <a:ext uri="{FF2B5EF4-FFF2-40B4-BE49-F238E27FC236}">
                  <a16:creationId xmlns:a16="http://schemas.microsoft.com/office/drawing/2014/main" id="{6CEE0525-E2D2-4F08-89E3-4DA3CD9EA494}"/>
                </a:ext>
              </a:extLst>
            </p:cNvPr>
            <p:cNvSpPr>
              <a:spLocks noChangeShapeType="1"/>
            </p:cNvSpPr>
            <p:nvPr/>
          </p:nvSpPr>
          <p:spPr bwMode="auto">
            <a:xfrm>
              <a:off x="3622676" y="1457326"/>
              <a:ext cx="149225" cy="0"/>
            </a:xfrm>
            <a:prstGeom prst="line">
              <a:avLst/>
            </a:prstGeom>
            <a:noFill/>
            <a:ln w="30163" cap="flat">
              <a:solidFill>
                <a:srgbClr val="03B3D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1" name="Line 168">
              <a:extLst>
                <a:ext uri="{FF2B5EF4-FFF2-40B4-BE49-F238E27FC236}">
                  <a16:creationId xmlns:a16="http://schemas.microsoft.com/office/drawing/2014/main" id="{41C81500-38BB-47B4-B255-19EA0886E73B}"/>
                </a:ext>
              </a:extLst>
            </p:cNvPr>
            <p:cNvSpPr>
              <a:spLocks noChangeShapeType="1"/>
            </p:cNvSpPr>
            <p:nvPr/>
          </p:nvSpPr>
          <p:spPr bwMode="auto">
            <a:xfrm>
              <a:off x="3622676" y="1196976"/>
              <a:ext cx="261938" cy="0"/>
            </a:xfrm>
            <a:prstGeom prst="line">
              <a:avLst/>
            </a:prstGeom>
            <a:noFill/>
            <a:ln w="30163" cap="flat">
              <a:solidFill>
                <a:srgbClr val="10934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2" name="Line 169">
              <a:extLst>
                <a:ext uri="{FF2B5EF4-FFF2-40B4-BE49-F238E27FC236}">
                  <a16:creationId xmlns:a16="http://schemas.microsoft.com/office/drawing/2014/main" id="{3E0657F3-332B-40E5-9E14-16E9C5128885}"/>
                </a:ext>
              </a:extLst>
            </p:cNvPr>
            <p:cNvSpPr>
              <a:spLocks noChangeShapeType="1"/>
            </p:cNvSpPr>
            <p:nvPr/>
          </p:nvSpPr>
          <p:spPr bwMode="auto">
            <a:xfrm>
              <a:off x="3322638" y="3279776"/>
              <a:ext cx="261938" cy="0"/>
            </a:xfrm>
            <a:prstGeom prst="line">
              <a:avLst/>
            </a:prstGeom>
            <a:noFill/>
            <a:ln w="30163" cap="flat">
              <a:solidFill>
                <a:srgbClr val="03B3D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3" name="Line 170">
              <a:extLst>
                <a:ext uri="{FF2B5EF4-FFF2-40B4-BE49-F238E27FC236}">
                  <a16:creationId xmlns:a16="http://schemas.microsoft.com/office/drawing/2014/main" id="{419B6A5B-40F6-4197-8DCA-B33A4CC28C55}"/>
                </a:ext>
              </a:extLst>
            </p:cNvPr>
            <p:cNvSpPr>
              <a:spLocks noChangeShapeType="1"/>
            </p:cNvSpPr>
            <p:nvPr/>
          </p:nvSpPr>
          <p:spPr bwMode="auto">
            <a:xfrm>
              <a:off x="3622676" y="3279776"/>
              <a:ext cx="261938" cy="0"/>
            </a:xfrm>
            <a:prstGeom prst="line">
              <a:avLst/>
            </a:prstGeom>
            <a:noFill/>
            <a:ln w="30163"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74" name="Line 171">
              <a:extLst>
                <a:ext uri="{FF2B5EF4-FFF2-40B4-BE49-F238E27FC236}">
                  <a16:creationId xmlns:a16="http://schemas.microsoft.com/office/drawing/2014/main" id="{80F0D0A3-75D7-4AE0-885C-3549368C152B}"/>
                </a:ext>
              </a:extLst>
            </p:cNvPr>
            <p:cNvSpPr>
              <a:spLocks noChangeShapeType="1"/>
            </p:cNvSpPr>
            <p:nvPr/>
          </p:nvSpPr>
          <p:spPr bwMode="auto">
            <a:xfrm>
              <a:off x="3433763" y="3019426"/>
              <a:ext cx="150813" cy="0"/>
            </a:xfrm>
            <a:prstGeom prst="line">
              <a:avLst/>
            </a:prstGeom>
            <a:noFill/>
            <a:ln w="30163" cap="flat">
              <a:solidFill>
                <a:srgbClr val="9F7D2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5" name="Line 172">
              <a:extLst>
                <a:ext uri="{FF2B5EF4-FFF2-40B4-BE49-F238E27FC236}">
                  <a16:creationId xmlns:a16="http://schemas.microsoft.com/office/drawing/2014/main" id="{BB9CAEEE-FACC-4A43-984F-D086EC28F528}"/>
                </a:ext>
              </a:extLst>
            </p:cNvPr>
            <p:cNvSpPr>
              <a:spLocks noChangeShapeType="1"/>
            </p:cNvSpPr>
            <p:nvPr/>
          </p:nvSpPr>
          <p:spPr bwMode="auto">
            <a:xfrm>
              <a:off x="3622676" y="3019426"/>
              <a:ext cx="149225" cy="0"/>
            </a:xfrm>
            <a:prstGeom prst="line">
              <a:avLst/>
            </a:prstGeom>
            <a:noFill/>
            <a:ln w="30163" cap="flat">
              <a:solidFill>
                <a:srgbClr val="10934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6" name="Line 173">
              <a:extLst>
                <a:ext uri="{FF2B5EF4-FFF2-40B4-BE49-F238E27FC236}">
                  <a16:creationId xmlns:a16="http://schemas.microsoft.com/office/drawing/2014/main" id="{D0758D3A-104E-4739-8B82-1FDBE3907B33}"/>
                </a:ext>
              </a:extLst>
            </p:cNvPr>
            <p:cNvSpPr>
              <a:spLocks noChangeShapeType="1"/>
            </p:cNvSpPr>
            <p:nvPr/>
          </p:nvSpPr>
          <p:spPr bwMode="auto">
            <a:xfrm>
              <a:off x="3433763" y="2647951"/>
              <a:ext cx="150813" cy="0"/>
            </a:xfrm>
            <a:prstGeom prst="line">
              <a:avLst/>
            </a:prstGeom>
            <a:noFill/>
            <a:ln w="30163"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7" name="Line 174">
              <a:extLst>
                <a:ext uri="{FF2B5EF4-FFF2-40B4-BE49-F238E27FC236}">
                  <a16:creationId xmlns:a16="http://schemas.microsoft.com/office/drawing/2014/main" id="{EA07F5E2-CB94-4FEC-98CB-055FF8A05449}"/>
                </a:ext>
              </a:extLst>
            </p:cNvPr>
            <p:cNvSpPr>
              <a:spLocks noChangeShapeType="1"/>
            </p:cNvSpPr>
            <p:nvPr/>
          </p:nvSpPr>
          <p:spPr bwMode="auto">
            <a:xfrm>
              <a:off x="3322638" y="2387601"/>
              <a:ext cx="261938" cy="0"/>
            </a:xfrm>
            <a:prstGeom prst="line">
              <a:avLst/>
            </a:prstGeom>
            <a:noFill/>
            <a:ln w="30163" cap="flat">
              <a:solidFill>
                <a:srgbClr val="F0DE3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8" name="Line 175">
              <a:extLst>
                <a:ext uri="{FF2B5EF4-FFF2-40B4-BE49-F238E27FC236}">
                  <a16:creationId xmlns:a16="http://schemas.microsoft.com/office/drawing/2014/main" id="{D957A73B-EC0A-4F23-B73E-D9A10631AAC8}"/>
                </a:ext>
              </a:extLst>
            </p:cNvPr>
            <p:cNvSpPr>
              <a:spLocks noChangeShapeType="1"/>
            </p:cNvSpPr>
            <p:nvPr/>
          </p:nvSpPr>
          <p:spPr bwMode="auto">
            <a:xfrm>
              <a:off x="3622676" y="2647951"/>
              <a:ext cx="149225" cy="0"/>
            </a:xfrm>
            <a:prstGeom prst="line">
              <a:avLst/>
            </a:prstGeom>
            <a:noFill/>
            <a:ln w="30163" cap="flat">
              <a:solidFill>
                <a:srgbClr val="03B3D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9" name="Line 176">
              <a:extLst>
                <a:ext uri="{FF2B5EF4-FFF2-40B4-BE49-F238E27FC236}">
                  <a16:creationId xmlns:a16="http://schemas.microsoft.com/office/drawing/2014/main" id="{5E986B1B-FAB6-4371-98F2-B8F6825F059E}"/>
                </a:ext>
              </a:extLst>
            </p:cNvPr>
            <p:cNvSpPr>
              <a:spLocks noChangeShapeType="1"/>
            </p:cNvSpPr>
            <p:nvPr/>
          </p:nvSpPr>
          <p:spPr bwMode="auto">
            <a:xfrm>
              <a:off x="3622676" y="2387601"/>
              <a:ext cx="261938" cy="0"/>
            </a:xfrm>
            <a:prstGeom prst="line">
              <a:avLst/>
            </a:prstGeom>
            <a:noFill/>
            <a:ln w="30163" cap="flat">
              <a:solidFill>
                <a:srgbClr val="10934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0" name="Line 177">
              <a:extLst>
                <a:ext uri="{FF2B5EF4-FFF2-40B4-BE49-F238E27FC236}">
                  <a16:creationId xmlns:a16="http://schemas.microsoft.com/office/drawing/2014/main" id="{E11C54EE-DE1D-4CDF-BF32-E7E90EEF3FD2}"/>
                </a:ext>
              </a:extLst>
            </p:cNvPr>
            <p:cNvSpPr>
              <a:spLocks noChangeShapeType="1"/>
            </p:cNvSpPr>
            <p:nvPr/>
          </p:nvSpPr>
          <p:spPr bwMode="auto">
            <a:xfrm>
              <a:off x="3322638" y="2090738"/>
              <a:ext cx="261938" cy="0"/>
            </a:xfrm>
            <a:prstGeom prst="line">
              <a:avLst/>
            </a:prstGeom>
            <a:noFill/>
            <a:ln w="30163" cap="flat">
              <a:solidFill>
                <a:srgbClr val="03B3D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1" name="Line 178">
              <a:extLst>
                <a:ext uri="{FF2B5EF4-FFF2-40B4-BE49-F238E27FC236}">
                  <a16:creationId xmlns:a16="http://schemas.microsoft.com/office/drawing/2014/main" id="{9DA788D7-4D61-411F-AC02-696D6E24DD85}"/>
                </a:ext>
              </a:extLst>
            </p:cNvPr>
            <p:cNvSpPr>
              <a:spLocks noChangeShapeType="1"/>
            </p:cNvSpPr>
            <p:nvPr/>
          </p:nvSpPr>
          <p:spPr bwMode="auto">
            <a:xfrm>
              <a:off x="3622676" y="2090738"/>
              <a:ext cx="261938" cy="0"/>
            </a:xfrm>
            <a:prstGeom prst="line">
              <a:avLst/>
            </a:prstGeom>
            <a:noFill/>
            <a:ln w="30163"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2" name="Line 179">
              <a:extLst>
                <a:ext uri="{FF2B5EF4-FFF2-40B4-BE49-F238E27FC236}">
                  <a16:creationId xmlns:a16="http://schemas.microsoft.com/office/drawing/2014/main" id="{08AD2492-5083-4620-BCC6-D1D7DDD18F2F}"/>
                </a:ext>
              </a:extLst>
            </p:cNvPr>
            <p:cNvSpPr>
              <a:spLocks noChangeShapeType="1"/>
            </p:cNvSpPr>
            <p:nvPr/>
          </p:nvSpPr>
          <p:spPr bwMode="auto">
            <a:xfrm>
              <a:off x="3433763" y="1830388"/>
              <a:ext cx="150813" cy="0"/>
            </a:xfrm>
            <a:prstGeom prst="line">
              <a:avLst/>
            </a:prstGeom>
            <a:noFill/>
            <a:ln w="30163" cap="flat">
              <a:solidFill>
                <a:srgbClr val="F0DE3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3" name="Line 180">
              <a:extLst>
                <a:ext uri="{FF2B5EF4-FFF2-40B4-BE49-F238E27FC236}">
                  <a16:creationId xmlns:a16="http://schemas.microsoft.com/office/drawing/2014/main" id="{F133A371-6C9A-4C99-9E1E-5815F572511F}"/>
                </a:ext>
              </a:extLst>
            </p:cNvPr>
            <p:cNvSpPr>
              <a:spLocks noChangeShapeType="1"/>
            </p:cNvSpPr>
            <p:nvPr/>
          </p:nvSpPr>
          <p:spPr bwMode="auto">
            <a:xfrm>
              <a:off x="3622676" y="1830388"/>
              <a:ext cx="149225" cy="0"/>
            </a:xfrm>
            <a:prstGeom prst="line">
              <a:avLst/>
            </a:prstGeom>
            <a:noFill/>
            <a:ln w="30163" cap="flat">
              <a:solidFill>
                <a:srgbClr val="10934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4" name="Freeform 181">
              <a:extLst>
                <a:ext uri="{FF2B5EF4-FFF2-40B4-BE49-F238E27FC236}">
                  <a16:creationId xmlns:a16="http://schemas.microsoft.com/office/drawing/2014/main" id="{FA92504D-5D9E-4791-BB4C-B9215EAB70FB}"/>
                </a:ext>
              </a:extLst>
            </p:cNvPr>
            <p:cNvSpPr>
              <a:spLocks/>
            </p:cNvSpPr>
            <p:nvPr/>
          </p:nvSpPr>
          <p:spPr bwMode="auto">
            <a:xfrm>
              <a:off x="3303588" y="2860676"/>
              <a:ext cx="273050" cy="568325"/>
            </a:xfrm>
            <a:custGeom>
              <a:avLst/>
              <a:gdLst>
                <a:gd name="T0" fmla="*/ 0 w 73"/>
                <a:gd name="T1" fmla="*/ 153 h 153"/>
                <a:gd name="T2" fmla="*/ 73 w 73"/>
                <a:gd name="T3" fmla="*/ 0 h 153"/>
              </a:gdLst>
              <a:ahLst/>
              <a:cxnLst>
                <a:cxn ang="0">
                  <a:pos x="T0" y="T1"/>
                </a:cxn>
                <a:cxn ang="0">
                  <a:pos x="T2" y="T3"/>
                </a:cxn>
              </a:cxnLst>
              <a:rect l="0" t="0" r="r" b="b"/>
              <a:pathLst>
                <a:path w="73" h="153">
                  <a:moveTo>
                    <a:pt x="0" y="153"/>
                  </a:moveTo>
                  <a:cubicBezTo>
                    <a:pt x="0" y="78"/>
                    <a:pt x="35" y="38"/>
                    <a:pt x="73" y="0"/>
                  </a:cubicBezTo>
                </a:path>
              </a:pathLst>
            </a:custGeom>
            <a:noFill/>
            <a:ln w="46038" cap="flat">
              <a:solidFill>
                <a:srgbClr val="585EA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5" name="Freeform 182">
              <a:extLst>
                <a:ext uri="{FF2B5EF4-FFF2-40B4-BE49-F238E27FC236}">
                  <a16:creationId xmlns:a16="http://schemas.microsoft.com/office/drawing/2014/main" id="{896452F3-8C53-40B1-9D82-596D154A8CDD}"/>
                </a:ext>
              </a:extLst>
            </p:cNvPr>
            <p:cNvSpPr>
              <a:spLocks/>
            </p:cNvSpPr>
            <p:nvPr/>
          </p:nvSpPr>
          <p:spPr bwMode="auto">
            <a:xfrm>
              <a:off x="3303588" y="1049338"/>
              <a:ext cx="600075" cy="1758950"/>
            </a:xfrm>
            <a:custGeom>
              <a:avLst/>
              <a:gdLst>
                <a:gd name="T0" fmla="*/ 87 w 160"/>
                <a:gd name="T1" fmla="*/ 473 h 473"/>
                <a:gd name="T2" fmla="*/ 160 w 160"/>
                <a:gd name="T3" fmla="*/ 320 h 473"/>
                <a:gd name="T4" fmla="*/ 0 w 160"/>
                <a:gd name="T5" fmla="*/ 0 h 473"/>
              </a:gdLst>
              <a:ahLst/>
              <a:cxnLst>
                <a:cxn ang="0">
                  <a:pos x="T0" y="T1"/>
                </a:cxn>
                <a:cxn ang="0">
                  <a:pos x="T2" y="T3"/>
                </a:cxn>
                <a:cxn ang="0">
                  <a:pos x="T4" y="T5"/>
                </a:cxn>
              </a:cxnLst>
              <a:rect l="0" t="0" r="r" b="b"/>
              <a:pathLst>
                <a:path w="160" h="473">
                  <a:moveTo>
                    <a:pt x="87" y="473"/>
                  </a:moveTo>
                  <a:cubicBezTo>
                    <a:pt x="125" y="435"/>
                    <a:pt x="160" y="395"/>
                    <a:pt x="160" y="320"/>
                  </a:cubicBezTo>
                  <a:cubicBezTo>
                    <a:pt x="160" y="160"/>
                    <a:pt x="0" y="160"/>
                    <a:pt x="0" y="0"/>
                  </a:cubicBezTo>
                </a:path>
              </a:pathLst>
            </a:custGeom>
            <a:noFill/>
            <a:ln w="46038" cap="flat">
              <a:solidFill>
                <a:srgbClr val="585EA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6" name="Line 183">
              <a:extLst>
                <a:ext uri="{FF2B5EF4-FFF2-40B4-BE49-F238E27FC236}">
                  <a16:creationId xmlns:a16="http://schemas.microsoft.com/office/drawing/2014/main" id="{75E5AD95-ABAD-442D-93EF-38DA17E72F72}"/>
                </a:ext>
              </a:extLst>
            </p:cNvPr>
            <p:cNvSpPr>
              <a:spLocks noChangeShapeType="1"/>
            </p:cNvSpPr>
            <p:nvPr/>
          </p:nvSpPr>
          <p:spPr bwMode="auto">
            <a:xfrm>
              <a:off x="3490913" y="2774951"/>
              <a:ext cx="0" cy="0"/>
            </a:xfrm>
            <a:prstGeom prst="line">
              <a:avLst/>
            </a:prstGeom>
            <a:noFill/>
            <a:ln w="46038" cap="flat">
              <a:solidFill>
                <a:srgbClr val="585EAA"/>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7" name="Line 184">
              <a:extLst>
                <a:ext uri="{FF2B5EF4-FFF2-40B4-BE49-F238E27FC236}">
                  <a16:creationId xmlns:a16="http://schemas.microsoft.com/office/drawing/2014/main" id="{40BF409D-45CF-45C7-BFCE-7C9E395AAFF1}"/>
                </a:ext>
              </a:extLst>
            </p:cNvPr>
            <p:cNvSpPr>
              <a:spLocks noChangeShapeType="1"/>
            </p:cNvSpPr>
            <p:nvPr/>
          </p:nvSpPr>
          <p:spPr bwMode="auto">
            <a:xfrm>
              <a:off x="3576638" y="2860676"/>
              <a:ext cx="0" cy="0"/>
            </a:xfrm>
            <a:prstGeom prst="line">
              <a:avLst/>
            </a:prstGeom>
            <a:noFill/>
            <a:ln w="46038" cap="flat">
              <a:solidFill>
                <a:srgbClr val="585EAA"/>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8" name="Line 185">
              <a:extLst>
                <a:ext uri="{FF2B5EF4-FFF2-40B4-BE49-F238E27FC236}">
                  <a16:creationId xmlns:a16="http://schemas.microsoft.com/office/drawing/2014/main" id="{8CF5D5B8-8016-46D8-A968-B832B13FE74B}"/>
                </a:ext>
              </a:extLst>
            </p:cNvPr>
            <p:cNvSpPr>
              <a:spLocks noChangeShapeType="1"/>
            </p:cNvSpPr>
            <p:nvPr/>
          </p:nvSpPr>
          <p:spPr bwMode="auto">
            <a:xfrm>
              <a:off x="3629026" y="2808288"/>
              <a:ext cx="0" cy="0"/>
            </a:xfrm>
            <a:prstGeom prst="line">
              <a:avLst/>
            </a:prstGeom>
            <a:noFill/>
            <a:ln w="46038" cap="flat">
              <a:solidFill>
                <a:srgbClr val="585EAA"/>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9" name="Freeform 186">
              <a:extLst>
                <a:ext uri="{FF2B5EF4-FFF2-40B4-BE49-F238E27FC236}">
                  <a16:creationId xmlns:a16="http://schemas.microsoft.com/office/drawing/2014/main" id="{A2E42127-9396-4062-8ABC-CCACCA1C9E43}"/>
                </a:ext>
              </a:extLst>
            </p:cNvPr>
            <p:cNvSpPr>
              <a:spLocks/>
            </p:cNvSpPr>
            <p:nvPr/>
          </p:nvSpPr>
          <p:spPr bwMode="auto">
            <a:xfrm>
              <a:off x="3629026" y="1049338"/>
              <a:ext cx="274638" cy="568325"/>
            </a:xfrm>
            <a:custGeom>
              <a:avLst/>
              <a:gdLst>
                <a:gd name="T0" fmla="*/ 73 w 73"/>
                <a:gd name="T1" fmla="*/ 0 h 153"/>
                <a:gd name="T2" fmla="*/ 0 w 73"/>
                <a:gd name="T3" fmla="*/ 153 h 153"/>
              </a:gdLst>
              <a:ahLst/>
              <a:cxnLst>
                <a:cxn ang="0">
                  <a:pos x="T0" y="T1"/>
                </a:cxn>
                <a:cxn ang="0">
                  <a:pos x="T2" y="T3"/>
                </a:cxn>
              </a:cxnLst>
              <a:rect l="0" t="0" r="r" b="b"/>
              <a:pathLst>
                <a:path w="73" h="153">
                  <a:moveTo>
                    <a:pt x="73" y="0"/>
                  </a:moveTo>
                  <a:cubicBezTo>
                    <a:pt x="73" y="75"/>
                    <a:pt x="38" y="115"/>
                    <a:pt x="0" y="153"/>
                  </a:cubicBezTo>
                </a:path>
              </a:pathLst>
            </a:custGeom>
            <a:noFill/>
            <a:ln w="46038" cap="flat">
              <a:solidFill>
                <a:srgbClr val="ED1B5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0" name="Freeform 187">
              <a:extLst>
                <a:ext uri="{FF2B5EF4-FFF2-40B4-BE49-F238E27FC236}">
                  <a16:creationId xmlns:a16="http://schemas.microsoft.com/office/drawing/2014/main" id="{0F243276-9917-4C78-976E-65A967411AEA}"/>
                </a:ext>
              </a:extLst>
            </p:cNvPr>
            <p:cNvSpPr>
              <a:spLocks/>
            </p:cNvSpPr>
            <p:nvPr/>
          </p:nvSpPr>
          <p:spPr bwMode="auto">
            <a:xfrm>
              <a:off x="3303588" y="1670051"/>
              <a:ext cx="600075" cy="1758950"/>
            </a:xfrm>
            <a:custGeom>
              <a:avLst/>
              <a:gdLst>
                <a:gd name="T0" fmla="*/ 73 w 160"/>
                <a:gd name="T1" fmla="*/ 0 h 473"/>
                <a:gd name="T2" fmla="*/ 0 w 160"/>
                <a:gd name="T3" fmla="*/ 153 h 473"/>
                <a:gd name="T4" fmla="*/ 160 w 160"/>
                <a:gd name="T5" fmla="*/ 473 h 473"/>
              </a:gdLst>
              <a:ahLst/>
              <a:cxnLst>
                <a:cxn ang="0">
                  <a:pos x="T0" y="T1"/>
                </a:cxn>
                <a:cxn ang="0">
                  <a:pos x="T2" y="T3"/>
                </a:cxn>
                <a:cxn ang="0">
                  <a:pos x="T4" y="T5"/>
                </a:cxn>
              </a:cxnLst>
              <a:rect l="0" t="0" r="r" b="b"/>
              <a:pathLst>
                <a:path w="160" h="473">
                  <a:moveTo>
                    <a:pt x="73" y="0"/>
                  </a:moveTo>
                  <a:cubicBezTo>
                    <a:pt x="35" y="38"/>
                    <a:pt x="0" y="78"/>
                    <a:pt x="0" y="153"/>
                  </a:cubicBezTo>
                  <a:cubicBezTo>
                    <a:pt x="0" y="313"/>
                    <a:pt x="160" y="313"/>
                    <a:pt x="160" y="473"/>
                  </a:cubicBezTo>
                </a:path>
              </a:pathLst>
            </a:custGeom>
            <a:noFill/>
            <a:ln w="46038" cap="flat">
              <a:solidFill>
                <a:srgbClr val="ED1B5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1" name="Line 188">
              <a:extLst>
                <a:ext uri="{FF2B5EF4-FFF2-40B4-BE49-F238E27FC236}">
                  <a16:creationId xmlns:a16="http://schemas.microsoft.com/office/drawing/2014/main" id="{4D148DCA-B10F-4B63-9766-3E5D8B18B121}"/>
                </a:ext>
              </a:extLst>
            </p:cNvPr>
            <p:cNvSpPr>
              <a:spLocks noChangeShapeType="1"/>
            </p:cNvSpPr>
            <p:nvPr/>
          </p:nvSpPr>
          <p:spPr bwMode="auto">
            <a:xfrm>
              <a:off x="3716338" y="1703388"/>
              <a:ext cx="0" cy="0"/>
            </a:xfrm>
            <a:prstGeom prst="line">
              <a:avLst/>
            </a:prstGeom>
            <a:noFill/>
            <a:ln w="46038"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2" name="Line 189">
              <a:extLst>
                <a:ext uri="{FF2B5EF4-FFF2-40B4-BE49-F238E27FC236}">
                  <a16:creationId xmlns:a16="http://schemas.microsoft.com/office/drawing/2014/main" id="{C6C71758-8B5E-4DA5-8835-1122A248A342}"/>
                </a:ext>
              </a:extLst>
            </p:cNvPr>
            <p:cNvSpPr>
              <a:spLocks noChangeShapeType="1"/>
            </p:cNvSpPr>
            <p:nvPr/>
          </p:nvSpPr>
          <p:spPr bwMode="auto">
            <a:xfrm>
              <a:off x="3629026" y="1617663"/>
              <a:ext cx="0" cy="0"/>
            </a:xfrm>
            <a:prstGeom prst="line">
              <a:avLst/>
            </a:prstGeom>
            <a:noFill/>
            <a:ln w="46038"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3" name="Line 190">
              <a:extLst>
                <a:ext uri="{FF2B5EF4-FFF2-40B4-BE49-F238E27FC236}">
                  <a16:creationId xmlns:a16="http://schemas.microsoft.com/office/drawing/2014/main" id="{3549A199-CCCD-4300-BCF2-BD69BF2B475C}"/>
                </a:ext>
              </a:extLst>
            </p:cNvPr>
            <p:cNvSpPr>
              <a:spLocks noChangeShapeType="1"/>
            </p:cNvSpPr>
            <p:nvPr/>
          </p:nvSpPr>
          <p:spPr bwMode="auto">
            <a:xfrm>
              <a:off x="3576638" y="1670051"/>
              <a:ext cx="0" cy="0"/>
            </a:xfrm>
            <a:prstGeom prst="line">
              <a:avLst/>
            </a:prstGeom>
            <a:noFill/>
            <a:ln w="46038" cap="flat">
              <a:solidFill>
                <a:srgbClr val="ED1B5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4" name="Line 191">
              <a:extLst>
                <a:ext uri="{FF2B5EF4-FFF2-40B4-BE49-F238E27FC236}">
                  <a16:creationId xmlns:a16="http://schemas.microsoft.com/office/drawing/2014/main" id="{E17C900F-A3BC-49F8-B1F3-ECC819A01857}"/>
                </a:ext>
              </a:extLst>
            </p:cNvPr>
            <p:cNvSpPr>
              <a:spLocks noChangeShapeType="1"/>
            </p:cNvSpPr>
            <p:nvPr/>
          </p:nvSpPr>
          <p:spPr bwMode="auto">
            <a:xfrm>
              <a:off x="3322638" y="327977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5" name="Line 192">
              <a:extLst>
                <a:ext uri="{FF2B5EF4-FFF2-40B4-BE49-F238E27FC236}">
                  <a16:creationId xmlns:a16="http://schemas.microsoft.com/office/drawing/2014/main" id="{4571E238-BA74-4CA3-BB9C-9B6F1A0EC548}"/>
                </a:ext>
              </a:extLst>
            </p:cNvPr>
            <p:cNvSpPr>
              <a:spLocks noChangeShapeType="1"/>
            </p:cNvSpPr>
            <p:nvPr/>
          </p:nvSpPr>
          <p:spPr bwMode="auto">
            <a:xfrm>
              <a:off x="3884613" y="327977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6" name="Line 193">
              <a:extLst>
                <a:ext uri="{FF2B5EF4-FFF2-40B4-BE49-F238E27FC236}">
                  <a16:creationId xmlns:a16="http://schemas.microsoft.com/office/drawing/2014/main" id="{EEE770C5-45AD-4317-90CB-AE00735A7E92}"/>
                </a:ext>
              </a:extLst>
            </p:cNvPr>
            <p:cNvSpPr>
              <a:spLocks noChangeShapeType="1"/>
            </p:cNvSpPr>
            <p:nvPr/>
          </p:nvSpPr>
          <p:spPr bwMode="auto">
            <a:xfrm>
              <a:off x="3433763" y="301942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7" name="Line 194">
              <a:extLst>
                <a:ext uri="{FF2B5EF4-FFF2-40B4-BE49-F238E27FC236}">
                  <a16:creationId xmlns:a16="http://schemas.microsoft.com/office/drawing/2014/main" id="{C991B5C5-A915-409E-AA2A-08932B0E235C}"/>
                </a:ext>
              </a:extLst>
            </p:cNvPr>
            <p:cNvSpPr>
              <a:spLocks noChangeShapeType="1"/>
            </p:cNvSpPr>
            <p:nvPr/>
          </p:nvSpPr>
          <p:spPr bwMode="auto">
            <a:xfrm>
              <a:off x="3771901" y="301942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8" name="Line 195">
              <a:extLst>
                <a:ext uri="{FF2B5EF4-FFF2-40B4-BE49-F238E27FC236}">
                  <a16:creationId xmlns:a16="http://schemas.microsoft.com/office/drawing/2014/main" id="{CEF4C986-E9C6-4885-AA6A-6D72194956A7}"/>
                </a:ext>
              </a:extLst>
            </p:cNvPr>
            <p:cNvSpPr>
              <a:spLocks noChangeShapeType="1"/>
            </p:cNvSpPr>
            <p:nvPr/>
          </p:nvSpPr>
          <p:spPr bwMode="auto">
            <a:xfrm>
              <a:off x="3433763" y="145732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9" name="Line 196">
              <a:extLst>
                <a:ext uri="{FF2B5EF4-FFF2-40B4-BE49-F238E27FC236}">
                  <a16:creationId xmlns:a16="http://schemas.microsoft.com/office/drawing/2014/main" id="{AD612BF5-ED5E-441E-9C15-71E32E61549A}"/>
                </a:ext>
              </a:extLst>
            </p:cNvPr>
            <p:cNvSpPr>
              <a:spLocks noChangeShapeType="1"/>
            </p:cNvSpPr>
            <p:nvPr/>
          </p:nvSpPr>
          <p:spPr bwMode="auto">
            <a:xfrm>
              <a:off x="3322638" y="119697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0" name="Line 197">
              <a:extLst>
                <a:ext uri="{FF2B5EF4-FFF2-40B4-BE49-F238E27FC236}">
                  <a16:creationId xmlns:a16="http://schemas.microsoft.com/office/drawing/2014/main" id="{FB513F44-7044-484B-A681-DE86B5A86C6E}"/>
                </a:ext>
              </a:extLst>
            </p:cNvPr>
            <p:cNvSpPr>
              <a:spLocks noChangeShapeType="1"/>
            </p:cNvSpPr>
            <p:nvPr/>
          </p:nvSpPr>
          <p:spPr bwMode="auto">
            <a:xfrm>
              <a:off x="3771901" y="145732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1" name="Line 198">
              <a:extLst>
                <a:ext uri="{FF2B5EF4-FFF2-40B4-BE49-F238E27FC236}">
                  <a16:creationId xmlns:a16="http://schemas.microsoft.com/office/drawing/2014/main" id="{257EE87F-85A1-4E40-9F09-4E41D6396F1D}"/>
                </a:ext>
              </a:extLst>
            </p:cNvPr>
            <p:cNvSpPr>
              <a:spLocks noChangeShapeType="1"/>
            </p:cNvSpPr>
            <p:nvPr/>
          </p:nvSpPr>
          <p:spPr bwMode="auto">
            <a:xfrm>
              <a:off x="3884613" y="1196976"/>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2" name="Line 199">
              <a:extLst>
                <a:ext uri="{FF2B5EF4-FFF2-40B4-BE49-F238E27FC236}">
                  <a16:creationId xmlns:a16="http://schemas.microsoft.com/office/drawing/2014/main" id="{E37E8624-DD47-4191-9114-42C0484405CE}"/>
                </a:ext>
              </a:extLst>
            </p:cNvPr>
            <p:cNvSpPr>
              <a:spLocks noChangeShapeType="1"/>
            </p:cNvSpPr>
            <p:nvPr/>
          </p:nvSpPr>
          <p:spPr bwMode="auto">
            <a:xfrm>
              <a:off x="3303588" y="1049338"/>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3" name="Line 200">
              <a:extLst>
                <a:ext uri="{FF2B5EF4-FFF2-40B4-BE49-F238E27FC236}">
                  <a16:creationId xmlns:a16="http://schemas.microsoft.com/office/drawing/2014/main" id="{35933303-AB64-4F78-B53E-6CF41A60B232}"/>
                </a:ext>
              </a:extLst>
            </p:cNvPr>
            <p:cNvSpPr>
              <a:spLocks noChangeShapeType="1"/>
            </p:cNvSpPr>
            <p:nvPr/>
          </p:nvSpPr>
          <p:spPr bwMode="auto">
            <a:xfrm>
              <a:off x="3903663" y="1049338"/>
              <a:ext cx="0" cy="0"/>
            </a:xfrm>
            <a:prstGeom prst="line">
              <a:avLst/>
            </a:prstGeom>
            <a:noFill/>
            <a:ln w="301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grpSp>
      <p:graphicFrame>
        <p:nvGraphicFramePr>
          <p:cNvPr id="4" name="Table 3"/>
          <p:cNvGraphicFramePr>
            <a:graphicFrameLocks noGrp="1"/>
          </p:cNvGraphicFramePr>
          <p:nvPr>
            <p:extLst>
              <p:ext uri="{D42A27DB-BD31-4B8C-83A1-F6EECF244321}">
                <p14:modId xmlns:p14="http://schemas.microsoft.com/office/powerpoint/2010/main" val="1806317113"/>
              </p:ext>
            </p:extLst>
          </p:nvPr>
        </p:nvGraphicFramePr>
        <p:xfrm>
          <a:off x="2289529" y="3887668"/>
          <a:ext cx="7545976" cy="3212355"/>
        </p:xfrm>
        <a:graphic>
          <a:graphicData uri="http://schemas.openxmlformats.org/drawingml/2006/table">
            <a:tbl>
              <a:tblPr firstRow="1" bandRow="1">
                <a:tableStyleId>{5C22544A-7EE6-4342-B048-85BDC9FD1C3A}</a:tableStyleId>
              </a:tblPr>
              <a:tblGrid>
                <a:gridCol w="3772988">
                  <a:extLst>
                    <a:ext uri="{9D8B030D-6E8A-4147-A177-3AD203B41FA5}">
                      <a16:colId xmlns:a16="http://schemas.microsoft.com/office/drawing/2014/main" val="3991993087"/>
                    </a:ext>
                  </a:extLst>
                </a:gridCol>
                <a:gridCol w="3772988">
                  <a:extLst>
                    <a:ext uri="{9D8B030D-6E8A-4147-A177-3AD203B41FA5}">
                      <a16:colId xmlns:a16="http://schemas.microsoft.com/office/drawing/2014/main" val="3516896725"/>
                    </a:ext>
                  </a:extLst>
                </a:gridCol>
              </a:tblGrid>
              <a:tr h="3212355">
                <a:tc>
                  <a:txBody>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600" u="sng" dirty="0">
                          <a:solidFill>
                            <a:schemeClr val="tx1">
                              <a:lumMod val="85000"/>
                              <a:lumOff val="15000"/>
                            </a:schemeClr>
                          </a:solidFill>
                          <a:latin typeface="Bodoni MT" panose="02070603080606020203" pitchFamily="18" charset="0"/>
                        </a:rPr>
                        <a:t>Submitted By</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mn-cs"/>
                        </a:rPr>
                        <a:t>Bonnhi Shikha Parna                                                                                                                                                                   </a:t>
                      </a:r>
                      <a:r>
                        <a:rPr kumimoji="0" lang="en-US" sz="1600" b="1"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mn-cs"/>
                        </a:rPr>
                        <a:t>ID:1903610201820</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600" b="0" i="0" u="none" strike="noStrike" kern="1200" cap="none" spc="0" normalizeH="0" baseline="0" noProof="0" dirty="0">
                        <a:ln>
                          <a:noFill/>
                        </a:ln>
                        <a:solidFill>
                          <a:srgbClr val="000000">
                            <a:tint val="75000"/>
                          </a:srgbClr>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Times New Roman" panose="02020603050405020304" pitchFamily="18" charset="0"/>
                        </a:rPr>
                        <a:t>Md Hafizul Islam</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Times New Roman" panose="02020603050405020304" pitchFamily="18" charset="0"/>
                        </a:rPr>
                        <a:t>ID:1903610201822</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srgbClr val="000000">
                            <a:tint val="75000"/>
                          </a:srgb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srgbClr val="000000">
                            <a:tint val="75000"/>
                          </a:srgbClr>
                        </a:solidFill>
                        <a:effectLst/>
                        <a:uLnTx/>
                        <a:uFillTx/>
                        <a:latin typeface="Times New Roman" panose="02020603050405020304" pitchFamily="18"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2500" b="0" i="0" u="none" strike="noStrike" kern="1200" cap="none" spc="0" normalizeH="0" baseline="0" noProof="0" dirty="0">
                        <a:ln>
                          <a:noFill/>
                        </a:ln>
                        <a:solidFill>
                          <a:srgbClr val="000000">
                            <a:tint val="75000"/>
                          </a:srgbClr>
                        </a:solidFill>
                        <a:effectLst/>
                        <a:uLnTx/>
                        <a:uFillTx/>
                        <a:latin typeface="+mn-lt"/>
                        <a:ea typeface="+mn-ea"/>
                        <a:cs typeface="+mn-cs"/>
                      </a:endParaRPr>
                    </a:p>
                    <a:p>
                      <a:endParaRPr lang="en-US" dirty="0"/>
                    </a:p>
                  </a:txBody>
                  <a:tcP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u="sng" dirty="0">
                          <a:solidFill>
                            <a:schemeClr val="tx1">
                              <a:lumMod val="85000"/>
                              <a:lumOff val="15000"/>
                            </a:schemeClr>
                          </a:solidFill>
                          <a:latin typeface="Bodoni MT" panose="02070603080606020203" pitchFamily="18" charset="0"/>
                        </a:rPr>
                        <a:t>Submitted To</a:t>
                      </a:r>
                    </a:p>
                    <a:p>
                      <a:pPr algn="r"/>
                      <a:r>
                        <a:rPr lang="en-US" sz="1800" b="0" i="0" u="none" strike="noStrike" baseline="0" dirty="0">
                          <a:solidFill>
                            <a:srgbClr val="000000"/>
                          </a:solidFill>
                          <a:latin typeface="Bookman Old Style" panose="02050604050505020204" pitchFamily="18" charset="0"/>
                        </a:rPr>
                        <a:t>                     </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Mr. Faisal Ahmed</a:t>
                      </a:r>
                    </a:p>
                    <a:p>
                      <a:pPr algn="r"/>
                      <a:r>
                        <a:rPr lang="en-US" sz="1600" b="0" i="0" u="none" strike="noStrike" baseline="0" dirty="0">
                          <a:solidFill>
                            <a:srgbClr val="000000"/>
                          </a:solidFill>
                          <a:latin typeface="Times New Roman" panose="02020603050405020304" pitchFamily="18" charset="0"/>
                          <a:cs typeface="Times New Roman" panose="02020603050405020304" pitchFamily="18" charset="0"/>
                        </a:rPr>
                        <a:t>                   Assistant Professor</a:t>
                      </a:r>
                    </a:p>
                    <a:p>
                      <a:pPr algn="r"/>
                      <a:r>
                        <a:rPr lang="en-US" sz="1600" b="0" dirty="0">
                          <a:solidFill>
                            <a:srgbClr val="000000"/>
                          </a:solidFill>
                          <a:latin typeface="Times New Roman" panose="02020603050405020304" pitchFamily="18" charset="0"/>
                          <a:cs typeface="Times New Roman" panose="02020603050405020304" pitchFamily="18" charset="0"/>
                        </a:rPr>
                        <a:t>              Department of </a:t>
                      </a:r>
                      <a:r>
                        <a:rPr lang="en-US" sz="1600" b="0" dirty="0" smtClean="0">
                          <a:solidFill>
                            <a:srgbClr val="000000"/>
                          </a:solidFill>
                          <a:latin typeface="Times New Roman" panose="02020603050405020304" pitchFamily="18" charset="0"/>
                          <a:cs typeface="Times New Roman" panose="02020603050405020304" pitchFamily="18" charset="0"/>
                        </a:rPr>
                        <a:t>CSE</a:t>
                      </a:r>
                      <a:endParaRPr lang="en-US" sz="1600" b="0" dirty="0">
                        <a:solidFill>
                          <a:srgbClr val="000000"/>
                        </a:solidFill>
                        <a:latin typeface="Times New Roman" panose="02020603050405020304" pitchFamily="18" charset="0"/>
                        <a:cs typeface="Times New Roman" panose="02020603050405020304" pitchFamily="18" charset="0"/>
                      </a:endParaRPr>
                    </a:p>
                    <a:p>
                      <a:pPr algn="r"/>
                      <a:r>
                        <a:rPr lang="en-US" sz="1600" b="0" dirty="0">
                          <a:solidFill>
                            <a:srgbClr val="000000"/>
                          </a:solidFill>
                          <a:latin typeface="Times New Roman" panose="02020603050405020304" pitchFamily="18" charset="0"/>
                          <a:cs typeface="Times New Roman" panose="02020603050405020304" pitchFamily="18" charset="0"/>
                        </a:rPr>
                        <a:t>Premier University </a:t>
                      </a:r>
                      <a:r>
                        <a:rPr lang="en-US" sz="1600" b="0" dirty="0" smtClean="0">
                          <a:solidFill>
                            <a:srgbClr val="000000"/>
                          </a:solidFill>
                          <a:latin typeface="Times New Roman" panose="02020603050405020304" pitchFamily="18" charset="0"/>
                          <a:cs typeface="Times New Roman" panose="02020603050405020304" pitchFamily="18" charset="0"/>
                        </a:rPr>
                        <a:t>Chattogram</a:t>
                      </a:r>
                      <a:endParaRPr lang="en-US" sz="1600" b="0" dirty="0">
                        <a:solidFill>
                          <a:srgbClr val="000000"/>
                        </a:solidFill>
                        <a:latin typeface="Times New Roman" panose="02020603050405020304" pitchFamily="18" charset="0"/>
                        <a:cs typeface="Times New Roman" panose="02020603050405020304" pitchFamily="18" charset="0"/>
                      </a:endParaRPr>
                    </a:p>
                    <a:p>
                      <a:endParaRPr lang="en-US" dirty="0">
                        <a:latin typeface="+mn-lt"/>
                      </a:endParaRPr>
                    </a:p>
                  </a:txBody>
                  <a:tcPr>
                    <a:noFill/>
                  </a:tcPr>
                </a:tc>
                <a:extLst>
                  <a:ext uri="{0D108BD9-81ED-4DB2-BD59-A6C34878D82A}">
                    <a16:rowId xmlns:a16="http://schemas.microsoft.com/office/drawing/2014/main" val="1296511294"/>
                  </a:ext>
                </a:extLst>
              </a:tr>
            </a:tbl>
          </a:graphicData>
        </a:graphic>
      </p:graphicFrame>
      <p:pic>
        <p:nvPicPr>
          <p:cNvPr id="3" name="Picture 2">
            <a:extLst>
              <a:ext uri="{FF2B5EF4-FFF2-40B4-BE49-F238E27FC236}">
                <a16:creationId xmlns:a16="http://schemas.microsoft.com/office/drawing/2014/main" id="{B96A7F44-DCCC-D92B-A602-D9EAC311A185}"/>
              </a:ext>
            </a:extLst>
          </p:cNvPr>
          <p:cNvPicPr>
            <a:picLocks noChangeAspect="1"/>
          </p:cNvPicPr>
          <p:nvPr/>
        </p:nvPicPr>
        <p:blipFill>
          <a:blip r:embed="rId3"/>
          <a:stretch>
            <a:fillRect/>
          </a:stretch>
        </p:blipFill>
        <p:spPr>
          <a:xfrm>
            <a:off x="4504619" y="-234721"/>
            <a:ext cx="3334801" cy="2901948"/>
          </a:xfrm>
          <a:prstGeom prst="rect">
            <a:avLst/>
          </a:prstGeom>
        </p:spPr>
      </p:pic>
    </p:spTree>
    <p:extLst>
      <p:ext uri="{BB962C8B-B14F-4D97-AF65-F5344CB8AC3E}">
        <p14:creationId xmlns:p14="http://schemas.microsoft.com/office/powerpoint/2010/main" val="561222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6768" y="1006871"/>
            <a:ext cx="2948628" cy="461665"/>
          </a:xfrm>
          <a:prstGeom prst="rect">
            <a:avLst/>
          </a:prstGeom>
        </p:spPr>
        <p:txBody>
          <a:bodyPr wrap="none">
            <a:spAutoFit/>
          </a:bodyPr>
          <a:lstStyle/>
          <a:p>
            <a:r>
              <a:rPr lang="en-US" sz="2400" dirty="0" smtClean="0"/>
              <a:t>Classification Report : </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2208766787"/>
              </p:ext>
            </p:extLst>
          </p:nvPr>
        </p:nvGraphicFramePr>
        <p:xfrm>
          <a:off x="623394" y="1677761"/>
          <a:ext cx="8134525" cy="3047382"/>
        </p:xfrm>
        <a:graphic>
          <a:graphicData uri="http://schemas.openxmlformats.org/drawingml/2006/table">
            <a:tbl>
              <a:tblPr firstRow="1" firstCol="1" bandRow="1">
                <a:tableStyleId>{ED083AE6-46FA-4A59-8FB0-9F97EB10719F}</a:tableStyleId>
              </a:tblPr>
              <a:tblGrid>
                <a:gridCol w="1626905">
                  <a:extLst>
                    <a:ext uri="{9D8B030D-6E8A-4147-A177-3AD203B41FA5}">
                      <a16:colId xmlns:a16="http://schemas.microsoft.com/office/drawing/2014/main" val="3449047369"/>
                    </a:ext>
                  </a:extLst>
                </a:gridCol>
                <a:gridCol w="1626905">
                  <a:extLst>
                    <a:ext uri="{9D8B030D-6E8A-4147-A177-3AD203B41FA5}">
                      <a16:colId xmlns:a16="http://schemas.microsoft.com/office/drawing/2014/main" val="139627519"/>
                    </a:ext>
                  </a:extLst>
                </a:gridCol>
                <a:gridCol w="1626905">
                  <a:extLst>
                    <a:ext uri="{9D8B030D-6E8A-4147-A177-3AD203B41FA5}">
                      <a16:colId xmlns:a16="http://schemas.microsoft.com/office/drawing/2014/main" val="2842466167"/>
                    </a:ext>
                  </a:extLst>
                </a:gridCol>
                <a:gridCol w="1626905">
                  <a:extLst>
                    <a:ext uri="{9D8B030D-6E8A-4147-A177-3AD203B41FA5}">
                      <a16:colId xmlns:a16="http://schemas.microsoft.com/office/drawing/2014/main" val="989893183"/>
                    </a:ext>
                  </a:extLst>
                </a:gridCol>
                <a:gridCol w="1626905">
                  <a:extLst>
                    <a:ext uri="{9D8B030D-6E8A-4147-A177-3AD203B41FA5}">
                      <a16:colId xmlns:a16="http://schemas.microsoft.com/office/drawing/2014/main" val="1798880850"/>
                    </a:ext>
                  </a:extLst>
                </a:gridCol>
              </a:tblGrid>
              <a:tr h="416994">
                <a:tc>
                  <a:txBody>
                    <a:bodyPr/>
                    <a:lstStyle/>
                    <a:p>
                      <a:pPr marL="0" marR="0" algn="ctr">
                        <a:lnSpc>
                          <a:spcPct val="100000"/>
                        </a:lnSpc>
                        <a:spcBef>
                          <a:spcPts val="0"/>
                        </a:spcBef>
                        <a:spcAft>
                          <a:spcPts val="0"/>
                        </a:spcAft>
                      </a:pPr>
                      <a:r>
                        <a:rPr lang="en-US" sz="2400" dirty="0">
                          <a:effectLst/>
                          <a:latin typeface="+mj-lt"/>
                        </a:rPr>
                        <a:t>Classifier </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2400">
                          <a:effectLst/>
                          <a:latin typeface="+mj-lt"/>
                        </a:rPr>
                        <a:t>precision </a:t>
                      </a:r>
                      <a:endParaRPr lang="en-US" sz="24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2400">
                          <a:effectLst/>
                          <a:latin typeface="+mj-lt"/>
                        </a:rPr>
                        <a:t>recall </a:t>
                      </a:r>
                      <a:endParaRPr lang="en-US" sz="24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2400">
                          <a:effectLst/>
                          <a:latin typeface="+mj-lt"/>
                        </a:rPr>
                        <a:t>F1-score </a:t>
                      </a:r>
                      <a:endParaRPr lang="en-US" sz="24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2400">
                          <a:effectLst/>
                          <a:latin typeface="+mj-lt"/>
                        </a:rPr>
                        <a:t>support</a:t>
                      </a:r>
                      <a:endParaRPr lang="en-US" sz="24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6699691"/>
                  </a:ext>
                </a:extLst>
              </a:tr>
              <a:tr h="449100">
                <a:tc>
                  <a:txBody>
                    <a:bodyPr/>
                    <a:lstStyle/>
                    <a:p>
                      <a:pPr marL="0" marR="0" algn="ctr">
                        <a:lnSpc>
                          <a:spcPct val="100000"/>
                        </a:lnSpc>
                        <a:spcBef>
                          <a:spcPts val="0"/>
                        </a:spcBef>
                        <a:spcAft>
                          <a:spcPts val="0"/>
                        </a:spcAft>
                      </a:pPr>
                      <a:r>
                        <a:rPr lang="en-US" sz="2400" dirty="0">
                          <a:effectLst/>
                          <a:latin typeface="+mj-lt"/>
                        </a:rPr>
                        <a:t>0</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b="0" i="0" kern="1200" dirty="0" smtClean="0">
                          <a:solidFill>
                            <a:schemeClr val="tx1"/>
                          </a:solidFill>
                          <a:effectLst/>
                          <a:latin typeface="+mn-lt"/>
                          <a:ea typeface="+mn-ea"/>
                          <a:cs typeface="+mn-cs"/>
                        </a:rPr>
                        <a:t>0.81 </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2400">
                          <a:effectLst/>
                          <a:latin typeface="+mj-lt"/>
                        </a:rPr>
                        <a:t>0.96</a:t>
                      </a:r>
                      <a:endParaRPr lang="en-US" sz="24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2400">
                          <a:effectLst/>
                          <a:latin typeface="+mj-lt"/>
                        </a:rPr>
                        <a:t>0.94</a:t>
                      </a:r>
                      <a:endParaRPr lang="en-US" sz="24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2400">
                          <a:effectLst/>
                          <a:latin typeface="+mj-lt"/>
                        </a:rPr>
                        <a:t>53</a:t>
                      </a:r>
                      <a:endParaRPr lang="en-US" sz="24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9669215"/>
                  </a:ext>
                </a:extLst>
              </a:tr>
              <a:tr h="449100">
                <a:tc>
                  <a:txBody>
                    <a:bodyPr/>
                    <a:lstStyle/>
                    <a:p>
                      <a:pPr marL="0" marR="0" algn="ctr">
                        <a:lnSpc>
                          <a:spcPct val="100000"/>
                        </a:lnSpc>
                        <a:spcBef>
                          <a:spcPts val="0"/>
                        </a:spcBef>
                        <a:spcAft>
                          <a:spcPts val="0"/>
                        </a:spcAft>
                      </a:pPr>
                      <a:r>
                        <a:rPr lang="en-US" sz="2400" dirty="0">
                          <a:effectLst/>
                          <a:latin typeface="+mj-lt"/>
                        </a:rPr>
                        <a:t>1</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b="0" i="0" kern="1200" dirty="0" smtClean="0">
                          <a:solidFill>
                            <a:schemeClr val="tx1"/>
                          </a:solidFill>
                          <a:effectLst/>
                          <a:latin typeface="+mn-lt"/>
                          <a:ea typeface="+mn-ea"/>
                          <a:cs typeface="+mn-cs"/>
                        </a:rPr>
                        <a:t>0.67</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2400">
                          <a:effectLst/>
                          <a:latin typeface="+mj-lt"/>
                        </a:rPr>
                        <a:t>0.90</a:t>
                      </a:r>
                      <a:endParaRPr lang="en-US" sz="24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2400">
                          <a:effectLst/>
                          <a:latin typeface="+mj-lt"/>
                        </a:rPr>
                        <a:t>0.92</a:t>
                      </a:r>
                      <a:endParaRPr lang="en-US" sz="24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2400">
                          <a:effectLst/>
                          <a:latin typeface="+mj-lt"/>
                        </a:rPr>
                        <a:t>39</a:t>
                      </a:r>
                      <a:endParaRPr lang="en-US" sz="24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7150727"/>
                  </a:ext>
                </a:extLst>
              </a:tr>
              <a:tr h="449100">
                <a:tc>
                  <a:txBody>
                    <a:bodyPr/>
                    <a:lstStyle/>
                    <a:p>
                      <a:pPr marL="0" marR="0" algn="ctr">
                        <a:lnSpc>
                          <a:spcPct val="100000"/>
                        </a:lnSpc>
                        <a:spcBef>
                          <a:spcPts val="0"/>
                        </a:spcBef>
                        <a:spcAft>
                          <a:spcPts val="0"/>
                        </a:spcAft>
                      </a:pPr>
                      <a:r>
                        <a:rPr lang="en-US" sz="2400" dirty="0" smtClean="0">
                          <a:effectLst/>
                          <a:latin typeface="+mj-lt"/>
                          <a:ea typeface="Calibri" panose="020F0502020204030204" pitchFamily="34" charset="0"/>
                          <a:cs typeface="Times New Roman" panose="02020603050405020304" pitchFamily="18" charset="0"/>
                        </a:rPr>
                        <a:t>accuracy</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endParaRPr lang="en-US" sz="24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2400" dirty="0">
                          <a:effectLst/>
                          <a:latin typeface="+mj-lt"/>
                        </a:rPr>
                        <a:t> </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b="0" i="0" kern="1200" dirty="0" smtClean="0">
                          <a:solidFill>
                            <a:schemeClr val="tx1"/>
                          </a:solidFill>
                          <a:effectLst/>
                          <a:latin typeface="+mn-lt"/>
                          <a:ea typeface="+mn-ea"/>
                          <a:cs typeface="+mn-cs"/>
                        </a:rPr>
                        <a:t>0.76</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b="0" i="0" kern="1200" dirty="0" smtClean="0">
                          <a:solidFill>
                            <a:schemeClr val="tx1"/>
                          </a:solidFill>
                          <a:effectLst/>
                          <a:latin typeface="+mn-lt"/>
                          <a:ea typeface="+mn-ea"/>
                          <a:cs typeface="+mn-cs"/>
                        </a:rPr>
                        <a:t>154</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944370"/>
                  </a:ext>
                </a:extLst>
              </a:tr>
              <a:tr h="449100">
                <a:tc>
                  <a:txBody>
                    <a:bodyPr/>
                    <a:lstStyle/>
                    <a:p>
                      <a:pPr marL="0" marR="0" algn="ctr">
                        <a:lnSpc>
                          <a:spcPct val="100000"/>
                        </a:lnSpc>
                        <a:spcBef>
                          <a:spcPts val="0"/>
                        </a:spcBef>
                        <a:spcAft>
                          <a:spcPts val="0"/>
                        </a:spcAft>
                      </a:pPr>
                      <a:r>
                        <a:rPr lang="en-US" sz="2400">
                          <a:effectLst/>
                          <a:latin typeface="+mj-lt"/>
                        </a:rPr>
                        <a:t>macro avg</a:t>
                      </a:r>
                      <a:endParaRPr lang="en-US" sz="24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b="0" i="0" kern="1200" dirty="0" smtClean="0">
                          <a:solidFill>
                            <a:schemeClr val="tx1"/>
                          </a:solidFill>
                          <a:effectLst/>
                          <a:latin typeface="+mn-lt"/>
                          <a:ea typeface="+mn-ea"/>
                          <a:cs typeface="+mn-cs"/>
                        </a:rPr>
                        <a:t>0.74</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b="0" i="0" kern="1200" dirty="0" smtClean="0">
                          <a:solidFill>
                            <a:schemeClr val="tx1"/>
                          </a:solidFill>
                          <a:effectLst/>
                          <a:latin typeface="+mn-lt"/>
                          <a:ea typeface="+mn-ea"/>
                          <a:cs typeface="+mn-cs"/>
                        </a:rPr>
                        <a:t>0.74</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b="0" i="0" kern="1200" dirty="0" smtClean="0">
                          <a:solidFill>
                            <a:schemeClr val="tx1"/>
                          </a:solidFill>
                          <a:effectLst/>
                          <a:latin typeface="+mn-lt"/>
                          <a:ea typeface="+mn-ea"/>
                          <a:cs typeface="+mn-cs"/>
                        </a:rPr>
                        <a:t>0.74</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b="0" i="0" kern="1200" dirty="0" smtClean="0">
                          <a:solidFill>
                            <a:schemeClr val="tx1"/>
                          </a:solidFill>
                          <a:effectLst/>
                          <a:latin typeface="+mn-lt"/>
                          <a:ea typeface="+mn-ea"/>
                          <a:cs typeface="+mn-cs"/>
                        </a:rPr>
                        <a:t>154</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3466957"/>
                  </a:ext>
                </a:extLst>
              </a:tr>
              <a:tr h="833988">
                <a:tc>
                  <a:txBody>
                    <a:bodyPr/>
                    <a:lstStyle/>
                    <a:p>
                      <a:pPr marL="0" marR="0" algn="ctr">
                        <a:lnSpc>
                          <a:spcPct val="100000"/>
                        </a:lnSpc>
                        <a:spcBef>
                          <a:spcPts val="0"/>
                        </a:spcBef>
                        <a:spcAft>
                          <a:spcPts val="0"/>
                        </a:spcAft>
                      </a:pPr>
                      <a:r>
                        <a:rPr lang="en-US" sz="2400">
                          <a:effectLst/>
                          <a:latin typeface="+mj-lt"/>
                        </a:rPr>
                        <a:t>weighted</a:t>
                      </a:r>
                    </a:p>
                    <a:p>
                      <a:pPr marL="0" marR="0" algn="ctr">
                        <a:lnSpc>
                          <a:spcPct val="100000"/>
                        </a:lnSpc>
                        <a:spcBef>
                          <a:spcPts val="0"/>
                        </a:spcBef>
                        <a:spcAft>
                          <a:spcPts val="0"/>
                        </a:spcAft>
                      </a:pPr>
                      <a:r>
                        <a:rPr lang="en-US" sz="2400">
                          <a:effectLst/>
                          <a:latin typeface="+mj-lt"/>
                        </a:rPr>
                        <a:t>avg</a:t>
                      </a:r>
                      <a:endParaRPr lang="en-US" sz="24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b="0" i="0" kern="1200" dirty="0" smtClean="0">
                          <a:solidFill>
                            <a:schemeClr val="tx1"/>
                          </a:solidFill>
                          <a:effectLst/>
                          <a:latin typeface="+mn-lt"/>
                          <a:ea typeface="+mn-ea"/>
                          <a:cs typeface="+mn-cs"/>
                        </a:rPr>
                        <a:t>0.76 </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b="0" i="0" kern="1200" dirty="0" smtClean="0">
                          <a:solidFill>
                            <a:schemeClr val="tx1"/>
                          </a:solidFill>
                          <a:effectLst/>
                          <a:latin typeface="+mn-lt"/>
                          <a:ea typeface="+mn-ea"/>
                          <a:cs typeface="+mn-cs"/>
                        </a:rPr>
                        <a:t>0.75</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b="0" i="0" kern="1200" dirty="0" smtClean="0">
                          <a:solidFill>
                            <a:schemeClr val="tx1"/>
                          </a:solidFill>
                          <a:effectLst/>
                          <a:latin typeface="+mn-lt"/>
                          <a:ea typeface="+mn-ea"/>
                          <a:cs typeface="+mn-cs"/>
                        </a:rPr>
                        <a:t>0.76</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b="0" i="0" kern="1200" dirty="0" smtClean="0">
                          <a:solidFill>
                            <a:schemeClr val="tx1"/>
                          </a:solidFill>
                          <a:effectLst/>
                          <a:latin typeface="+mn-lt"/>
                          <a:ea typeface="+mn-ea"/>
                          <a:cs typeface="+mn-cs"/>
                        </a:rPr>
                        <a:t>154</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5951526"/>
                  </a:ext>
                </a:extLst>
              </a:tr>
            </a:tbl>
          </a:graphicData>
        </a:graphic>
      </p:graphicFrame>
      <p:sp>
        <p:nvSpPr>
          <p:cNvPr id="7" name="Rectangle 6"/>
          <p:cNvSpPr/>
          <p:nvPr/>
        </p:nvSpPr>
        <p:spPr>
          <a:xfrm>
            <a:off x="4750058" y="332656"/>
            <a:ext cx="1406539" cy="584775"/>
          </a:xfrm>
          <a:prstGeom prst="rect">
            <a:avLst/>
          </a:prstGeom>
        </p:spPr>
        <p:txBody>
          <a:bodyPr wrap="none">
            <a:spAutoFit/>
          </a:bodyPr>
          <a:lstStyle/>
          <a:p>
            <a:pPr lvl="0"/>
            <a:r>
              <a:rPr lang="en-US" sz="3200" b="1" u="sng" dirty="0">
                <a:solidFill>
                  <a:schemeClr val="tx1">
                    <a:lumMod val="75000"/>
                    <a:lumOff val="25000"/>
                  </a:schemeClr>
                </a:solidFill>
              </a:rPr>
              <a:t>Results</a:t>
            </a:r>
            <a:endParaRPr lang="en-US" sz="3200" b="1" u="sng" dirty="0">
              <a:solidFill>
                <a:schemeClr val="tx1">
                  <a:lumMod val="75000"/>
                  <a:lumOff val="25000"/>
                </a:schemeClr>
              </a:solidFill>
            </a:endParaRPr>
          </a:p>
        </p:txBody>
      </p:sp>
      <p:sp>
        <p:nvSpPr>
          <p:cNvPr id="8" name="TextBox 7"/>
          <p:cNvSpPr txBox="1"/>
          <p:nvPr/>
        </p:nvSpPr>
        <p:spPr>
          <a:xfrm>
            <a:off x="3375396" y="4934368"/>
            <a:ext cx="2884700" cy="369332"/>
          </a:xfrm>
          <a:prstGeom prst="rect">
            <a:avLst/>
          </a:prstGeom>
          <a:noFill/>
        </p:spPr>
        <p:txBody>
          <a:bodyPr wrap="none" rtlCol="0">
            <a:spAutoFit/>
          </a:bodyPr>
          <a:lstStyle/>
          <a:p>
            <a:pPr algn="ctr"/>
            <a:r>
              <a:rPr lang="en-US" dirty="0"/>
              <a:t>Table </a:t>
            </a:r>
            <a:r>
              <a:rPr lang="en-US" dirty="0" smtClean="0"/>
              <a:t>1</a:t>
            </a:r>
            <a:r>
              <a:rPr lang="en-US" dirty="0"/>
              <a:t>. Classification report.</a:t>
            </a:r>
          </a:p>
        </p:txBody>
      </p:sp>
    </p:spTree>
    <p:extLst>
      <p:ext uri="{BB962C8B-B14F-4D97-AF65-F5344CB8AC3E}">
        <p14:creationId xmlns:p14="http://schemas.microsoft.com/office/powerpoint/2010/main" val="3810400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43472" y="1988840"/>
            <a:ext cx="8928992" cy="4401205"/>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One of the important real-world medical problems is the detection of diabetes at its early</a:t>
            </a:r>
          </a:p>
          <a:p>
            <a:r>
              <a:rPr lang="en-US" sz="2800" dirty="0">
                <a:latin typeface="Times New Roman" panose="02020603050405020304" pitchFamily="18" charset="0"/>
                <a:cs typeface="Times New Roman" panose="02020603050405020304" pitchFamily="18" charset="0"/>
              </a:rPr>
              <a:t>stage.</a:t>
            </a:r>
          </a:p>
          <a:p>
            <a:r>
              <a:rPr lang="en-US" sz="2800" dirty="0">
                <a:latin typeface="Times New Roman" panose="02020603050405020304" pitchFamily="18" charset="0"/>
                <a:cs typeface="Times New Roman" panose="02020603050405020304" pitchFamily="18" charset="0"/>
              </a:rPr>
              <a:t> Experimental results determine the adequacy of the designed system with</a:t>
            </a:r>
          </a:p>
          <a:p>
            <a:r>
              <a:rPr lang="en-US" sz="2800" dirty="0">
                <a:latin typeface="Times New Roman" panose="02020603050405020304" pitchFamily="18" charset="0"/>
                <a:cs typeface="Times New Roman" panose="02020603050405020304" pitchFamily="18" charset="0"/>
              </a:rPr>
              <a:t>an achieved accuracy of </a:t>
            </a:r>
            <a:r>
              <a:rPr lang="en-US" sz="2800" b="1" dirty="0">
                <a:latin typeface="Times New Roman" panose="02020603050405020304" pitchFamily="18" charset="0"/>
                <a:cs typeface="Times New Roman" panose="02020603050405020304" pitchFamily="18" charset="0"/>
              </a:rPr>
              <a:t>75%</a:t>
            </a:r>
            <a:r>
              <a:rPr lang="en-US" sz="2800" dirty="0">
                <a:latin typeface="Times New Roman" panose="02020603050405020304" pitchFamily="18" charset="0"/>
                <a:cs typeface="Times New Roman" panose="02020603050405020304" pitchFamily="18" charset="0"/>
              </a:rPr>
              <a:t> using Decision Tree algorithm. </a:t>
            </a:r>
          </a:p>
          <a:p>
            <a:r>
              <a:rPr lang="en-US" sz="2800" dirty="0">
                <a:latin typeface="Times New Roman" panose="02020603050405020304" pitchFamily="18" charset="0"/>
                <a:cs typeface="Times New Roman" panose="02020603050405020304" pitchFamily="18" charset="0"/>
              </a:rPr>
              <a:t>We have used KNN Algorithm and Decision Tree to predict the diabetes where result is classified into </a:t>
            </a:r>
            <a:r>
              <a:rPr lang="en-US" sz="2800" b="1" dirty="0">
                <a:latin typeface="Times New Roman" panose="02020603050405020304" pitchFamily="18" charset="0"/>
                <a:cs typeface="Times New Roman" panose="02020603050405020304" pitchFamily="18" charset="0"/>
              </a:rPr>
              <a:t>Yes</a:t>
            </a:r>
            <a:r>
              <a:rPr lang="en-US" sz="2800" dirty="0">
                <a:latin typeface="Times New Roman" panose="02020603050405020304" pitchFamily="18" charset="0"/>
                <a:cs typeface="Times New Roman" panose="02020603050405020304" pitchFamily="18" charset="0"/>
              </a:rPr>
              <a:t> or </a:t>
            </a:r>
            <a:r>
              <a:rPr lang="en-US" sz="2800" b="1" dirty="0">
                <a:latin typeface="Times New Roman" panose="02020603050405020304" pitchFamily="18" charset="0"/>
                <a:cs typeface="Times New Roman" panose="02020603050405020304" pitchFamily="18" charset="0"/>
              </a:rPr>
              <a:t>No</a:t>
            </a:r>
            <a:r>
              <a:rPr lang="en-US" sz="2800" dirty="0">
                <a:latin typeface="Times New Roman" panose="02020603050405020304" pitchFamily="18" charset="0"/>
                <a:cs typeface="Times New Roman" panose="02020603050405020304" pitchFamily="18" charset="0"/>
              </a:rPr>
              <a:t> . We compared the testing data and actual data to get the accuracy of our project.</a:t>
            </a:r>
            <a:endParaRPr lang="en-US"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567608" y="476672"/>
            <a:ext cx="6984776" cy="584775"/>
          </a:xfrm>
          <a:prstGeom prst="rect">
            <a:avLst/>
          </a:prstGeom>
          <a:noFill/>
        </p:spPr>
        <p:txBody>
          <a:bodyPr wrap="square" rtlCol="0">
            <a:spAutoFit/>
          </a:bodyPr>
          <a:lstStyle/>
          <a:p>
            <a:pPr lvl="0" algn="ctr" defTabSz="457200"/>
            <a:r>
              <a:rPr lang="en-US" sz="3200" u="sng" dirty="0" smtClean="0">
                <a:solidFill>
                  <a:schemeClr val="tx1">
                    <a:lumMod val="85000"/>
                    <a:lumOff val="15000"/>
                  </a:schemeClr>
                </a:solidFill>
                <a:latin typeface="Times New Roman" panose="02020603050405020304" pitchFamily="18" charset="0"/>
                <a:cs typeface="Times New Roman" panose="02020603050405020304" pitchFamily="18" charset="0"/>
              </a:rPr>
              <a:t>Conclusion</a:t>
            </a:r>
            <a:r>
              <a:rPr lang="en-US" sz="3200" u="sng" dirty="0" smtClean="0">
                <a:solidFill>
                  <a:prstClr val="black"/>
                </a:solidFill>
                <a:latin typeface="Times New Roman" panose="02020603050405020304" pitchFamily="18" charset="0"/>
                <a:cs typeface="Times New Roman" panose="02020603050405020304" pitchFamily="18" charset="0"/>
              </a:rPr>
              <a:t> </a:t>
            </a:r>
            <a:r>
              <a:rPr lang="en-US" sz="3200" b="1" u="sng" dirty="0" smtClean="0">
                <a:solidFill>
                  <a:prstClr val="black"/>
                </a:solidFill>
                <a:latin typeface="Times New Roman" panose="02020603050405020304" pitchFamily="18" charset="0"/>
                <a:cs typeface="Times New Roman" panose="02020603050405020304" pitchFamily="18" charset="0"/>
              </a:rPr>
              <a:t> </a:t>
            </a:r>
            <a:endParaRPr lang="en-US" sz="3200" b="1" u="sng" dirty="0">
              <a:solidFill>
                <a:prstClr val="black"/>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423592" y="2492896"/>
            <a:ext cx="8064896" cy="3024336"/>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512007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2081542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695400" y="404664"/>
            <a:ext cx="9217024" cy="613412"/>
          </a:xfrm>
        </p:spPr>
        <p:txBody>
          <a:bodyPr>
            <a:normAutofit fontScale="90000"/>
          </a:bodyPr>
          <a:lstStyle/>
          <a:p>
            <a:r>
              <a:rPr lang="en-US" u="sng" dirty="0" smtClean="0"/>
              <a:t>Introduction</a:t>
            </a:r>
            <a:endParaRPr lang="en-US" u="sng" dirty="0"/>
          </a:p>
        </p:txBody>
      </p:sp>
      <p:sp>
        <p:nvSpPr>
          <p:cNvPr id="3" name="Content Placeholder 2"/>
          <p:cNvSpPr>
            <a:spLocks noGrp="1"/>
          </p:cNvSpPr>
          <p:nvPr>
            <p:ph idx="1"/>
          </p:nvPr>
        </p:nvSpPr>
        <p:spPr>
          <a:xfrm>
            <a:off x="983432" y="1340768"/>
            <a:ext cx="6048672" cy="5112568"/>
          </a:xfrm>
        </p:spPr>
        <p:txBody>
          <a:bodyPr>
            <a:normAutofit/>
          </a:bodyPr>
          <a:lstStyle/>
          <a:p>
            <a:pPr>
              <a:buFont typeface="Wingdings" panose="05000000000000000000" pitchFamily="2" charset="2"/>
              <a:buChar char="v"/>
            </a:pPr>
            <a:r>
              <a:rPr lang="en-US" sz="2800" i="0" dirty="0">
                <a:solidFill>
                  <a:srgbClr val="000000"/>
                </a:solidFill>
                <a:effectLst/>
                <a:latin typeface="STIXGeneral-Regular"/>
              </a:rPr>
              <a:t>Diabetes is one of the biggest health problems that affect millions of people across the world. Uncontrolled diabetes can increase the risk of heart attack, cancer, kidney damage, blindness, and other illnesses.</a:t>
            </a:r>
          </a:p>
          <a:p>
            <a:pPr>
              <a:buFont typeface="Wingdings" panose="05000000000000000000" pitchFamily="2" charset="2"/>
              <a:buChar char="v"/>
            </a:pPr>
            <a:r>
              <a:rPr lang="en-US" sz="2800" i="0" dirty="0">
                <a:solidFill>
                  <a:srgbClr val="000000"/>
                </a:solidFill>
                <a:effectLst/>
                <a:latin typeface="STIXGeneral-Regular"/>
              </a:rPr>
              <a:t>Our goal is </a:t>
            </a:r>
            <a:r>
              <a:rPr lang="en-US" sz="2800" i="0" dirty="0">
                <a:solidFill>
                  <a:srgbClr val="222222"/>
                </a:solidFill>
                <a:effectLst/>
                <a:latin typeface="Lato" panose="020F0502020204030203" pitchFamily="34" charset="0"/>
              </a:rPr>
              <a:t>we will be predicting that whether the patient has diabetes or not on the basis of the features.</a:t>
            </a:r>
            <a:endParaRPr lang="en-US" sz="2800" dirty="0"/>
          </a:p>
        </p:txBody>
      </p:sp>
      <p:pic>
        <p:nvPicPr>
          <p:cNvPr id="7" name="Picture 6">
            <a:extLst>
              <a:ext uri="{FF2B5EF4-FFF2-40B4-BE49-F238E27FC236}">
                <a16:creationId xmlns:a16="http://schemas.microsoft.com/office/drawing/2014/main" id="{F21F4ED5-E3CA-8439-C270-DDB4A418CE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2144" y="1284980"/>
            <a:ext cx="3312368" cy="4522034"/>
          </a:xfrm>
          <a:prstGeom prst="rect">
            <a:avLst/>
          </a:prstGeom>
        </p:spPr>
      </p:pic>
    </p:spTree>
    <p:extLst>
      <p:ext uri="{BB962C8B-B14F-4D97-AF65-F5344CB8AC3E}">
        <p14:creationId xmlns:p14="http://schemas.microsoft.com/office/powerpoint/2010/main" val="3202565892"/>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052736"/>
            <a:ext cx="10094912" cy="4832092"/>
          </a:xfrm>
          <a:prstGeom prst="rect">
            <a:avLst/>
          </a:prstGeom>
        </p:spPr>
        <p:txBody>
          <a:bodyPr wrap="square">
            <a:spAutoFit/>
          </a:bodyPr>
          <a:lstStyle/>
          <a:p>
            <a:pPr algn="ctr"/>
            <a:r>
              <a:rPr lang="en-US" sz="2800" dirty="0"/>
              <a:t> </a:t>
            </a:r>
            <a:r>
              <a:rPr lang="en-US" sz="2800" u="sng" dirty="0"/>
              <a:t>Objective of Project</a:t>
            </a:r>
          </a:p>
          <a:p>
            <a:pPr algn="ctr"/>
            <a:endParaRPr lang="en-US" sz="2800" u="sng" dirty="0"/>
          </a:p>
          <a:p>
            <a:r>
              <a:rPr lang="en-US" sz="2800" dirty="0">
                <a:solidFill>
                  <a:prstClr val="black"/>
                </a:solidFill>
                <a:latin typeface="Times New Roman" panose="02020603050405020304" pitchFamily="18" charset="0"/>
                <a:cs typeface="Times New Roman" panose="02020603050405020304" pitchFamily="18" charset="0"/>
              </a:rPr>
              <a:t>The objective of diabetes prediction using Artificial Neural Network (ANN) is to develop a model that can accurately predict the presence or absence of diabetes in a patient based on their input features.</a:t>
            </a:r>
          </a:p>
          <a:p>
            <a:endParaRPr lang="en-US" sz="2800" dirty="0">
              <a:solidFill>
                <a:prstClr val="black"/>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q"/>
            </a:pPr>
            <a:r>
              <a:rPr lang="en-US" sz="2800" dirty="0"/>
              <a:t>The Goal of our prediction</a:t>
            </a:r>
          </a:p>
          <a:p>
            <a:pPr lvl="0"/>
            <a:r>
              <a:rPr lang="en-US" sz="2800" dirty="0"/>
              <a:t>      Positive result = </a:t>
            </a:r>
            <a:r>
              <a:rPr lang="en-US" sz="2800" b="1" dirty="0"/>
              <a:t>1</a:t>
            </a:r>
            <a:r>
              <a:rPr lang="en-US" sz="2800" dirty="0"/>
              <a:t>, the patient will be diagnosed with </a:t>
            </a:r>
            <a:r>
              <a:rPr lang="en-US" sz="2800" dirty="0" smtClean="0"/>
              <a:t>diabetes.</a:t>
            </a:r>
            <a:endParaRPr lang="en-US" sz="2800" dirty="0"/>
          </a:p>
          <a:p>
            <a:pPr lvl="0"/>
            <a:r>
              <a:rPr lang="en-US" sz="2800" dirty="0"/>
              <a:t>      Negative result = </a:t>
            </a:r>
            <a:r>
              <a:rPr lang="en-US" sz="2800" b="1" dirty="0"/>
              <a:t>0</a:t>
            </a:r>
            <a:r>
              <a:rPr lang="en-US" sz="2800" dirty="0"/>
              <a:t>, the patient will not be diagnosed with </a:t>
            </a:r>
            <a:r>
              <a:rPr lang="en-US" sz="2800" dirty="0" smtClean="0"/>
              <a:t>diabetes.</a:t>
            </a:r>
            <a:endParaRPr lang="en-US" sz="2800" dirty="0"/>
          </a:p>
          <a:p>
            <a:endParaRPr lang="en-US" sz="2800" dirty="0"/>
          </a:p>
        </p:txBody>
      </p:sp>
    </p:spTree>
    <p:extLst>
      <p:ext uri="{BB962C8B-B14F-4D97-AF65-F5344CB8AC3E}">
        <p14:creationId xmlns:p14="http://schemas.microsoft.com/office/powerpoint/2010/main" val="4152260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695400" y="404664"/>
            <a:ext cx="9217024" cy="613412"/>
          </a:xfrm>
        </p:spPr>
        <p:txBody>
          <a:bodyPr>
            <a:normAutofit fontScale="90000"/>
          </a:bodyPr>
          <a:lstStyle/>
          <a:p>
            <a:r>
              <a:rPr lang="en-US" u="sng" dirty="0"/>
              <a:t>Dataset</a:t>
            </a:r>
          </a:p>
        </p:txBody>
      </p:sp>
      <p:pic>
        <p:nvPicPr>
          <p:cNvPr id="5" name="Content Placeholder 4">
            <a:extLst>
              <a:ext uri="{FF2B5EF4-FFF2-40B4-BE49-F238E27FC236}">
                <a16:creationId xmlns:a16="http://schemas.microsoft.com/office/drawing/2014/main" id="{6A7A26F3-E293-63FF-8D6D-78EBF2E42F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5487" y="1196752"/>
            <a:ext cx="8546937" cy="1782763"/>
          </a:xfrm>
        </p:spPr>
      </p:pic>
      <p:sp>
        <p:nvSpPr>
          <p:cNvPr id="6" name="Rectangle 5">
            <a:extLst>
              <a:ext uri="{FF2B5EF4-FFF2-40B4-BE49-F238E27FC236}">
                <a16:creationId xmlns:a16="http://schemas.microsoft.com/office/drawing/2014/main" id="{A18FF34B-1417-2BC3-D0EF-9A795BD752E9}"/>
              </a:ext>
            </a:extLst>
          </p:cNvPr>
          <p:cNvSpPr/>
          <p:nvPr/>
        </p:nvSpPr>
        <p:spPr>
          <a:xfrm>
            <a:off x="1368759" y="2985884"/>
            <a:ext cx="4226457" cy="18722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q"/>
            </a:pPr>
            <a:r>
              <a:rPr lang="en-US" sz="1400" b="0" i="0" dirty="0">
                <a:solidFill>
                  <a:srgbClr val="3C4043"/>
                </a:solidFill>
                <a:effectLst/>
                <a:latin typeface="Times New Roman" panose="02020603050405020304" pitchFamily="18" charset="0"/>
                <a:cs typeface="Times New Roman" panose="02020603050405020304" pitchFamily="18" charset="0"/>
              </a:rPr>
              <a:t>Pregnancies: To express the Number of pregnancies.</a:t>
            </a:r>
          </a:p>
          <a:p>
            <a:pPr marL="171450" indent="-171450">
              <a:buFont typeface="Wingdings" panose="05000000000000000000" pitchFamily="2" charset="2"/>
              <a:buChar char="q"/>
            </a:pPr>
            <a:r>
              <a:rPr lang="en-US" sz="1400" b="0" i="0" dirty="0">
                <a:solidFill>
                  <a:srgbClr val="3C4043"/>
                </a:solidFill>
                <a:effectLst/>
                <a:latin typeface="Times New Roman" panose="02020603050405020304" pitchFamily="18" charset="0"/>
                <a:cs typeface="Times New Roman" panose="02020603050405020304" pitchFamily="18" charset="0"/>
              </a:rPr>
              <a:t>Glucose: To express the Glucose level in blood</a:t>
            </a:r>
            <a:r>
              <a:rPr lang="en-US" sz="1400" dirty="0">
                <a:solidFill>
                  <a:srgbClr val="3C4043"/>
                </a:solidFill>
                <a:latin typeface="Times New Roman" panose="02020603050405020304" pitchFamily="18" charset="0"/>
                <a:cs typeface="Times New Roman" panose="02020603050405020304" pitchFamily="18" charset="0"/>
              </a:rPr>
              <a:t>.</a:t>
            </a:r>
          </a:p>
          <a:p>
            <a:pPr marL="171450" indent="-171450">
              <a:buFont typeface="Wingdings" panose="05000000000000000000" pitchFamily="2" charset="2"/>
              <a:buChar char="q"/>
            </a:pPr>
            <a:r>
              <a:rPr lang="en-US" sz="1400" b="0" i="0" dirty="0" smtClean="0">
                <a:solidFill>
                  <a:srgbClr val="3C4043"/>
                </a:solidFill>
                <a:effectLst/>
                <a:latin typeface="Times New Roman" panose="02020603050405020304" pitchFamily="18" charset="0"/>
                <a:cs typeface="Times New Roman" panose="02020603050405020304" pitchFamily="18" charset="0"/>
              </a:rPr>
              <a:t>Blood Pressure</a:t>
            </a:r>
            <a:r>
              <a:rPr lang="en-US" sz="1400" b="0" i="0" dirty="0">
                <a:solidFill>
                  <a:srgbClr val="3C4043"/>
                </a:solidFill>
                <a:effectLst/>
                <a:latin typeface="Times New Roman" panose="02020603050405020304" pitchFamily="18" charset="0"/>
                <a:cs typeface="Times New Roman" panose="02020603050405020304" pitchFamily="18" charset="0"/>
              </a:rPr>
              <a:t>: To express the Blood pressure measurement.</a:t>
            </a:r>
          </a:p>
          <a:p>
            <a:pPr marL="171450" indent="-171450">
              <a:buFont typeface="Wingdings" panose="05000000000000000000" pitchFamily="2" charset="2"/>
              <a:buChar char="q"/>
            </a:pPr>
            <a:r>
              <a:rPr lang="en-US" sz="1400" b="0" i="0" dirty="0" smtClean="0">
                <a:solidFill>
                  <a:srgbClr val="3C4043"/>
                </a:solidFill>
                <a:effectLst/>
                <a:latin typeface="Times New Roman" panose="02020603050405020304" pitchFamily="18" charset="0"/>
                <a:cs typeface="Times New Roman" panose="02020603050405020304" pitchFamily="18" charset="0"/>
              </a:rPr>
              <a:t>Skin Thickness</a:t>
            </a:r>
            <a:r>
              <a:rPr lang="en-US" sz="1400" b="0" i="0" dirty="0">
                <a:solidFill>
                  <a:srgbClr val="3C4043"/>
                </a:solidFill>
                <a:effectLst/>
                <a:latin typeface="Times New Roman" panose="02020603050405020304" pitchFamily="18" charset="0"/>
                <a:cs typeface="Times New Roman" panose="02020603050405020304" pitchFamily="18" charset="0"/>
              </a:rPr>
              <a:t>: To express the thickness of the skin</a:t>
            </a:r>
            <a:r>
              <a:rPr lang="en-US" sz="1400" dirty="0">
                <a:solidFill>
                  <a:srgbClr val="3C4043"/>
                </a:solidFill>
                <a:latin typeface="Times New Roman" panose="02020603050405020304" pitchFamily="18" charset="0"/>
                <a:cs typeface="Times New Roman" panose="02020603050405020304" pitchFamily="18" charset="0"/>
              </a:rPr>
              <a:t>.</a:t>
            </a:r>
          </a:p>
          <a:p>
            <a:pPr marL="171450" indent="-171450">
              <a:buFont typeface="Wingdings" panose="05000000000000000000" pitchFamily="2" charset="2"/>
              <a:buChar char="q"/>
            </a:pPr>
            <a:r>
              <a:rPr lang="en-US" sz="1400" b="0" i="0" dirty="0">
                <a:solidFill>
                  <a:srgbClr val="3C4043"/>
                </a:solidFill>
                <a:effectLst/>
                <a:latin typeface="Times New Roman" panose="02020603050405020304" pitchFamily="18" charset="0"/>
                <a:cs typeface="Times New Roman" panose="02020603050405020304" pitchFamily="18" charset="0"/>
              </a:rPr>
              <a:t>Insulin: To express the Insulin level in blood.</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FC9D0C0B-B318-F4D0-58D2-CA72201EFBDD}"/>
              </a:ext>
            </a:extLst>
          </p:cNvPr>
          <p:cNvSpPr/>
          <p:nvPr/>
        </p:nvSpPr>
        <p:spPr>
          <a:xfrm>
            <a:off x="5579706" y="2979515"/>
            <a:ext cx="4608512" cy="18722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q"/>
            </a:pPr>
            <a:r>
              <a:rPr lang="en-US" sz="1400" b="0" i="0" dirty="0">
                <a:solidFill>
                  <a:srgbClr val="3C4043"/>
                </a:solidFill>
                <a:effectLst/>
                <a:latin typeface="Times New Roman" panose="02020603050405020304" pitchFamily="18" charset="0"/>
                <a:cs typeface="Times New Roman" panose="02020603050405020304" pitchFamily="18" charset="0"/>
              </a:rPr>
              <a:t>BMI: To express the Body mass index</a:t>
            </a:r>
            <a:r>
              <a:rPr lang="en-US" sz="1400" b="0" i="0" dirty="0">
                <a:solidFill>
                  <a:schemeClr val="tx1"/>
                </a:solidFill>
                <a:effectLst/>
                <a:latin typeface="Times New Roman" panose="02020603050405020304" pitchFamily="18" charset="0"/>
                <a:cs typeface="Times New Roman" panose="02020603050405020304" pitchFamily="18" charset="0"/>
              </a:rPr>
              <a:t>.</a:t>
            </a:r>
          </a:p>
          <a:p>
            <a:pPr marL="285750" indent="-285750" algn="l" fontAlgn="base">
              <a:buFont typeface="Wingdings" panose="05000000000000000000" pitchFamily="2" charset="2"/>
              <a:buChar char="q"/>
            </a:pPr>
            <a:r>
              <a:rPr lang="en-US" sz="1400" b="0" i="0" dirty="0" smtClean="0">
                <a:solidFill>
                  <a:srgbClr val="3C4043"/>
                </a:solidFill>
                <a:effectLst/>
                <a:latin typeface="Times New Roman" panose="02020603050405020304" pitchFamily="18" charset="0"/>
                <a:cs typeface="Times New Roman" panose="02020603050405020304" pitchFamily="18" charset="0"/>
              </a:rPr>
              <a:t>Diabetes Pedigree Function</a:t>
            </a:r>
            <a:r>
              <a:rPr lang="en-US" sz="1400" b="0" i="0" dirty="0">
                <a:solidFill>
                  <a:srgbClr val="3C4043"/>
                </a:solidFill>
                <a:effectLst/>
                <a:latin typeface="Times New Roman" panose="02020603050405020304" pitchFamily="18" charset="0"/>
                <a:cs typeface="Times New Roman" panose="02020603050405020304" pitchFamily="18" charset="0"/>
              </a:rPr>
              <a:t>: To express the Diabetes percentage.</a:t>
            </a:r>
          </a:p>
          <a:p>
            <a:pPr marL="285750" indent="-285750" algn="l" fontAlgn="base">
              <a:buFont typeface="Wingdings" panose="05000000000000000000" pitchFamily="2" charset="2"/>
              <a:buChar char="q"/>
            </a:pPr>
            <a:r>
              <a:rPr lang="en-US" sz="1400" b="0" i="0" dirty="0">
                <a:solidFill>
                  <a:srgbClr val="3C4043"/>
                </a:solidFill>
                <a:effectLst/>
                <a:latin typeface="Times New Roman" panose="02020603050405020304" pitchFamily="18" charset="0"/>
                <a:cs typeface="Times New Roman" panose="02020603050405020304" pitchFamily="18" charset="0"/>
              </a:rPr>
              <a:t>Age: To express the age.</a:t>
            </a:r>
          </a:p>
          <a:p>
            <a:pPr marL="285750" indent="-285750" algn="l" fontAlgn="base">
              <a:buFont typeface="Wingdings" panose="05000000000000000000" pitchFamily="2" charset="2"/>
              <a:buChar char="q"/>
            </a:pPr>
            <a:r>
              <a:rPr lang="en-US" sz="1400" b="0" i="0" dirty="0">
                <a:solidFill>
                  <a:srgbClr val="3C4043"/>
                </a:solidFill>
                <a:effectLst/>
                <a:latin typeface="Times New Roman" panose="02020603050405020304" pitchFamily="18" charset="0"/>
                <a:cs typeface="Times New Roman" panose="02020603050405020304" pitchFamily="18" charset="0"/>
              </a:rPr>
              <a:t>Outcome: To express the final result 1 is Yes and 0 is No.</a:t>
            </a:r>
          </a:p>
          <a:p>
            <a:pPr marL="285750" indent="-285750">
              <a:buFont typeface="Wingdings" panose="05000000000000000000" pitchFamily="2" charset="2"/>
              <a:buChar char="§"/>
            </a:pP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5FDA7971-4FB7-ED63-5234-D9DDCBAEDC8C}"/>
              </a:ext>
            </a:extLst>
          </p:cNvPr>
          <p:cNvSpPr/>
          <p:nvPr/>
        </p:nvSpPr>
        <p:spPr>
          <a:xfrm>
            <a:off x="1365487" y="4437112"/>
            <a:ext cx="8834969" cy="1779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pic>
        <p:nvPicPr>
          <p:cNvPr id="3" name="Picture 2">
            <a:hlinkClick r:id="rId3" action="ppaction://hlinksldjump"/>
          </p:cNvPr>
          <p:cNvPicPr>
            <a:picLocks noChangeAspect="1"/>
          </p:cNvPicPr>
          <p:nvPr/>
        </p:nvPicPr>
        <p:blipFill>
          <a:blip r:embed="rId4"/>
          <a:stretch>
            <a:fillRect/>
          </a:stretch>
        </p:blipFill>
        <p:spPr>
          <a:xfrm>
            <a:off x="1350480" y="4681035"/>
            <a:ext cx="9260627" cy="1036410"/>
          </a:xfrm>
          <a:prstGeom prst="rect">
            <a:avLst/>
          </a:prstGeom>
        </p:spPr>
      </p:pic>
    </p:spTree>
    <p:extLst>
      <p:ext uri="{BB962C8B-B14F-4D97-AF65-F5344CB8AC3E}">
        <p14:creationId xmlns:p14="http://schemas.microsoft.com/office/powerpoint/2010/main" val="2826548015"/>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695400" y="404664"/>
            <a:ext cx="9217024" cy="613412"/>
          </a:xfrm>
        </p:spPr>
        <p:txBody>
          <a:bodyPr>
            <a:noAutofit/>
          </a:bodyPr>
          <a:lstStyle/>
          <a:p>
            <a:r>
              <a:rPr lang="en-US" sz="3200" u="sng" dirty="0"/>
              <a:t>Exploratory data analysis basis of neural network </a:t>
            </a:r>
          </a:p>
        </p:txBody>
      </p:sp>
      <p:sp>
        <p:nvSpPr>
          <p:cNvPr id="8" name="Rectangle 7">
            <a:extLst>
              <a:ext uri="{FF2B5EF4-FFF2-40B4-BE49-F238E27FC236}">
                <a16:creationId xmlns:a16="http://schemas.microsoft.com/office/drawing/2014/main" id="{5FDA7971-4FB7-ED63-5234-D9DDCBAEDC8C}"/>
              </a:ext>
            </a:extLst>
          </p:cNvPr>
          <p:cNvSpPr/>
          <p:nvPr/>
        </p:nvSpPr>
        <p:spPr>
          <a:xfrm>
            <a:off x="1031004" y="836712"/>
            <a:ext cx="8856984" cy="3275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sz="2000" dirty="0">
                <a:solidFill>
                  <a:schemeClr val="tx1"/>
                </a:solidFill>
              </a:rPr>
              <a:t>There are seven features(</a:t>
            </a:r>
            <a:r>
              <a:rPr lang="en-US" sz="1800" b="0" i="0" kern="1200" dirty="0" err="1">
                <a:solidFill>
                  <a:srgbClr val="3C4043"/>
                </a:solidFill>
                <a:effectLst/>
                <a:latin typeface="Times New Roman" panose="02020603050405020304" pitchFamily="18" charset="0"/>
                <a:ea typeface="+mn-ea"/>
                <a:cs typeface="Times New Roman" panose="02020603050405020304" pitchFamily="18" charset="0"/>
              </a:rPr>
              <a:t>Pregnancies,Glucose</a:t>
            </a:r>
            <a:r>
              <a:rPr lang="en-US" dirty="0" err="1">
                <a:solidFill>
                  <a:srgbClr val="3C4043"/>
                </a:solidFill>
                <a:latin typeface="Times New Roman" panose="02020603050405020304" pitchFamily="18" charset="0"/>
                <a:cs typeface="Times New Roman" panose="02020603050405020304" pitchFamily="18" charset="0"/>
              </a:rPr>
              <a:t>,</a:t>
            </a:r>
            <a:r>
              <a:rPr lang="en-US" sz="1800" b="0" i="0" kern="1200" dirty="0" err="1">
                <a:solidFill>
                  <a:srgbClr val="3C4043"/>
                </a:solidFill>
                <a:effectLst/>
                <a:latin typeface="Times New Roman" panose="02020603050405020304" pitchFamily="18" charset="0"/>
                <a:ea typeface="+mn-ea"/>
                <a:cs typeface="Times New Roman" panose="02020603050405020304" pitchFamily="18" charset="0"/>
              </a:rPr>
              <a:t>BloodPressure</a:t>
            </a:r>
            <a:r>
              <a:rPr lang="en-US" dirty="0" err="1">
                <a:solidFill>
                  <a:srgbClr val="3C4043"/>
                </a:solidFill>
                <a:latin typeface="Times New Roman" panose="02020603050405020304" pitchFamily="18" charset="0"/>
                <a:cs typeface="Times New Roman" panose="02020603050405020304" pitchFamily="18" charset="0"/>
              </a:rPr>
              <a:t>,</a:t>
            </a:r>
            <a:r>
              <a:rPr lang="en-US" sz="1800" b="0" i="0" kern="1200" dirty="0" err="1">
                <a:solidFill>
                  <a:srgbClr val="3C4043"/>
                </a:solidFill>
                <a:effectLst/>
                <a:latin typeface="Times New Roman" panose="02020603050405020304" pitchFamily="18" charset="0"/>
                <a:ea typeface="+mn-ea"/>
                <a:cs typeface="Times New Roman" panose="02020603050405020304" pitchFamily="18" charset="0"/>
              </a:rPr>
              <a:t>SkinThickness</a:t>
            </a:r>
            <a:r>
              <a:rPr lang="en-US" dirty="0" err="1">
                <a:solidFill>
                  <a:srgbClr val="3C4043"/>
                </a:solidFill>
                <a:latin typeface="Times New Roman" panose="02020603050405020304" pitchFamily="18" charset="0"/>
                <a:cs typeface="Times New Roman" panose="02020603050405020304" pitchFamily="18" charset="0"/>
              </a:rPr>
              <a:t>,</a:t>
            </a:r>
            <a:r>
              <a:rPr lang="en-US" sz="1800" b="0" i="0" kern="1200" dirty="0" err="1">
                <a:solidFill>
                  <a:srgbClr val="3C4043"/>
                </a:solidFill>
                <a:effectLst/>
                <a:latin typeface="Times New Roman" panose="02020603050405020304" pitchFamily="18" charset="0"/>
                <a:ea typeface="+mn-ea"/>
                <a:cs typeface="Times New Roman" panose="02020603050405020304" pitchFamily="18" charset="0"/>
              </a:rPr>
              <a:t>Insulin</a:t>
            </a:r>
            <a:r>
              <a:rPr lang="en-US" sz="1800" b="0" i="0" kern="1200" dirty="0">
                <a:solidFill>
                  <a:srgbClr val="3C4043"/>
                </a:solidFill>
                <a:effectLst/>
                <a:latin typeface="Times New Roman" panose="02020603050405020304" pitchFamily="18" charset="0"/>
                <a:ea typeface="+mn-ea"/>
                <a:cs typeface="Times New Roman" panose="02020603050405020304" pitchFamily="18" charset="0"/>
              </a:rPr>
              <a:t>. </a:t>
            </a:r>
            <a:r>
              <a:rPr lang="en-US" sz="1800" b="0" i="0" kern="1200" dirty="0" err="1">
                <a:solidFill>
                  <a:srgbClr val="3C4043"/>
                </a:solidFill>
                <a:effectLst/>
                <a:latin typeface="Times New Roman" panose="02020603050405020304" pitchFamily="18" charset="0"/>
                <a:ea typeface="+mn-ea"/>
                <a:cs typeface="Times New Roman" panose="02020603050405020304" pitchFamily="18" charset="0"/>
              </a:rPr>
              <a:t>DiabetesPedigreeFunction</a:t>
            </a:r>
            <a:r>
              <a:rPr lang="en-US" dirty="0" err="1">
                <a:solidFill>
                  <a:srgbClr val="3C4043"/>
                </a:solidFill>
                <a:latin typeface="Times New Roman" panose="02020603050405020304" pitchFamily="18" charset="0"/>
                <a:cs typeface="Times New Roman" panose="02020603050405020304" pitchFamily="18" charset="0"/>
              </a:rPr>
              <a:t>,</a:t>
            </a:r>
            <a:r>
              <a:rPr lang="en-US" sz="1800" b="0" i="0" kern="1200" dirty="0" err="1">
                <a:solidFill>
                  <a:srgbClr val="3C4043"/>
                </a:solidFill>
                <a:effectLst/>
                <a:latin typeface="Times New Roman" panose="02020603050405020304" pitchFamily="18" charset="0"/>
                <a:ea typeface="+mn-ea"/>
                <a:cs typeface="Times New Roman" panose="02020603050405020304" pitchFamily="18" charset="0"/>
              </a:rPr>
              <a:t>Age</a:t>
            </a:r>
            <a:r>
              <a:rPr lang="en-US" sz="2000" dirty="0">
                <a:solidFill>
                  <a:schemeClr val="tx1"/>
                </a:solidFill>
              </a:rPr>
              <a:t>) and one label(</a:t>
            </a:r>
            <a:r>
              <a:rPr lang="en-US" sz="2000" dirty="0">
                <a:solidFill>
                  <a:srgbClr val="3C4043"/>
                </a:solidFill>
                <a:latin typeface="Times New Roman" panose="02020603050405020304" pitchFamily="18" charset="0"/>
                <a:cs typeface="Times New Roman" panose="02020603050405020304" pitchFamily="18" charset="0"/>
              </a:rPr>
              <a:t>Outcome</a:t>
            </a:r>
            <a:r>
              <a:rPr lang="en-US" sz="2000" dirty="0">
                <a:solidFill>
                  <a:schemeClr val="tx1"/>
                </a:solidFill>
              </a:rPr>
              <a:t>)  in our dataset. Therefore, we must use all of those features.</a:t>
            </a:r>
          </a:p>
          <a:p>
            <a:endParaRPr lang="en-US" sz="2000" dirty="0">
              <a:solidFill>
                <a:schemeClr val="tx1"/>
              </a:solidFill>
            </a:endParaRPr>
          </a:p>
          <a:p>
            <a:pPr marL="285750" indent="-285750">
              <a:buFont typeface="Wingdings" panose="05000000000000000000" pitchFamily="2" charset="2"/>
              <a:buChar char="v"/>
            </a:pPr>
            <a:r>
              <a:rPr lang="en-US" sz="2000" dirty="0">
                <a:solidFill>
                  <a:schemeClr val="tx1"/>
                </a:solidFill>
              </a:rPr>
              <a:t>This is binary classification </a:t>
            </a:r>
            <a:r>
              <a:rPr lang="en-US" sz="2000" dirty="0" err="1">
                <a:solidFill>
                  <a:schemeClr val="tx1"/>
                </a:solidFill>
              </a:rPr>
              <a:t>problem.So,there</a:t>
            </a:r>
            <a:r>
              <a:rPr lang="en-US" sz="2000" dirty="0">
                <a:solidFill>
                  <a:schemeClr val="tx1"/>
                </a:solidFill>
              </a:rPr>
              <a:t> are two classes.</a:t>
            </a:r>
          </a:p>
          <a:p>
            <a:pPr marL="285750" indent="-285750">
              <a:buFont typeface="Wingdings" panose="05000000000000000000" pitchFamily="2" charset="2"/>
              <a:buChar char="v"/>
            </a:pPr>
            <a:endParaRPr lang="en-US" sz="2000" dirty="0">
              <a:solidFill>
                <a:schemeClr val="tx1"/>
              </a:solidFill>
            </a:endParaRPr>
          </a:p>
          <a:p>
            <a:pPr marL="285750" indent="-285750">
              <a:buFont typeface="Wingdings" panose="05000000000000000000" pitchFamily="2" charset="2"/>
              <a:buChar char="v"/>
            </a:pPr>
            <a:endParaRPr lang="en-US" sz="2000" dirty="0">
              <a:solidFill>
                <a:schemeClr val="tx1"/>
              </a:solidFill>
            </a:endParaRPr>
          </a:p>
        </p:txBody>
      </p:sp>
      <p:pic>
        <p:nvPicPr>
          <p:cNvPr id="10" name="Picture 9">
            <a:extLst>
              <a:ext uri="{FF2B5EF4-FFF2-40B4-BE49-F238E27FC236}">
                <a16:creationId xmlns:a16="http://schemas.microsoft.com/office/drawing/2014/main" id="{8B0C1F63-5022-F2C7-DA41-2B292217C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568" y="3067615"/>
            <a:ext cx="5277587" cy="2088232"/>
          </a:xfrm>
          <a:prstGeom prst="rect">
            <a:avLst/>
          </a:prstGeom>
        </p:spPr>
      </p:pic>
    </p:spTree>
    <p:extLst>
      <p:ext uri="{BB962C8B-B14F-4D97-AF65-F5344CB8AC3E}">
        <p14:creationId xmlns:p14="http://schemas.microsoft.com/office/powerpoint/2010/main" val="179824395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u="sng" dirty="0">
                <a:latin typeface="Times New Roman" panose="02020603050405020304" pitchFamily="18" charset="0"/>
                <a:cs typeface="Times New Roman" panose="02020603050405020304" pitchFamily="18" charset="0"/>
              </a:rPr>
              <a:t>Preprocessing</a:t>
            </a:r>
            <a:endParaRPr lang="en-US" sz="32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91344" y="1628800"/>
                <a:ext cx="10972800" cy="4281340"/>
              </a:xfrm>
            </p:spPr>
            <p:txBody>
              <a:bodyPr>
                <a:normAutofit fontScale="92500"/>
              </a:bodyPr>
              <a:lstStyle/>
              <a:p>
                <a:pPr marL="0" indent="0">
                  <a:buNone/>
                </a:pPr>
                <a:r>
                  <a:rPr lang="en-US" dirty="0" smtClean="0"/>
                  <a:t>This </a:t>
                </a:r>
                <a:r>
                  <a:rPr lang="en-US" dirty="0"/>
                  <a:t>dataset contains missing values. So we imputed missing values for few selected attributes like Glucose level, Blood Pressure, Skin Thickness, BMI and Age because these attributes cannot have values zero. Then we scale the dataset to normalize all values</a:t>
                </a:r>
                <a:r>
                  <a:rPr lang="en-US" dirty="0" smtClean="0"/>
                  <a:t>.</a:t>
                </a:r>
              </a:p>
              <a:p>
                <a:r>
                  <a:rPr lang="en-US" b="1" dirty="0">
                    <a:latin typeface="Times New Roman" panose="02020603050405020304" pitchFamily="18" charset="0"/>
                    <a:cs typeface="Times New Roman" panose="02020603050405020304" pitchFamily="18" charset="0"/>
                  </a:rPr>
                  <a:t>The Min-Max scaling is done using: </a:t>
                </a:r>
              </a:p>
              <a:p>
                <a:pPr marL="0" indent="0">
                  <a:buNone/>
                </a:pPr>
                <a:r>
                  <a:rPr lang="en-US" dirty="0"/>
                  <a:t>                                       </a:t>
                </a: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𝑋</m:t>
                        </m:r>
                      </m:e>
                      <m:sub>
                        <m:r>
                          <a:rPr lang="en-US" sz="2400" i="1">
                            <a:solidFill>
                              <a:prstClr val="black"/>
                            </a:solidFill>
                            <a:latin typeface="Cambria Math" panose="02040503050406030204" pitchFamily="18" charset="0"/>
                          </a:rPr>
                          <m:t>𝑖</m:t>
                        </m:r>
                      </m:sub>
                    </m:sSub>
                    <m:r>
                      <a:rPr lang="en-US" sz="2400" i="1">
                        <a:solidFill>
                          <a:prstClr val="black"/>
                        </a:solidFill>
                        <a:latin typeface="Cambria Math" panose="02040503050406030204" pitchFamily="18" charset="0"/>
                      </a:rPr>
                      <m:t>=</m:t>
                    </m:r>
                  </m:oMath>
                </a14:m>
                <a:r>
                  <a:rPr lang="en-US" sz="2400" dirty="0">
                    <a:solidFill>
                      <a:prstClr val="black"/>
                    </a:solidFill>
                  </a:rPr>
                  <a:t> </a:t>
                </a:r>
                <a14:m>
                  <m:oMath xmlns:m="http://schemas.openxmlformats.org/officeDocument/2006/math">
                    <m:f>
                      <m:fPr>
                        <m:ctrlPr>
                          <a:rPr lang="en-US" sz="2400" i="1" dirty="0">
                            <a:solidFill>
                              <a:prstClr val="black"/>
                            </a:solidFill>
                            <a:latin typeface="Cambria Math" panose="02040503050406030204" pitchFamily="18" charset="0"/>
                          </a:rPr>
                        </m:ctrlPr>
                      </m:fPr>
                      <m:num>
                        <m:r>
                          <a:rPr lang="en-US" sz="2400" i="1" dirty="0">
                            <a:solidFill>
                              <a:prstClr val="black"/>
                            </a:solidFill>
                            <a:latin typeface="Cambria Math" panose="02040503050406030204" pitchFamily="18" charset="0"/>
                          </a:rPr>
                          <m:t>𝑋</m:t>
                        </m:r>
                        <m:r>
                          <a:rPr lang="en-US" sz="2400" i="1" dirty="0">
                            <a:solidFill>
                              <a:prstClr val="black"/>
                            </a:solidFill>
                            <a:latin typeface="Cambria Math" panose="02040503050406030204" pitchFamily="18" charset="0"/>
                          </a:rPr>
                          <m:t>−</m:t>
                        </m:r>
                        <m:r>
                          <a:rPr lang="en-US" sz="2400" i="1" dirty="0">
                            <a:solidFill>
                              <a:prstClr val="black"/>
                            </a:solidFill>
                            <a:latin typeface="Cambria Math" panose="02040503050406030204" pitchFamily="18" charset="0"/>
                          </a:rPr>
                          <m:t>𝑋𝑚𝑖𝑛</m:t>
                        </m:r>
                      </m:num>
                      <m:den>
                        <m:r>
                          <a:rPr lang="en-US" sz="2400" i="1" dirty="0">
                            <a:solidFill>
                              <a:prstClr val="black"/>
                            </a:solidFill>
                            <a:latin typeface="Cambria Math" panose="02040503050406030204" pitchFamily="18" charset="0"/>
                          </a:rPr>
                          <m:t>𝑋𝑚𝑎𝑥</m:t>
                        </m:r>
                        <m:r>
                          <a:rPr lang="en-US" sz="2400" i="1" dirty="0">
                            <a:solidFill>
                              <a:prstClr val="black"/>
                            </a:solidFill>
                            <a:latin typeface="Cambria Math" panose="02040503050406030204" pitchFamily="18" charset="0"/>
                          </a:rPr>
                          <m:t>−</m:t>
                        </m:r>
                        <m:r>
                          <a:rPr lang="en-US" sz="2400" i="1" dirty="0">
                            <a:solidFill>
                              <a:prstClr val="black"/>
                            </a:solidFill>
                            <a:latin typeface="Cambria Math" panose="02040503050406030204" pitchFamily="18" charset="0"/>
                          </a:rPr>
                          <m:t>𝑋𝑚𝑖𝑛</m:t>
                        </m:r>
                      </m:den>
                    </m:f>
                  </m:oMath>
                </a14:m>
                <a:endParaRPr lang="en-US" b="1" dirty="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If the scaled value is above 0.5, the result will be 1, that is, diabetes </a:t>
                </a:r>
                <a:r>
                  <a:rPr lang="en-US" dirty="0">
                    <a:latin typeface="Times New Roman" panose="02020603050405020304" pitchFamily="18" charset="0"/>
                    <a:cs typeface="Times New Roman" panose="02020603050405020304" pitchFamily="18" charset="0"/>
                  </a:rPr>
                  <a:t>&amp;</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 it is below 0.5, it predicts that diabetes will not occur</a:t>
                </a:r>
                <a:r>
                  <a:rPr lang="en-US" dirty="0" smtClean="0">
                    <a:latin typeface="Times New Roman" panose="02020603050405020304" pitchFamily="18" charset="0"/>
                    <a:cs typeface="Times New Roman" panose="02020603050405020304" pitchFamily="18" charset="0"/>
                  </a:rPr>
                  <a:t>.</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1344" y="1628800"/>
                <a:ext cx="10972800" cy="4281340"/>
              </a:xfrm>
              <a:blipFill>
                <a:blip r:embed="rId2"/>
                <a:stretch>
                  <a:fillRect l="-1278" t="-1707" r="-1611"/>
                </a:stretch>
              </a:blipFill>
            </p:spPr>
            <p:txBody>
              <a:bodyPr/>
              <a:lstStyle/>
              <a:p>
                <a:r>
                  <a:rPr lang="en-US">
                    <a:noFill/>
                  </a:rPr>
                  <a:t> </a:t>
                </a:r>
              </a:p>
            </p:txBody>
          </p:sp>
        </mc:Fallback>
      </mc:AlternateContent>
    </p:spTree>
    <p:extLst>
      <p:ext uri="{BB962C8B-B14F-4D97-AF65-F5344CB8AC3E}">
        <p14:creationId xmlns:p14="http://schemas.microsoft.com/office/powerpoint/2010/main" val="1981251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E472C24-C815-4491-9F77-DC4C19571D23}"/>
              </a:ext>
            </a:extLst>
          </p:cNvPr>
          <p:cNvSpPr/>
          <p:nvPr/>
        </p:nvSpPr>
        <p:spPr>
          <a:xfrm>
            <a:off x="1300899" y="1206632"/>
            <a:ext cx="603315" cy="603315"/>
          </a:xfrm>
          <a:prstGeom prst="ellipse">
            <a:avLst/>
          </a:prstGeom>
          <a:solidFill>
            <a:schemeClr val="accent4"/>
          </a:solidFill>
          <a:ln w="12700" cap="flat" cmpd="sng" algn="ctr">
            <a:solidFill>
              <a:schemeClr val="accent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033D83CD-5879-4FA7-A8A8-04FA0644EF9F}"/>
              </a:ext>
            </a:extLst>
          </p:cNvPr>
          <p:cNvSpPr/>
          <p:nvPr/>
        </p:nvSpPr>
        <p:spPr>
          <a:xfrm>
            <a:off x="1300899" y="1973389"/>
            <a:ext cx="603315" cy="603315"/>
          </a:xfrm>
          <a:prstGeom prst="ellipse">
            <a:avLst/>
          </a:prstGeom>
          <a:solidFill>
            <a:schemeClr val="accent4"/>
          </a:solidFill>
          <a:ln w="12700" cap="flat" cmpd="sng" algn="ctr">
            <a:solidFill>
              <a:schemeClr val="accent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8A9A8EF7-9329-4F92-8FC0-16F2D8612EE1}"/>
              </a:ext>
            </a:extLst>
          </p:cNvPr>
          <p:cNvSpPr/>
          <p:nvPr/>
        </p:nvSpPr>
        <p:spPr>
          <a:xfrm>
            <a:off x="1300899" y="2740146"/>
            <a:ext cx="603315" cy="603315"/>
          </a:xfrm>
          <a:prstGeom prst="ellipse">
            <a:avLst/>
          </a:prstGeom>
          <a:solidFill>
            <a:schemeClr val="accent4"/>
          </a:solidFill>
          <a:ln w="12700" cap="flat" cmpd="sng" algn="ctr">
            <a:solidFill>
              <a:schemeClr val="accent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FEC48D37-2256-4277-8448-8A558CE5F4E3}"/>
              </a:ext>
            </a:extLst>
          </p:cNvPr>
          <p:cNvSpPr/>
          <p:nvPr/>
        </p:nvSpPr>
        <p:spPr>
          <a:xfrm>
            <a:off x="1300899" y="4808083"/>
            <a:ext cx="603315" cy="603315"/>
          </a:xfrm>
          <a:prstGeom prst="ellipse">
            <a:avLst/>
          </a:prstGeom>
          <a:solidFill>
            <a:schemeClr val="accent4"/>
          </a:solidFill>
          <a:ln w="12700" cap="flat" cmpd="sng" algn="ctr">
            <a:solidFill>
              <a:schemeClr val="accent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442BCF-532A-4C95-8792-3EE8947562DB}"/>
              </a:ext>
            </a:extLst>
          </p:cNvPr>
          <p:cNvSpPr/>
          <p:nvPr/>
        </p:nvSpPr>
        <p:spPr>
          <a:xfrm>
            <a:off x="667158" y="1314818"/>
            <a:ext cx="465833" cy="369332"/>
          </a:xfrm>
          <a:prstGeom prst="rect">
            <a:avLst/>
          </a:prstGeom>
          <a:noFill/>
        </p:spPr>
        <p:txBody>
          <a:bodyPr wrap="non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1st</a:t>
            </a:r>
          </a:p>
        </p:txBody>
      </p:sp>
      <p:sp>
        <p:nvSpPr>
          <p:cNvPr id="9" name="Rectangle 8">
            <a:extLst>
              <a:ext uri="{FF2B5EF4-FFF2-40B4-BE49-F238E27FC236}">
                <a16:creationId xmlns:a16="http://schemas.microsoft.com/office/drawing/2014/main" id="{E0FE7254-C1E8-4D2C-B5C5-8BB36435A749}"/>
              </a:ext>
            </a:extLst>
          </p:cNvPr>
          <p:cNvSpPr/>
          <p:nvPr/>
        </p:nvSpPr>
        <p:spPr>
          <a:xfrm>
            <a:off x="627403" y="2013071"/>
            <a:ext cx="545342" cy="369332"/>
          </a:xfrm>
          <a:prstGeom prst="rect">
            <a:avLst/>
          </a:prstGeom>
          <a:noFill/>
        </p:spPr>
        <p:txBody>
          <a:bodyPr wrap="non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2nd</a:t>
            </a:r>
          </a:p>
        </p:txBody>
      </p:sp>
      <p:sp>
        <p:nvSpPr>
          <p:cNvPr id="10" name="Rectangle 9">
            <a:extLst>
              <a:ext uri="{FF2B5EF4-FFF2-40B4-BE49-F238E27FC236}">
                <a16:creationId xmlns:a16="http://schemas.microsoft.com/office/drawing/2014/main" id="{4313BCA1-536E-4313-90CB-73203114CD21}"/>
              </a:ext>
            </a:extLst>
          </p:cNvPr>
          <p:cNvSpPr/>
          <p:nvPr/>
        </p:nvSpPr>
        <p:spPr>
          <a:xfrm>
            <a:off x="649812" y="2857137"/>
            <a:ext cx="500523" cy="369332"/>
          </a:xfrm>
          <a:prstGeom prst="rect">
            <a:avLst/>
          </a:prstGeom>
          <a:noFill/>
        </p:spPr>
        <p:txBody>
          <a:bodyPr wrap="non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3rd</a:t>
            </a:r>
          </a:p>
        </p:txBody>
      </p:sp>
      <p:sp>
        <p:nvSpPr>
          <p:cNvPr id="11" name="Rectangle 10">
            <a:extLst>
              <a:ext uri="{FF2B5EF4-FFF2-40B4-BE49-F238E27FC236}">
                <a16:creationId xmlns:a16="http://schemas.microsoft.com/office/drawing/2014/main" id="{8ACFA483-D461-4578-B480-19E207288A30}"/>
              </a:ext>
            </a:extLst>
          </p:cNvPr>
          <p:cNvSpPr/>
          <p:nvPr/>
        </p:nvSpPr>
        <p:spPr>
          <a:xfrm>
            <a:off x="649845" y="4925074"/>
            <a:ext cx="500458" cy="369332"/>
          </a:xfrm>
          <a:prstGeom prst="rect">
            <a:avLst/>
          </a:prstGeom>
          <a:noFill/>
        </p:spPr>
        <p:txBody>
          <a:bodyPr wrap="non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noProof="0" dirty="0" smtClean="0">
                <a:solidFill>
                  <a:prstClr val="black"/>
                </a:solidFill>
              </a:rPr>
              <a:t>8</a:t>
            </a:r>
            <a:r>
              <a:rPr kumimoji="0" lang="en-US" sz="1800" b="0" i="0" u="none" strike="noStrike" kern="0" cap="none" spc="0" normalizeH="0" baseline="0" noProof="0" dirty="0" smtClean="0">
                <a:ln>
                  <a:noFill/>
                </a:ln>
                <a:solidFill>
                  <a:prstClr val="black"/>
                </a:solidFill>
                <a:effectLst/>
                <a:uLnTx/>
                <a:uFillTx/>
              </a:rPr>
              <a:t>th</a:t>
            </a:r>
          </a:p>
        </p:txBody>
      </p:sp>
      <p:sp>
        <p:nvSpPr>
          <p:cNvPr id="12" name="Rectangle 11">
            <a:extLst>
              <a:ext uri="{FF2B5EF4-FFF2-40B4-BE49-F238E27FC236}">
                <a16:creationId xmlns:a16="http://schemas.microsoft.com/office/drawing/2014/main" id="{07AFC9F5-E6D4-48EA-93C0-12F418E3B090}"/>
              </a:ext>
            </a:extLst>
          </p:cNvPr>
          <p:cNvSpPr/>
          <p:nvPr/>
        </p:nvSpPr>
        <p:spPr>
          <a:xfrm>
            <a:off x="596036" y="3168792"/>
            <a:ext cx="1967206" cy="1569660"/>
          </a:xfrm>
          <a:prstGeom prst="rect">
            <a:avLst/>
          </a:prstGeom>
          <a:noFill/>
        </p:spPr>
        <p:txBody>
          <a:bodyPr wrap="squar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w="0"/>
                <a:solidFill>
                  <a:prstClr val="black"/>
                </a:solidFill>
                <a:effectLst>
                  <a:outerShdw blurRad="38100" dist="19050" dir="2700000" algn="tl" rotWithShape="0">
                    <a:prstClr val="black">
                      <a:alpha val="40000"/>
                    </a:prstClr>
                  </a:outerShdw>
                </a:effectLst>
                <a:uLnTx/>
                <a:uFillTx/>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w="0"/>
                <a:solidFill>
                  <a:prstClr val="black"/>
                </a:solidFill>
                <a:effectLst>
                  <a:outerShdw blurRad="38100" dist="19050" dir="2700000" algn="tl" rotWithShape="0">
                    <a:prstClr val="black">
                      <a:alpha val="40000"/>
                    </a:prstClr>
                  </a:outerShdw>
                </a:effectLst>
                <a:uLnTx/>
                <a:uFillTx/>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w="0"/>
                <a:solidFill>
                  <a:prstClr val="black"/>
                </a:solidFill>
                <a:effectLst>
                  <a:outerShdw blurRad="38100" dist="19050" dir="2700000" algn="tl" rotWithShape="0">
                    <a:prstClr val="black">
                      <a:alpha val="40000"/>
                    </a:prstClr>
                  </a:outerShdw>
                </a:effectLst>
                <a:uLnTx/>
                <a:uFillTx/>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w="0"/>
                <a:solidFill>
                  <a:prstClr val="black"/>
                </a:solidFill>
                <a:effectLst>
                  <a:outerShdw blurRad="38100" dist="19050" dir="2700000" algn="tl" rotWithShape="0">
                    <a:prstClr val="black">
                      <a:alpha val="40000"/>
                    </a:prstClr>
                  </a:outerShdw>
                </a:effectLst>
                <a:uLnTx/>
                <a:uFillTx/>
              </a:rPr>
              <a:t>.</a:t>
            </a:r>
          </a:p>
        </p:txBody>
      </p:sp>
      <p:sp>
        <p:nvSpPr>
          <p:cNvPr id="13" name="Oval 12">
            <a:extLst>
              <a:ext uri="{FF2B5EF4-FFF2-40B4-BE49-F238E27FC236}">
                <a16:creationId xmlns:a16="http://schemas.microsoft.com/office/drawing/2014/main" id="{FC06F4B9-74E5-4A52-815E-802F38A7C2C3}"/>
              </a:ext>
            </a:extLst>
          </p:cNvPr>
          <p:cNvSpPr/>
          <p:nvPr/>
        </p:nvSpPr>
        <p:spPr>
          <a:xfrm>
            <a:off x="5394971" y="1206632"/>
            <a:ext cx="603315" cy="603315"/>
          </a:xfrm>
          <a:prstGeom prst="ellipse">
            <a:avLst/>
          </a:prstGeom>
          <a:solidFill>
            <a:schemeClr val="accent2">
              <a:lumMod val="50000"/>
            </a:schemeClr>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7D1752A-790B-4C13-8C23-741CC9C21DFD}"/>
              </a:ext>
            </a:extLst>
          </p:cNvPr>
          <p:cNvSpPr/>
          <p:nvPr/>
        </p:nvSpPr>
        <p:spPr>
          <a:xfrm>
            <a:off x="5394971" y="1973389"/>
            <a:ext cx="603315" cy="603315"/>
          </a:xfrm>
          <a:prstGeom prst="ellipse">
            <a:avLst/>
          </a:prstGeom>
          <a:solidFill>
            <a:schemeClr val="accent2">
              <a:lumMod val="50000"/>
            </a:schemeClr>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0D73A66F-B435-48BD-A7B3-8E8537B360C9}"/>
              </a:ext>
            </a:extLst>
          </p:cNvPr>
          <p:cNvSpPr/>
          <p:nvPr/>
        </p:nvSpPr>
        <p:spPr>
          <a:xfrm>
            <a:off x="5394971" y="2740146"/>
            <a:ext cx="603315" cy="603315"/>
          </a:xfrm>
          <a:prstGeom prst="ellipse">
            <a:avLst/>
          </a:prstGeom>
          <a:solidFill>
            <a:schemeClr val="accent2">
              <a:lumMod val="50000"/>
            </a:schemeClr>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DE46A598-5E53-4DC4-98AA-B9A0C02499DC}"/>
              </a:ext>
            </a:extLst>
          </p:cNvPr>
          <p:cNvSpPr/>
          <p:nvPr/>
        </p:nvSpPr>
        <p:spPr>
          <a:xfrm>
            <a:off x="5394971" y="4808083"/>
            <a:ext cx="603315" cy="603315"/>
          </a:xfrm>
          <a:prstGeom prst="ellipse">
            <a:avLst/>
          </a:prstGeom>
          <a:solidFill>
            <a:schemeClr val="accent2">
              <a:lumMod val="50000"/>
            </a:schemeClr>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29997C8C-90FC-4741-8473-B668E2EACACC}"/>
              </a:ext>
            </a:extLst>
          </p:cNvPr>
          <p:cNvSpPr/>
          <p:nvPr/>
        </p:nvSpPr>
        <p:spPr>
          <a:xfrm>
            <a:off x="4713025" y="3168792"/>
            <a:ext cx="1967206" cy="1569660"/>
          </a:xfrm>
          <a:prstGeom prst="rect">
            <a:avLst/>
          </a:prstGeom>
          <a:noFill/>
        </p:spPr>
        <p:txBody>
          <a:bodyPr wrap="squar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w="0"/>
                <a:solidFill>
                  <a:prstClr val="black"/>
                </a:solidFill>
                <a:effectLst>
                  <a:outerShdw blurRad="38100" dist="19050" dir="2700000" algn="tl" rotWithShape="0">
                    <a:prstClr val="black">
                      <a:alpha val="40000"/>
                    </a:prstClr>
                  </a:outerShdw>
                </a:effectLst>
                <a:uLnTx/>
                <a:uFillTx/>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w="0"/>
                <a:solidFill>
                  <a:prstClr val="black"/>
                </a:solidFill>
                <a:effectLst>
                  <a:outerShdw blurRad="38100" dist="19050" dir="2700000" algn="tl" rotWithShape="0">
                    <a:prstClr val="black">
                      <a:alpha val="40000"/>
                    </a:prstClr>
                  </a:outerShdw>
                </a:effectLst>
                <a:uLnTx/>
                <a:uFillTx/>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w="0"/>
                <a:solidFill>
                  <a:prstClr val="black"/>
                </a:solidFill>
                <a:effectLst>
                  <a:outerShdw blurRad="38100" dist="19050" dir="2700000" algn="tl" rotWithShape="0">
                    <a:prstClr val="black">
                      <a:alpha val="40000"/>
                    </a:prstClr>
                  </a:outerShdw>
                </a:effectLst>
                <a:uLnTx/>
                <a:uFillTx/>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w="0"/>
                <a:solidFill>
                  <a:prstClr val="black"/>
                </a:solidFill>
                <a:effectLst>
                  <a:outerShdw blurRad="38100" dist="19050" dir="2700000" algn="tl" rotWithShape="0">
                    <a:prstClr val="black">
                      <a:alpha val="40000"/>
                    </a:prstClr>
                  </a:outerShdw>
                </a:effectLst>
                <a:uLnTx/>
                <a:uFillTx/>
              </a:rPr>
              <a:t>.</a:t>
            </a:r>
          </a:p>
        </p:txBody>
      </p:sp>
      <p:cxnSp>
        <p:nvCxnSpPr>
          <p:cNvPr id="18" name="Straight Arrow Connector 17">
            <a:extLst>
              <a:ext uri="{FF2B5EF4-FFF2-40B4-BE49-F238E27FC236}">
                <a16:creationId xmlns:a16="http://schemas.microsoft.com/office/drawing/2014/main" id="{595CAFAC-EBF0-43AB-BB09-F2C62B9AE479}"/>
              </a:ext>
            </a:extLst>
          </p:cNvPr>
          <p:cNvCxnSpPr>
            <a:stCxn id="4" idx="6"/>
            <a:endCxn id="16" idx="2"/>
          </p:cNvCxnSpPr>
          <p:nvPr/>
        </p:nvCxnSpPr>
        <p:spPr>
          <a:xfrm>
            <a:off x="1904214" y="1508290"/>
            <a:ext cx="3490757" cy="3601451"/>
          </a:xfrm>
          <a:prstGeom prst="straightConnector1">
            <a:avLst/>
          </a:prstGeom>
          <a:noFill/>
          <a:ln w="6350" cap="flat" cmpd="sng" algn="ctr">
            <a:solidFill>
              <a:schemeClr val="accent3"/>
            </a:solidFill>
            <a:prstDash val="solid"/>
            <a:miter lim="800000"/>
            <a:tailEnd type="triangle"/>
          </a:ln>
          <a:effectLst/>
        </p:spPr>
      </p:cxnSp>
      <p:cxnSp>
        <p:nvCxnSpPr>
          <p:cNvPr id="19" name="Straight Arrow Connector 18">
            <a:extLst>
              <a:ext uri="{FF2B5EF4-FFF2-40B4-BE49-F238E27FC236}">
                <a16:creationId xmlns:a16="http://schemas.microsoft.com/office/drawing/2014/main" id="{2E9991FE-758A-4A97-B02C-F53D69B51B41}"/>
              </a:ext>
            </a:extLst>
          </p:cNvPr>
          <p:cNvCxnSpPr>
            <a:stCxn id="4" idx="6"/>
            <a:endCxn id="15" idx="2"/>
          </p:cNvCxnSpPr>
          <p:nvPr/>
        </p:nvCxnSpPr>
        <p:spPr>
          <a:xfrm>
            <a:off x="1904214" y="1508290"/>
            <a:ext cx="3490757" cy="1533514"/>
          </a:xfrm>
          <a:prstGeom prst="straightConnector1">
            <a:avLst/>
          </a:prstGeom>
          <a:noFill/>
          <a:ln w="6350" cap="flat" cmpd="sng" algn="ctr">
            <a:solidFill>
              <a:schemeClr val="accent3"/>
            </a:solidFill>
            <a:prstDash val="solid"/>
            <a:miter lim="800000"/>
            <a:tailEnd type="triangle"/>
          </a:ln>
          <a:effectLst/>
        </p:spPr>
      </p:cxnSp>
      <p:cxnSp>
        <p:nvCxnSpPr>
          <p:cNvPr id="20" name="Straight Arrow Connector 19">
            <a:extLst>
              <a:ext uri="{FF2B5EF4-FFF2-40B4-BE49-F238E27FC236}">
                <a16:creationId xmlns:a16="http://schemas.microsoft.com/office/drawing/2014/main" id="{6E8DD94D-D949-4A83-8B44-E0FC5D6A6EC7}"/>
              </a:ext>
            </a:extLst>
          </p:cNvPr>
          <p:cNvCxnSpPr>
            <a:stCxn id="4" idx="6"/>
            <a:endCxn id="14" idx="2"/>
          </p:cNvCxnSpPr>
          <p:nvPr/>
        </p:nvCxnSpPr>
        <p:spPr>
          <a:xfrm>
            <a:off x="1904214" y="1508290"/>
            <a:ext cx="3490757" cy="766757"/>
          </a:xfrm>
          <a:prstGeom prst="straightConnector1">
            <a:avLst/>
          </a:prstGeom>
          <a:noFill/>
          <a:ln w="6350" cap="flat" cmpd="sng" algn="ctr">
            <a:solidFill>
              <a:schemeClr val="accent3"/>
            </a:solidFill>
            <a:prstDash val="solid"/>
            <a:miter lim="800000"/>
            <a:tailEnd type="triangle"/>
          </a:ln>
          <a:effectLst/>
        </p:spPr>
      </p:cxnSp>
      <p:cxnSp>
        <p:nvCxnSpPr>
          <p:cNvPr id="21" name="Straight Arrow Connector 20">
            <a:extLst>
              <a:ext uri="{FF2B5EF4-FFF2-40B4-BE49-F238E27FC236}">
                <a16:creationId xmlns:a16="http://schemas.microsoft.com/office/drawing/2014/main" id="{3673CF05-2DAF-432D-89DD-273C9299AFF1}"/>
              </a:ext>
            </a:extLst>
          </p:cNvPr>
          <p:cNvCxnSpPr>
            <a:stCxn id="4" idx="6"/>
            <a:endCxn id="13" idx="2"/>
          </p:cNvCxnSpPr>
          <p:nvPr/>
        </p:nvCxnSpPr>
        <p:spPr>
          <a:xfrm>
            <a:off x="1904214" y="1508290"/>
            <a:ext cx="3490757" cy="0"/>
          </a:xfrm>
          <a:prstGeom prst="straightConnector1">
            <a:avLst/>
          </a:prstGeom>
          <a:noFill/>
          <a:ln w="6350" cap="flat" cmpd="sng" algn="ctr">
            <a:solidFill>
              <a:schemeClr val="accent3"/>
            </a:solidFill>
            <a:prstDash val="solid"/>
            <a:miter lim="800000"/>
            <a:tailEnd type="triangle"/>
          </a:ln>
          <a:effectLst/>
        </p:spPr>
      </p:cxnSp>
      <p:cxnSp>
        <p:nvCxnSpPr>
          <p:cNvPr id="22" name="Straight Arrow Connector 21">
            <a:extLst>
              <a:ext uri="{FF2B5EF4-FFF2-40B4-BE49-F238E27FC236}">
                <a16:creationId xmlns:a16="http://schemas.microsoft.com/office/drawing/2014/main" id="{2CB99A02-2E81-4EF2-BF00-DB6407D4EC7E}"/>
              </a:ext>
            </a:extLst>
          </p:cNvPr>
          <p:cNvCxnSpPr>
            <a:cxnSpLocks/>
            <a:stCxn id="5" idx="6"/>
            <a:endCxn id="13" idx="2"/>
          </p:cNvCxnSpPr>
          <p:nvPr/>
        </p:nvCxnSpPr>
        <p:spPr>
          <a:xfrm flipV="1">
            <a:off x="1904214" y="1508290"/>
            <a:ext cx="3490757" cy="766757"/>
          </a:xfrm>
          <a:prstGeom prst="straightConnector1">
            <a:avLst/>
          </a:prstGeom>
          <a:noFill/>
          <a:ln w="6350" cap="flat" cmpd="sng" algn="ctr">
            <a:solidFill>
              <a:schemeClr val="accent3"/>
            </a:solidFill>
            <a:prstDash val="solid"/>
            <a:miter lim="800000"/>
            <a:tailEnd type="triangle"/>
          </a:ln>
          <a:effectLst/>
        </p:spPr>
      </p:cxnSp>
      <p:cxnSp>
        <p:nvCxnSpPr>
          <p:cNvPr id="23" name="Straight Arrow Connector 22">
            <a:extLst>
              <a:ext uri="{FF2B5EF4-FFF2-40B4-BE49-F238E27FC236}">
                <a16:creationId xmlns:a16="http://schemas.microsoft.com/office/drawing/2014/main" id="{FA9C41D4-B051-44D9-A9B0-A0698CC887AB}"/>
              </a:ext>
            </a:extLst>
          </p:cNvPr>
          <p:cNvCxnSpPr>
            <a:cxnSpLocks/>
            <a:stCxn id="5" idx="6"/>
            <a:endCxn id="14" idx="2"/>
          </p:cNvCxnSpPr>
          <p:nvPr/>
        </p:nvCxnSpPr>
        <p:spPr>
          <a:xfrm>
            <a:off x="1904214" y="2275047"/>
            <a:ext cx="3490757" cy="0"/>
          </a:xfrm>
          <a:prstGeom prst="straightConnector1">
            <a:avLst/>
          </a:prstGeom>
          <a:noFill/>
          <a:ln w="6350" cap="flat" cmpd="sng" algn="ctr">
            <a:solidFill>
              <a:schemeClr val="accent3"/>
            </a:solidFill>
            <a:prstDash val="solid"/>
            <a:miter lim="800000"/>
            <a:tailEnd type="triangle"/>
          </a:ln>
          <a:effectLst/>
        </p:spPr>
      </p:cxnSp>
      <p:cxnSp>
        <p:nvCxnSpPr>
          <p:cNvPr id="24" name="Straight Arrow Connector 23">
            <a:extLst>
              <a:ext uri="{FF2B5EF4-FFF2-40B4-BE49-F238E27FC236}">
                <a16:creationId xmlns:a16="http://schemas.microsoft.com/office/drawing/2014/main" id="{A2E3DCC8-626E-41DD-89BE-0B6A66965E57}"/>
              </a:ext>
            </a:extLst>
          </p:cNvPr>
          <p:cNvCxnSpPr>
            <a:cxnSpLocks/>
          </p:cNvCxnSpPr>
          <p:nvPr/>
        </p:nvCxnSpPr>
        <p:spPr>
          <a:xfrm>
            <a:off x="1904214" y="2242514"/>
            <a:ext cx="3490757" cy="2834694"/>
          </a:xfrm>
          <a:prstGeom prst="straightConnector1">
            <a:avLst/>
          </a:prstGeom>
          <a:noFill/>
          <a:ln w="6350" cap="flat" cmpd="sng" algn="ctr">
            <a:solidFill>
              <a:schemeClr val="accent3"/>
            </a:solidFill>
            <a:prstDash val="solid"/>
            <a:miter lim="800000"/>
            <a:tailEnd type="triangle"/>
          </a:ln>
          <a:effectLst/>
        </p:spPr>
      </p:cxnSp>
      <p:cxnSp>
        <p:nvCxnSpPr>
          <p:cNvPr id="25" name="Straight Arrow Connector 24">
            <a:extLst>
              <a:ext uri="{FF2B5EF4-FFF2-40B4-BE49-F238E27FC236}">
                <a16:creationId xmlns:a16="http://schemas.microsoft.com/office/drawing/2014/main" id="{07BC209B-7B0A-43EC-8A86-08B24932944B}"/>
              </a:ext>
            </a:extLst>
          </p:cNvPr>
          <p:cNvCxnSpPr>
            <a:cxnSpLocks/>
            <a:stCxn id="5" idx="6"/>
            <a:endCxn id="15" idx="2"/>
          </p:cNvCxnSpPr>
          <p:nvPr/>
        </p:nvCxnSpPr>
        <p:spPr>
          <a:xfrm>
            <a:off x="1904214" y="2275047"/>
            <a:ext cx="3490757" cy="766757"/>
          </a:xfrm>
          <a:prstGeom prst="straightConnector1">
            <a:avLst/>
          </a:prstGeom>
          <a:noFill/>
          <a:ln w="6350" cap="flat" cmpd="sng" algn="ctr">
            <a:solidFill>
              <a:schemeClr val="accent3"/>
            </a:solidFill>
            <a:prstDash val="solid"/>
            <a:miter lim="800000"/>
            <a:tailEnd type="triangle"/>
          </a:ln>
          <a:effectLst/>
        </p:spPr>
      </p:cxnSp>
      <p:cxnSp>
        <p:nvCxnSpPr>
          <p:cNvPr id="26" name="Straight Arrow Connector 25">
            <a:extLst>
              <a:ext uri="{FF2B5EF4-FFF2-40B4-BE49-F238E27FC236}">
                <a16:creationId xmlns:a16="http://schemas.microsoft.com/office/drawing/2014/main" id="{83E1D905-A010-4BC5-96FB-C1638B1C1B4E}"/>
              </a:ext>
            </a:extLst>
          </p:cNvPr>
          <p:cNvCxnSpPr>
            <a:cxnSpLocks/>
            <a:stCxn id="6" idx="6"/>
            <a:endCxn id="13" idx="2"/>
          </p:cNvCxnSpPr>
          <p:nvPr/>
        </p:nvCxnSpPr>
        <p:spPr>
          <a:xfrm flipV="1">
            <a:off x="1904214" y="1508290"/>
            <a:ext cx="3490757" cy="1533514"/>
          </a:xfrm>
          <a:prstGeom prst="straightConnector1">
            <a:avLst/>
          </a:prstGeom>
          <a:noFill/>
          <a:ln w="6350" cap="flat" cmpd="sng" algn="ctr">
            <a:solidFill>
              <a:schemeClr val="accent3"/>
            </a:solidFill>
            <a:prstDash val="solid"/>
            <a:miter lim="800000"/>
            <a:tailEnd type="triangle"/>
          </a:ln>
          <a:effectLst/>
        </p:spPr>
      </p:cxnSp>
      <p:cxnSp>
        <p:nvCxnSpPr>
          <p:cNvPr id="27" name="Straight Arrow Connector 26">
            <a:extLst>
              <a:ext uri="{FF2B5EF4-FFF2-40B4-BE49-F238E27FC236}">
                <a16:creationId xmlns:a16="http://schemas.microsoft.com/office/drawing/2014/main" id="{31BEE0F0-7E22-4A3B-962D-01C4F4C30751}"/>
              </a:ext>
            </a:extLst>
          </p:cNvPr>
          <p:cNvCxnSpPr>
            <a:cxnSpLocks/>
            <a:stCxn id="6" idx="6"/>
            <a:endCxn id="15" idx="2"/>
          </p:cNvCxnSpPr>
          <p:nvPr/>
        </p:nvCxnSpPr>
        <p:spPr>
          <a:xfrm>
            <a:off x="1904214" y="3041804"/>
            <a:ext cx="3490757" cy="0"/>
          </a:xfrm>
          <a:prstGeom prst="straightConnector1">
            <a:avLst/>
          </a:prstGeom>
          <a:noFill/>
          <a:ln w="6350" cap="flat" cmpd="sng" algn="ctr">
            <a:solidFill>
              <a:schemeClr val="accent3"/>
            </a:solidFill>
            <a:prstDash val="solid"/>
            <a:miter lim="800000"/>
            <a:tailEnd type="triangle"/>
          </a:ln>
          <a:effectLst/>
        </p:spPr>
      </p:cxnSp>
      <p:cxnSp>
        <p:nvCxnSpPr>
          <p:cNvPr id="28" name="Straight Arrow Connector 27">
            <a:extLst>
              <a:ext uri="{FF2B5EF4-FFF2-40B4-BE49-F238E27FC236}">
                <a16:creationId xmlns:a16="http://schemas.microsoft.com/office/drawing/2014/main" id="{4AE2BB0C-A162-43B2-9BEC-95F821F5B3DD}"/>
              </a:ext>
            </a:extLst>
          </p:cNvPr>
          <p:cNvCxnSpPr>
            <a:cxnSpLocks/>
          </p:cNvCxnSpPr>
          <p:nvPr/>
        </p:nvCxnSpPr>
        <p:spPr>
          <a:xfrm flipV="1">
            <a:off x="1877608" y="2275046"/>
            <a:ext cx="3490757" cy="766757"/>
          </a:xfrm>
          <a:prstGeom prst="straightConnector1">
            <a:avLst/>
          </a:prstGeom>
          <a:noFill/>
          <a:ln w="6350" cap="flat" cmpd="sng" algn="ctr">
            <a:solidFill>
              <a:schemeClr val="accent3"/>
            </a:solidFill>
            <a:prstDash val="solid"/>
            <a:miter lim="800000"/>
            <a:tailEnd type="triangle"/>
          </a:ln>
          <a:effectLst/>
        </p:spPr>
      </p:cxnSp>
      <p:cxnSp>
        <p:nvCxnSpPr>
          <p:cNvPr id="29" name="Straight Arrow Connector 28">
            <a:extLst>
              <a:ext uri="{FF2B5EF4-FFF2-40B4-BE49-F238E27FC236}">
                <a16:creationId xmlns:a16="http://schemas.microsoft.com/office/drawing/2014/main" id="{ADFB7AA3-FFA9-4AF7-9AF7-DDD1D9606687}"/>
              </a:ext>
            </a:extLst>
          </p:cNvPr>
          <p:cNvCxnSpPr>
            <a:cxnSpLocks/>
            <a:stCxn id="6" idx="6"/>
            <a:endCxn id="16" idx="2"/>
          </p:cNvCxnSpPr>
          <p:nvPr/>
        </p:nvCxnSpPr>
        <p:spPr>
          <a:xfrm>
            <a:off x="1904214" y="3041804"/>
            <a:ext cx="3490757" cy="2067937"/>
          </a:xfrm>
          <a:prstGeom prst="straightConnector1">
            <a:avLst/>
          </a:prstGeom>
          <a:noFill/>
          <a:ln w="6350" cap="flat" cmpd="sng" algn="ctr">
            <a:solidFill>
              <a:schemeClr val="accent3"/>
            </a:solidFill>
            <a:prstDash val="solid"/>
            <a:miter lim="800000"/>
            <a:tailEnd type="triangle"/>
          </a:ln>
          <a:effectLst/>
        </p:spPr>
      </p:cxnSp>
      <p:cxnSp>
        <p:nvCxnSpPr>
          <p:cNvPr id="30" name="Straight Arrow Connector 29">
            <a:extLst>
              <a:ext uri="{FF2B5EF4-FFF2-40B4-BE49-F238E27FC236}">
                <a16:creationId xmlns:a16="http://schemas.microsoft.com/office/drawing/2014/main" id="{AC544191-CF47-48C9-AF38-E1B4E0D95736}"/>
              </a:ext>
            </a:extLst>
          </p:cNvPr>
          <p:cNvCxnSpPr>
            <a:cxnSpLocks/>
            <a:stCxn id="7" idx="6"/>
            <a:endCxn id="13" idx="2"/>
          </p:cNvCxnSpPr>
          <p:nvPr/>
        </p:nvCxnSpPr>
        <p:spPr>
          <a:xfrm flipV="1">
            <a:off x="1904214" y="1508290"/>
            <a:ext cx="3490757" cy="3601451"/>
          </a:xfrm>
          <a:prstGeom prst="straightConnector1">
            <a:avLst/>
          </a:prstGeom>
          <a:noFill/>
          <a:ln w="6350" cap="flat" cmpd="sng" algn="ctr">
            <a:solidFill>
              <a:schemeClr val="accent3"/>
            </a:solidFill>
            <a:prstDash val="solid"/>
            <a:miter lim="800000"/>
            <a:tailEnd type="triangle"/>
          </a:ln>
          <a:effectLst/>
        </p:spPr>
      </p:cxnSp>
      <p:cxnSp>
        <p:nvCxnSpPr>
          <p:cNvPr id="31" name="Straight Arrow Connector 30">
            <a:extLst>
              <a:ext uri="{FF2B5EF4-FFF2-40B4-BE49-F238E27FC236}">
                <a16:creationId xmlns:a16="http://schemas.microsoft.com/office/drawing/2014/main" id="{18BB5A29-6E10-4B9A-B702-E144579284B9}"/>
              </a:ext>
            </a:extLst>
          </p:cNvPr>
          <p:cNvCxnSpPr>
            <a:cxnSpLocks/>
            <a:stCxn id="7" idx="6"/>
            <a:endCxn id="14" idx="2"/>
          </p:cNvCxnSpPr>
          <p:nvPr/>
        </p:nvCxnSpPr>
        <p:spPr>
          <a:xfrm flipV="1">
            <a:off x="1904214" y="2275047"/>
            <a:ext cx="3490757" cy="2834694"/>
          </a:xfrm>
          <a:prstGeom prst="straightConnector1">
            <a:avLst/>
          </a:prstGeom>
          <a:noFill/>
          <a:ln w="6350" cap="flat" cmpd="sng" algn="ctr">
            <a:solidFill>
              <a:schemeClr val="accent3"/>
            </a:solidFill>
            <a:prstDash val="solid"/>
            <a:miter lim="800000"/>
            <a:tailEnd type="triangle"/>
          </a:ln>
          <a:effectLst/>
        </p:spPr>
      </p:cxnSp>
      <p:cxnSp>
        <p:nvCxnSpPr>
          <p:cNvPr id="32" name="Straight Arrow Connector 31">
            <a:extLst>
              <a:ext uri="{FF2B5EF4-FFF2-40B4-BE49-F238E27FC236}">
                <a16:creationId xmlns:a16="http://schemas.microsoft.com/office/drawing/2014/main" id="{A1297C57-1A72-470A-AE84-CF2FEC52F4EA}"/>
              </a:ext>
            </a:extLst>
          </p:cNvPr>
          <p:cNvCxnSpPr>
            <a:cxnSpLocks/>
            <a:stCxn id="7" idx="6"/>
            <a:endCxn id="15" idx="2"/>
          </p:cNvCxnSpPr>
          <p:nvPr/>
        </p:nvCxnSpPr>
        <p:spPr>
          <a:xfrm flipV="1">
            <a:off x="1904214" y="3041804"/>
            <a:ext cx="3490757" cy="2067937"/>
          </a:xfrm>
          <a:prstGeom prst="straightConnector1">
            <a:avLst/>
          </a:prstGeom>
          <a:noFill/>
          <a:ln w="6350" cap="flat" cmpd="sng" algn="ctr">
            <a:solidFill>
              <a:schemeClr val="accent3"/>
            </a:solidFill>
            <a:prstDash val="solid"/>
            <a:miter lim="800000"/>
            <a:tailEnd type="triangle"/>
          </a:ln>
          <a:effectLst/>
        </p:spPr>
      </p:cxnSp>
      <p:cxnSp>
        <p:nvCxnSpPr>
          <p:cNvPr id="33" name="Straight Arrow Connector 32">
            <a:extLst>
              <a:ext uri="{FF2B5EF4-FFF2-40B4-BE49-F238E27FC236}">
                <a16:creationId xmlns:a16="http://schemas.microsoft.com/office/drawing/2014/main" id="{F21A3C0D-F3B4-4A56-AB49-BBF6FF88842B}"/>
              </a:ext>
            </a:extLst>
          </p:cNvPr>
          <p:cNvCxnSpPr>
            <a:cxnSpLocks/>
            <a:stCxn id="7" idx="6"/>
            <a:endCxn id="16" idx="2"/>
          </p:cNvCxnSpPr>
          <p:nvPr/>
        </p:nvCxnSpPr>
        <p:spPr>
          <a:xfrm>
            <a:off x="1904214" y="5109741"/>
            <a:ext cx="3490757" cy="0"/>
          </a:xfrm>
          <a:prstGeom prst="straightConnector1">
            <a:avLst/>
          </a:prstGeom>
          <a:noFill/>
          <a:ln w="6350" cap="flat" cmpd="sng" algn="ctr">
            <a:solidFill>
              <a:schemeClr val="accent3"/>
            </a:solidFill>
            <a:prstDash val="solid"/>
            <a:miter lim="800000"/>
            <a:tailEnd type="triangle"/>
          </a:ln>
          <a:effectLst/>
        </p:spPr>
      </p:cxnSp>
      <p:sp>
        <p:nvSpPr>
          <p:cNvPr id="34" name="Oval 33">
            <a:extLst>
              <a:ext uri="{FF2B5EF4-FFF2-40B4-BE49-F238E27FC236}">
                <a16:creationId xmlns:a16="http://schemas.microsoft.com/office/drawing/2014/main" id="{CC2B456D-A991-48FA-8EDF-814D44E01085}"/>
              </a:ext>
            </a:extLst>
          </p:cNvPr>
          <p:cNvSpPr/>
          <p:nvPr/>
        </p:nvSpPr>
        <p:spPr>
          <a:xfrm>
            <a:off x="8584070" y="2740146"/>
            <a:ext cx="603315" cy="603315"/>
          </a:xfrm>
          <a:prstGeom prst="ellipse">
            <a:avLst/>
          </a:prstGeom>
          <a:solidFill>
            <a:schemeClr val="accent3"/>
          </a:solidFill>
          <a:ln w="12700" cap="flat" cmpd="sng" algn="ctr">
            <a:solidFill>
              <a:schemeClr val="accent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35" name="Straight Arrow Connector 34">
            <a:extLst>
              <a:ext uri="{FF2B5EF4-FFF2-40B4-BE49-F238E27FC236}">
                <a16:creationId xmlns:a16="http://schemas.microsoft.com/office/drawing/2014/main" id="{1C6C33F8-9532-42D0-B570-67CEBAB8BED7}"/>
              </a:ext>
            </a:extLst>
          </p:cNvPr>
          <p:cNvCxnSpPr>
            <a:cxnSpLocks/>
            <a:stCxn id="13" idx="6"/>
            <a:endCxn id="34" idx="2"/>
          </p:cNvCxnSpPr>
          <p:nvPr/>
        </p:nvCxnSpPr>
        <p:spPr>
          <a:xfrm>
            <a:off x="5998286" y="1508290"/>
            <a:ext cx="2585784" cy="1533514"/>
          </a:xfrm>
          <a:prstGeom prst="straightConnector1">
            <a:avLst/>
          </a:prstGeom>
          <a:noFill/>
          <a:ln w="6350" cap="flat" cmpd="sng" algn="ctr">
            <a:solidFill>
              <a:schemeClr val="accent3"/>
            </a:solidFill>
            <a:prstDash val="solid"/>
            <a:miter lim="800000"/>
            <a:tailEnd type="triangle"/>
          </a:ln>
          <a:effectLst/>
        </p:spPr>
      </p:cxnSp>
      <p:cxnSp>
        <p:nvCxnSpPr>
          <p:cNvPr id="36" name="Straight Arrow Connector 35">
            <a:extLst>
              <a:ext uri="{FF2B5EF4-FFF2-40B4-BE49-F238E27FC236}">
                <a16:creationId xmlns:a16="http://schemas.microsoft.com/office/drawing/2014/main" id="{5AD57DCB-2568-45EE-8B2B-F0604EE741C1}"/>
              </a:ext>
            </a:extLst>
          </p:cNvPr>
          <p:cNvCxnSpPr>
            <a:cxnSpLocks/>
            <a:stCxn id="14" idx="6"/>
            <a:endCxn id="34" idx="2"/>
          </p:cNvCxnSpPr>
          <p:nvPr/>
        </p:nvCxnSpPr>
        <p:spPr>
          <a:xfrm>
            <a:off x="5998286" y="2275047"/>
            <a:ext cx="2585784" cy="766757"/>
          </a:xfrm>
          <a:prstGeom prst="straightConnector1">
            <a:avLst/>
          </a:prstGeom>
          <a:noFill/>
          <a:ln w="6350" cap="flat" cmpd="sng" algn="ctr">
            <a:solidFill>
              <a:schemeClr val="accent3"/>
            </a:solidFill>
            <a:prstDash val="solid"/>
            <a:miter lim="800000"/>
            <a:tailEnd type="triangle"/>
          </a:ln>
          <a:effectLst/>
        </p:spPr>
      </p:cxnSp>
      <p:cxnSp>
        <p:nvCxnSpPr>
          <p:cNvPr id="37" name="Straight Arrow Connector 36">
            <a:extLst>
              <a:ext uri="{FF2B5EF4-FFF2-40B4-BE49-F238E27FC236}">
                <a16:creationId xmlns:a16="http://schemas.microsoft.com/office/drawing/2014/main" id="{5A807CCB-65D4-4DC8-8AF0-3F95ECF476EA}"/>
              </a:ext>
            </a:extLst>
          </p:cNvPr>
          <p:cNvCxnSpPr>
            <a:cxnSpLocks/>
            <a:stCxn id="15" idx="6"/>
            <a:endCxn id="34" idx="2"/>
          </p:cNvCxnSpPr>
          <p:nvPr/>
        </p:nvCxnSpPr>
        <p:spPr>
          <a:xfrm>
            <a:off x="5998286" y="3041804"/>
            <a:ext cx="2585784" cy="0"/>
          </a:xfrm>
          <a:prstGeom prst="straightConnector1">
            <a:avLst/>
          </a:prstGeom>
          <a:noFill/>
          <a:ln w="6350" cap="flat" cmpd="sng" algn="ctr">
            <a:solidFill>
              <a:schemeClr val="accent3"/>
            </a:solidFill>
            <a:prstDash val="solid"/>
            <a:miter lim="800000"/>
            <a:tailEnd type="triangle"/>
          </a:ln>
          <a:effectLst/>
        </p:spPr>
      </p:cxnSp>
      <p:cxnSp>
        <p:nvCxnSpPr>
          <p:cNvPr id="38" name="Straight Arrow Connector 37">
            <a:extLst>
              <a:ext uri="{FF2B5EF4-FFF2-40B4-BE49-F238E27FC236}">
                <a16:creationId xmlns:a16="http://schemas.microsoft.com/office/drawing/2014/main" id="{8EC4A5BA-AD72-4D72-9650-5C7EDFF31C7A}"/>
              </a:ext>
            </a:extLst>
          </p:cNvPr>
          <p:cNvCxnSpPr>
            <a:cxnSpLocks/>
            <a:stCxn id="16" idx="6"/>
            <a:endCxn id="34" idx="2"/>
          </p:cNvCxnSpPr>
          <p:nvPr/>
        </p:nvCxnSpPr>
        <p:spPr>
          <a:xfrm flipV="1">
            <a:off x="5998286" y="3041804"/>
            <a:ext cx="2585784" cy="2067937"/>
          </a:xfrm>
          <a:prstGeom prst="straightConnector1">
            <a:avLst/>
          </a:prstGeom>
          <a:noFill/>
          <a:ln w="6350" cap="flat" cmpd="sng" algn="ctr">
            <a:solidFill>
              <a:schemeClr val="accent3"/>
            </a:solidFill>
            <a:prstDash val="solid"/>
            <a:miter lim="800000"/>
            <a:tailEnd type="triangle"/>
          </a:ln>
          <a:effectLst/>
        </p:spPr>
      </p:cxnSp>
      <p:sp>
        <p:nvSpPr>
          <p:cNvPr id="39" name="Rectangle 38">
            <a:extLst>
              <a:ext uri="{FF2B5EF4-FFF2-40B4-BE49-F238E27FC236}">
                <a16:creationId xmlns:a16="http://schemas.microsoft.com/office/drawing/2014/main" id="{A4F1A2A7-3731-47AB-892F-E6E42204CEB9}"/>
              </a:ext>
            </a:extLst>
          </p:cNvPr>
          <p:cNvSpPr/>
          <p:nvPr/>
        </p:nvSpPr>
        <p:spPr>
          <a:xfrm>
            <a:off x="785928" y="5622789"/>
            <a:ext cx="1587422" cy="461665"/>
          </a:xfrm>
          <a:prstGeom prst="rect">
            <a:avLst/>
          </a:prstGeom>
          <a:noFill/>
        </p:spPr>
        <p:txBody>
          <a:bodyPr wrap="non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rPr>
              <a:t>Input Layer</a:t>
            </a:r>
          </a:p>
        </p:txBody>
      </p:sp>
      <p:sp>
        <p:nvSpPr>
          <p:cNvPr id="40" name="Rectangle 39">
            <a:extLst>
              <a:ext uri="{FF2B5EF4-FFF2-40B4-BE49-F238E27FC236}">
                <a16:creationId xmlns:a16="http://schemas.microsoft.com/office/drawing/2014/main" id="{1E5BB539-8626-4FAD-95C5-F45397706BE6}"/>
              </a:ext>
            </a:extLst>
          </p:cNvPr>
          <p:cNvSpPr/>
          <p:nvPr/>
        </p:nvSpPr>
        <p:spPr>
          <a:xfrm>
            <a:off x="4813950" y="5645664"/>
            <a:ext cx="1765356" cy="461665"/>
          </a:xfrm>
          <a:prstGeom prst="rect">
            <a:avLst/>
          </a:prstGeom>
          <a:noFill/>
        </p:spPr>
        <p:txBody>
          <a:bodyPr wrap="non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rPr>
              <a:t>Hidden layer</a:t>
            </a:r>
          </a:p>
        </p:txBody>
      </p:sp>
      <p:sp>
        <p:nvSpPr>
          <p:cNvPr id="41" name="Rectangle 40">
            <a:extLst>
              <a:ext uri="{FF2B5EF4-FFF2-40B4-BE49-F238E27FC236}">
                <a16:creationId xmlns:a16="http://schemas.microsoft.com/office/drawing/2014/main" id="{657BBD64-12DE-43A6-8607-12ADB86B0C99}"/>
              </a:ext>
            </a:extLst>
          </p:cNvPr>
          <p:cNvSpPr/>
          <p:nvPr/>
        </p:nvSpPr>
        <p:spPr>
          <a:xfrm>
            <a:off x="7977401" y="5685528"/>
            <a:ext cx="1816652" cy="461665"/>
          </a:xfrm>
          <a:prstGeom prst="rect">
            <a:avLst/>
          </a:prstGeom>
          <a:noFill/>
        </p:spPr>
        <p:txBody>
          <a:bodyPr wrap="non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rPr>
              <a:t>Output Layer</a:t>
            </a:r>
          </a:p>
        </p:txBody>
      </p:sp>
      <p:cxnSp>
        <p:nvCxnSpPr>
          <p:cNvPr id="42" name="Straight Connector 41">
            <a:extLst>
              <a:ext uri="{FF2B5EF4-FFF2-40B4-BE49-F238E27FC236}">
                <a16:creationId xmlns:a16="http://schemas.microsoft.com/office/drawing/2014/main" id="{48DA2E88-577B-4A99-8C5E-A8570C26527D}"/>
              </a:ext>
            </a:extLst>
          </p:cNvPr>
          <p:cNvCxnSpPr>
            <a:stCxn id="34" idx="6"/>
          </p:cNvCxnSpPr>
          <p:nvPr/>
        </p:nvCxnSpPr>
        <p:spPr>
          <a:xfrm flipV="1">
            <a:off x="9187385" y="3041803"/>
            <a:ext cx="1879683" cy="1"/>
          </a:xfrm>
          <a:prstGeom prst="line">
            <a:avLst/>
          </a:prstGeom>
          <a:noFill/>
          <a:ln w="6350" cap="flat" cmpd="sng" algn="ctr">
            <a:solidFill>
              <a:schemeClr val="accent3"/>
            </a:solidFill>
            <a:prstDash val="solid"/>
            <a:miter lim="800000"/>
          </a:ln>
          <a:effectLst/>
        </p:spPr>
      </p:cxnSp>
      <p:sp>
        <p:nvSpPr>
          <p:cNvPr id="43" name="TextBox 42"/>
          <p:cNvSpPr txBox="1"/>
          <p:nvPr/>
        </p:nvSpPr>
        <p:spPr>
          <a:xfrm>
            <a:off x="1487488" y="6237312"/>
            <a:ext cx="7632848" cy="369332"/>
          </a:xfrm>
          <a:prstGeom prst="rect">
            <a:avLst/>
          </a:prstGeom>
          <a:noFill/>
        </p:spPr>
        <p:txBody>
          <a:bodyPr wrap="square" rtlCol="0">
            <a:spAutoFit/>
          </a:bodyPr>
          <a:lstStyle/>
          <a:p>
            <a:pPr algn="ctr"/>
            <a:r>
              <a:rPr lang="en-US" dirty="0"/>
              <a:t>Fig 1: Neural Network Model</a:t>
            </a:r>
          </a:p>
        </p:txBody>
      </p:sp>
      <p:sp>
        <p:nvSpPr>
          <p:cNvPr id="44" name="Rectangle 43"/>
          <p:cNvSpPr/>
          <p:nvPr/>
        </p:nvSpPr>
        <p:spPr>
          <a:xfrm>
            <a:off x="4367808" y="439876"/>
            <a:ext cx="4032448" cy="461665"/>
          </a:xfrm>
          <a:prstGeom prst="rect">
            <a:avLst/>
          </a:prstGeom>
        </p:spPr>
        <p:txBody>
          <a:bodyPr wrap="square">
            <a:spAutoFit/>
          </a:bodyPr>
          <a:lstStyle/>
          <a:p>
            <a:pPr algn="ctr"/>
            <a:r>
              <a:rPr lang="en-US" sz="2400" u="sng" dirty="0">
                <a:solidFill>
                  <a:schemeClr val="tx1">
                    <a:lumMod val="75000"/>
                    <a:lumOff val="25000"/>
                  </a:schemeClr>
                </a:solidFill>
                <a:ea typeface="Calibri"/>
                <a:cs typeface="Calibri"/>
                <a:sym typeface="Calibri"/>
              </a:rPr>
              <a:t>Neural Network model</a:t>
            </a:r>
            <a:endParaRPr lang="en-US" sz="2400" u="sng" dirty="0">
              <a:solidFill>
                <a:schemeClr val="tx1">
                  <a:lumMod val="75000"/>
                  <a:lumOff val="25000"/>
                </a:schemeClr>
              </a:solidFill>
              <a:ea typeface="Calibri"/>
              <a:cs typeface="Calibri"/>
              <a:sym typeface="Calibri"/>
            </a:endParaRPr>
          </a:p>
        </p:txBody>
      </p:sp>
    </p:spTree>
    <p:extLst>
      <p:ext uri="{BB962C8B-B14F-4D97-AF65-F5344CB8AC3E}">
        <p14:creationId xmlns:p14="http://schemas.microsoft.com/office/powerpoint/2010/main" val="1531738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a:t>Activation Function</a:t>
            </a:r>
          </a:p>
        </p:txBody>
      </p:sp>
      <p:sp>
        <p:nvSpPr>
          <p:cNvPr id="3" name="Content Placeholder 2"/>
          <p:cNvSpPr>
            <a:spLocks noGrp="1"/>
          </p:cNvSpPr>
          <p:nvPr>
            <p:ph idx="1"/>
          </p:nvPr>
        </p:nvSpPr>
        <p:spPr/>
        <p:txBody>
          <a:bodyPr/>
          <a:lstStyle/>
          <a:p>
            <a:r>
              <a:rPr lang="en-US" dirty="0"/>
              <a:t>Sigmoid / Logistic Activation Function-</a:t>
            </a:r>
          </a:p>
          <a:p>
            <a:pPr marL="0" indent="0">
              <a:buNone/>
            </a:pPr>
            <a:r>
              <a:rPr lang="en-US" dirty="0" smtClean="0">
                <a:latin typeface="urw-din"/>
              </a:rPr>
              <a:t>    Activation </a:t>
            </a:r>
            <a:r>
              <a:rPr lang="en-US" dirty="0">
                <a:latin typeface="urw-din"/>
              </a:rPr>
              <a:t>function, A = 1/(1 + e</a:t>
            </a:r>
            <a:r>
              <a:rPr lang="en-US" baseline="30000" dirty="0">
                <a:latin typeface="urw-din"/>
              </a:rPr>
              <a:t>-x</a:t>
            </a:r>
            <a:r>
              <a:rPr lang="en-US" dirty="0">
                <a:latin typeface="urw-din"/>
              </a:rPr>
              <a:t>)</a:t>
            </a:r>
            <a:endParaRPr lang="en-US" dirty="0"/>
          </a:p>
          <a:p>
            <a:pPr marL="0" indent="0">
              <a:buNone/>
            </a:pPr>
            <a:r>
              <a:rPr lang="en-US" b="1" dirty="0" smtClean="0"/>
              <a:t>    Value </a:t>
            </a:r>
            <a:r>
              <a:rPr lang="en-US" b="1" dirty="0"/>
              <a:t>Range : </a:t>
            </a:r>
            <a:r>
              <a:rPr lang="en-US" dirty="0"/>
              <a:t>0 to </a:t>
            </a:r>
            <a:r>
              <a:rPr lang="en-US" dirty="0" smtClean="0"/>
              <a:t>1</a:t>
            </a:r>
          </a:p>
          <a:p>
            <a:r>
              <a:rPr lang="en-US" dirty="0"/>
              <a:t>Loss Function : </a:t>
            </a:r>
          </a:p>
          <a:p>
            <a:pPr marL="0" indent="0">
              <a:buNone/>
            </a:pPr>
            <a:r>
              <a:rPr lang="en-US" dirty="0" smtClean="0"/>
              <a:t>    Binary </a:t>
            </a:r>
            <a:r>
              <a:rPr lang="en-US" dirty="0"/>
              <a:t>Cross-Entropy / Log Loss</a:t>
            </a:r>
          </a:p>
          <a:p>
            <a:endParaRPr lang="en-US" dirty="0" smtClean="0"/>
          </a:p>
          <a:p>
            <a:endParaRPr lang="en-US" dirty="0"/>
          </a:p>
          <a:p>
            <a:endParaRPr lang="en-US" dirty="0"/>
          </a:p>
        </p:txBody>
      </p:sp>
      <p:pic>
        <p:nvPicPr>
          <p:cNvPr id="4" name="Picture 2" descr="Binary Cross Entropy/Log Loss for Binary Classif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544" y="4509120"/>
            <a:ext cx="7058025" cy="896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97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3352" y="1196752"/>
            <a:ext cx="4536503" cy="3267222"/>
          </a:xfrm>
          <a:prstGeom prst="rect">
            <a:avLst/>
          </a:prstGeom>
        </p:spPr>
      </p:pic>
      <p:pic>
        <p:nvPicPr>
          <p:cNvPr id="5" name="Picture 4"/>
          <p:cNvPicPr>
            <a:picLocks noChangeAspect="1"/>
          </p:cNvPicPr>
          <p:nvPr/>
        </p:nvPicPr>
        <p:blipFill>
          <a:blip r:embed="rId3"/>
          <a:stretch>
            <a:fillRect/>
          </a:stretch>
        </p:blipFill>
        <p:spPr>
          <a:xfrm>
            <a:off x="5879976" y="1114744"/>
            <a:ext cx="4838290" cy="3431237"/>
          </a:xfrm>
          <a:prstGeom prst="rect">
            <a:avLst/>
          </a:prstGeom>
        </p:spPr>
      </p:pic>
      <p:sp>
        <p:nvSpPr>
          <p:cNvPr id="6" name="TextBox 5"/>
          <p:cNvSpPr txBox="1"/>
          <p:nvPr/>
        </p:nvSpPr>
        <p:spPr>
          <a:xfrm>
            <a:off x="4007768" y="321438"/>
            <a:ext cx="4512646" cy="1077218"/>
          </a:xfrm>
          <a:prstGeom prst="rect">
            <a:avLst/>
          </a:prstGeom>
          <a:noFill/>
        </p:spPr>
        <p:txBody>
          <a:bodyPr wrap="none" rtlCol="0">
            <a:spAutoFit/>
          </a:bodyPr>
          <a:lstStyle/>
          <a:p>
            <a:r>
              <a:rPr lang="en-US" sz="3200" u="sng" dirty="0"/>
              <a:t>Graphical Representation</a:t>
            </a:r>
            <a:r>
              <a:rPr lang="en-US" sz="3200" dirty="0"/>
              <a:t>:</a:t>
            </a:r>
          </a:p>
          <a:p>
            <a:endParaRPr lang="en-US" sz="3200" dirty="0"/>
          </a:p>
        </p:txBody>
      </p:sp>
      <p:sp>
        <p:nvSpPr>
          <p:cNvPr id="7" name="Rectangle 6"/>
          <p:cNvSpPr/>
          <p:nvPr/>
        </p:nvSpPr>
        <p:spPr>
          <a:xfrm>
            <a:off x="983432" y="5040038"/>
            <a:ext cx="2528256" cy="923330"/>
          </a:xfrm>
          <a:prstGeom prst="rect">
            <a:avLst/>
          </a:prstGeom>
        </p:spPr>
        <p:txBody>
          <a:bodyPr wrap="none">
            <a:spAutoFit/>
          </a:bodyPr>
          <a:lstStyle/>
          <a:p>
            <a:r>
              <a:rPr lang="en-US" b="1" dirty="0" smtClean="0">
                <a:solidFill>
                  <a:srgbClr val="212121"/>
                </a:solidFill>
                <a:latin typeface="Courier New" panose="02070309020205020404" pitchFamily="49" charset="0"/>
              </a:rPr>
              <a:t>Evaluation:</a:t>
            </a:r>
          </a:p>
          <a:p>
            <a:r>
              <a:rPr lang="en-US" b="1" dirty="0">
                <a:solidFill>
                  <a:srgbClr val="212121"/>
                </a:solidFill>
                <a:latin typeface="Courier New" panose="02070309020205020404" pitchFamily="49" charset="0"/>
              </a:rPr>
              <a:t> </a:t>
            </a:r>
            <a:r>
              <a:rPr lang="en-US" b="1" dirty="0" smtClean="0">
                <a:solidFill>
                  <a:srgbClr val="212121"/>
                </a:solidFill>
                <a:latin typeface="Courier New" panose="02070309020205020404" pitchFamily="49" charset="0"/>
              </a:rPr>
              <a:t>loss</a:t>
            </a:r>
            <a:r>
              <a:rPr lang="en-US" dirty="0">
                <a:solidFill>
                  <a:srgbClr val="212121"/>
                </a:solidFill>
                <a:latin typeface="Courier New" panose="02070309020205020404" pitchFamily="49" charset="0"/>
              </a:rPr>
              <a:t>: 0.5423 </a:t>
            </a:r>
            <a:endParaRPr lang="en-US" dirty="0" smtClean="0">
              <a:solidFill>
                <a:srgbClr val="212121"/>
              </a:solidFill>
              <a:latin typeface="Courier New" panose="02070309020205020404" pitchFamily="49" charset="0"/>
            </a:endParaRPr>
          </a:p>
          <a:p>
            <a:r>
              <a:rPr lang="en-US" b="1" dirty="0" smtClean="0">
                <a:solidFill>
                  <a:srgbClr val="212121"/>
                </a:solidFill>
                <a:latin typeface="Courier New" panose="02070309020205020404" pitchFamily="49" charset="0"/>
              </a:rPr>
              <a:t> accuracy</a:t>
            </a:r>
            <a:r>
              <a:rPr lang="en-US" dirty="0">
                <a:solidFill>
                  <a:srgbClr val="212121"/>
                </a:solidFill>
                <a:latin typeface="Courier New" panose="02070309020205020404" pitchFamily="49" charset="0"/>
              </a:rPr>
              <a:t>: 0.7597</a:t>
            </a:r>
            <a:endParaRPr lang="en-US" dirty="0"/>
          </a:p>
        </p:txBody>
      </p:sp>
      <p:sp>
        <p:nvSpPr>
          <p:cNvPr id="8" name="TextBox 7"/>
          <p:cNvSpPr txBox="1"/>
          <p:nvPr/>
        </p:nvSpPr>
        <p:spPr>
          <a:xfrm>
            <a:off x="6672064" y="4670706"/>
            <a:ext cx="2677271" cy="646331"/>
          </a:xfrm>
          <a:prstGeom prst="rect">
            <a:avLst/>
          </a:prstGeom>
          <a:noFill/>
        </p:spPr>
        <p:txBody>
          <a:bodyPr wrap="none" rtlCol="0">
            <a:spAutoFit/>
          </a:bodyPr>
          <a:lstStyle/>
          <a:p>
            <a:r>
              <a:rPr lang="en-US" dirty="0"/>
              <a:t>Fig 2: Loss of training data </a:t>
            </a:r>
          </a:p>
          <a:p>
            <a:endParaRPr lang="en-US" dirty="0"/>
          </a:p>
        </p:txBody>
      </p:sp>
      <p:sp>
        <p:nvSpPr>
          <p:cNvPr id="9" name="TextBox 8"/>
          <p:cNvSpPr txBox="1"/>
          <p:nvPr/>
        </p:nvSpPr>
        <p:spPr>
          <a:xfrm>
            <a:off x="1631504" y="4545981"/>
            <a:ext cx="3063659" cy="646331"/>
          </a:xfrm>
          <a:prstGeom prst="rect">
            <a:avLst/>
          </a:prstGeom>
          <a:noFill/>
        </p:spPr>
        <p:txBody>
          <a:bodyPr wrap="none" rtlCol="0">
            <a:spAutoFit/>
          </a:bodyPr>
          <a:lstStyle/>
          <a:p>
            <a:r>
              <a:rPr lang="en-US" dirty="0"/>
              <a:t>Fig 3: Accuracy of training data</a:t>
            </a:r>
          </a:p>
          <a:p>
            <a:endParaRPr lang="en-US" dirty="0"/>
          </a:p>
        </p:txBody>
      </p:sp>
    </p:spTree>
    <p:extLst>
      <p:ext uri="{BB962C8B-B14F-4D97-AF65-F5344CB8AC3E}">
        <p14:creationId xmlns:p14="http://schemas.microsoft.com/office/powerpoint/2010/main" val="3664131853"/>
      </p:ext>
    </p:extLst>
  </p:cSld>
  <p:clrMapOvr>
    <a:masterClrMapping/>
  </p:clrMapOvr>
</p:sld>
</file>

<file path=ppt/theme/theme1.xml><?xml version="1.0" encoding="utf-8"?>
<a:theme xmlns:a="http://schemas.openxmlformats.org/drawingml/2006/main" name="Office Theme">
  <a:themeElements>
    <a:clrScheme name="Custom 3">
      <a:dk1>
        <a:srgbClr val="000000"/>
      </a:dk1>
      <a:lt1>
        <a:sysClr val="window" lastClr="FFFFFF"/>
      </a:lt1>
      <a:dk2>
        <a:srgbClr val="5E5E5E"/>
      </a:dk2>
      <a:lt2>
        <a:srgbClr val="DDDDDD"/>
      </a:lt2>
      <a:accent1>
        <a:srgbClr val="FF9A08"/>
      </a:accent1>
      <a:accent2>
        <a:srgbClr val="A6B727"/>
      </a:accent2>
      <a:accent3>
        <a:srgbClr val="306786"/>
      </a:accent3>
      <a:accent4>
        <a:srgbClr val="838383"/>
      </a:accent4>
      <a:accent5>
        <a:srgbClr val="FEC306"/>
      </a:accent5>
      <a:accent6>
        <a:srgbClr val="DF5327"/>
      </a:accent6>
      <a:hlink>
        <a:srgbClr val="0070C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1129</TotalTime>
  <Words>549</Words>
  <Application>Microsoft Office PowerPoint</Application>
  <PresentationFormat>Widescreen</PresentationFormat>
  <Paragraphs>132</Paragraphs>
  <Slides>12</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Arial</vt:lpstr>
      <vt:lpstr>Bodoni MT</vt:lpstr>
      <vt:lpstr>Bookman Old Style</vt:lpstr>
      <vt:lpstr>Calibri</vt:lpstr>
      <vt:lpstr>Cambria Math</vt:lpstr>
      <vt:lpstr>Courier New</vt:lpstr>
      <vt:lpstr>Lato</vt:lpstr>
      <vt:lpstr>STIXGeneral-Regular</vt:lpstr>
      <vt:lpstr>Times New Roman</vt:lpstr>
      <vt:lpstr>urw-din</vt:lpstr>
      <vt:lpstr>Wingdings</vt:lpstr>
      <vt:lpstr>Office Theme</vt:lpstr>
      <vt:lpstr>Diabetes Prediction Using   Artificial Neural Network   </vt:lpstr>
      <vt:lpstr>Introduction</vt:lpstr>
      <vt:lpstr>PowerPoint Presentation</vt:lpstr>
      <vt:lpstr>Dataset</vt:lpstr>
      <vt:lpstr>Exploratory data analysis basis of neural network </vt:lpstr>
      <vt:lpstr>Preprocessing</vt:lpstr>
      <vt:lpstr>PowerPoint Presentation</vt:lpstr>
      <vt:lpstr>Activation Function</vt:lpstr>
      <vt:lpstr>PowerPoint Presentation</vt:lpstr>
      <vt:lpstr>PowerPoint Presentation</vt:lpstr>
      <vt:lpstr>PowerPoint Presentation</vt:lpstr>
      <vt:lpstr>PowerPoint Presentation</vt:lpstr>
    </vt:vector>
  </TitlesOfParts>
  <Company>© Presentation Magazine</Company>
  <LinksUpToDate>false</LinksUpToDate>
  <SharedDoc>false</SharedDoc>
  <HyperlinkBase>http://www.presentationmagazine.com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jontypearce;Presentation Magazine</dc:creator>
  <cp:keywords>© Presentation Magazine</cp:keywords>
  <cp:lastModifiedBy>Parna' Pain</cp:lastModifiedBy>
  <cp:revision>77</cp:revision>
  <dcterms:created xsi:type="dcterms:W3CDTF">2012-04-28T17:18:27Z</dcterms:created>
  <dcterms:modified xsi:type="dcterms:W3CDTF">2023-03-13T19:09:34Z</dcterms:modified>
  <cp:category>© Presentation Magazine</cp:category>
</cp:coreProperties>
</file>