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C7EB-164A-48AA-B7DF-C4B76D77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1C31-0B62-4631-B38F-FC8F77EE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62A7-129B-430E-8827-585DE2C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B23-8D3B-41DA-A4B8-22112E2E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5D92-8711-488C-BEAD-721E081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2927-E451-4F54-A8CE-42B492E2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F987-2499-49C7-BFA1-98712C9D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35A7-ADA7-4DED-B481-E61789D8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8748-5D94-43D2-A86E-A5F3B08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88D8-6ED1-4EC9-B43E-204205A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BEF20-EB94-40EC-AA3E-718988546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787D6-4216-4DF4-AD95-2732398E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877E-382C-4C1E-9F25-74FCBE8B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AF3E-C217-4FC2-BBAD-23B93D5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0C6B-065E-452C-AAD1-1744DC77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CF07-31E3-4BB8-B855-88DCC966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966D-2219-4332-875D-8EDE68AF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AC1D-BEF6-4C1D-8EAA-7CBBA151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BF6B-BAFB-4620-8728-E7DC294A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087D-D2AC-4454-B5F4-7CEC7793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ED18-B1AD-476B-84B8-5F7CB0FB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3ED0-847D-427C-8C0E-423EB590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356-78DB-4F3D-9BED-BE26514C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77B-379E-4076-B25E-3C061EFE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CEF1-1E55-46A4-8BD5-2DE5479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A7C7-2498-4DC1-AEA3-454F3E5D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8DC-05ED-4A52-8025-7266B2FC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84935-970C-40C2-B355-B27F9AF88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AAAF-FE4D-46C6-8881-4950E0D2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FEE5-9C58-460F-BB3B-B718946C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4E6E-3057-4417-B62F-19782551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F1A-6602-4447-9F3E-50AF8FC2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BB40-82D6-435B-91FD-6EE32404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0BE20-B70A-4E8D-864F-C8513DDD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D623B-73FD-4895-900A-34AD6BB10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36762-DE7E-46A1-AEB1-752A206F8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0A837-3063-4BE6-BEFE-DCD0C8B4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68EA9-C902-41E3-A236-FD42109B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35BA7-3CA0-4BC7-863D-0895271C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38ED-8285-4767-A3FF-856665FE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DA8C0-A784-477D-8F05-8C4E4644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DCF5-A71F-498F-9B06-AD3C2AB7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6525F-A432-4CDA-9FF2-9671B10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9F44B-D161-4F44-B2D8-DC48CFB9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80AA6-A27E-4979-B701-9259FC8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0F52F-9A82-4680-8639-732B9B67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1E84-6379-443A-A13A-3C64E04E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BD7D-4FD7-4513-B519-98A12C115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B0EF9-269A-45E4-A16D-A5924481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5F67-4078-4EF6-A2FE-C7F169F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7779-96A3-4376-909D-AA5797D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DB25-FCB0-4B87-857E-A8FDC13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619D-76A7-4F49-8F07-0409C44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20B68-C60D-40BB-B410-0EE70C35F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55074-E4ED-47BE-8B5E-395B289D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510B-C44D-4152-8289-9646191C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D42D-AC76-4313-B3E9-F14ED682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8BB4-0861-44C0-A74E-DBBFDC5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C803-4488-45E2-87DC-03DB08FB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A99F-05C7-4E3E-BA57-3156399F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27DA-FFD0-4720-A25B-23A056462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F8A1-634D-465C-80A3-3C297FC28B5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A1C5-5891-41CD-B94F-02BC05906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5674-4A20-49E0-86BD-0320BD6AF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2942-1141-49FD-9BB7-B8C02177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8483C-03B8-484A-92C4-75323ECA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05" y="646627"/>
            <a:ext cx="1973825" cy="1759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79D0B-4C0F-4018-8494-E3729C6CA9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647" y="646627"/>
            <a:ext cx="1973825" cy="17599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61F5E71A-CF64-45E5-B39C-6D8C8A550193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421AF0-F4E2-4A9A-819C-6426FCAC1BD8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FC3F4FB-9174-45AB-B2F5-0941C87C6C15}"/>
              </a:ext>
            </a:extLst>
          </p:cNvPr>
          <p:cNvSpPr/>
          <p:nvPr/>
        </p:nvSpPr>
        <p:spPr>
          <a:xfrm rot="5400000">
            <a:off x="-875818" y="866289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8E1CB7E-AA4B-47A6-A3EE-83E5534C23A0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71846-800F-459E-BD2F-058ECAA84320}"/>
              </a:ext>
            </a:extLst>
          </p:cNvPr>
          <p:cNvSpPr/>
          <p:nvPr/>
        </p:nvSpPr>
        <p:spPr>
          <a:xfrm>
            <a:off x="3051399" y="1905360"/>
            <a:ext cx="6096000" cy="16743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لـــــــــــــــــــــوړو زده کــــــــــړو وزارت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کابــــل ښوونې او روزنې پوهنتون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کمپیوټر ســــــــــــــــــاینس پوهنځی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مـــــــعلومـاتي سیسټمونو څانګه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6FE7F-D67D-4DA5-834D-8978061C2057}"/>
              </a:ext>
            </a:extLst>
          </p:cNvPr>
          <p:cNvSpPr/>
          <p:nvPr/>
        </p:nvSpPr>
        <p:spPr>
          <a:xfrm>
            <a:off x="2373746" y="5545383"/>
            <a:ext cx="7832436" cy="125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ps-PK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چمتو کوونکي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 : عبدالباسط 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“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مومند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”  </a:t>
            </a:r>
            <a:r>
              <a:rPr lang="ar-SA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او </a:t>
            </a:r>
            <a:r>
              <a:rPr lang="en-US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حفیظ الله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  “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جهادوال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لارښود ښوونک</a:t>
            </a:r>
            <a:r>
              <a:rPr lang="prs-AF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ی :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پوهنوال  همایون  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غفوري</a:t>
            </a:r>
            <a:r>
              <a:rPr lang="en-US" dirty="0">
                <a:latin typeface="Bahij Helvetica Neue 55 Roman" panose="02040503050201020203" pitchFamily="18" charset="-78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58943-9605-451B-A1EF-C702D5568744}"/>
              </a:ext>
            </a:extLst>
          </p:cNvPr>
          <p:cNvSpPr/>
          <p:nvPr/>
        </p:nvSpPr>
        <p:spPr>
          <a:xfrm>
            <a:off x="3896519" y="4154688"/>
            <a:ext cx="439896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15000"/>
              </a:lnSpc>
              <a:spcAft>
                <a:spcPts val="800"/>
              </a:spcAft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معلومات</a:t>
            </a:r>
            <a:r>
              <a:rPr lang="prs-AF" b="1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ي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 سیسټمونو جوړښت د میکانیزه زارعت لپاره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9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64DE60EE-B5BB-4113-94B5-9C963DED2265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53491BE2-6B40-405D-93AE-6402CC317977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F313C96-8F51-49B0-80A2-FC8D0AB5193B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06B0700-D119-43CF-812E-7AFD23813BBE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EA0B5-4167-4278-9BB0-529565522BB2}"/>
              </a:ext>
            </a:extLst>
          </p:cNvPr>
          <p:cNvSpPr txBox="1"/>
          <p:nvPr/>
        </p:nvSpPr>
        <p:spPr>
          <a:xfrm>
            <a:off x="2495642" y="1420459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s-PK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سرچینی</a:t>
            </a:r>
            <a:endParaRPr lang="en-US" sz="60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EC707-D5BB-4D28-B11C-A7CAD3F1427F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DD579-A6CE-4DC3-87B0-3540F5E2F584}"/>
              </a:ext>
            </a:extLst>
          </p:cNvPr>
          <p:cNvSpPr txBox="1"/>
          <p:nvPr/>
        </p:nvSpPr>
        <p:spPr>
          <a:xfrm>
            <a:off x="2261419" y="3559632"/>
            <a:ext cx="7370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[1] Durani, Homera. Sheth Mitul, &amp; others.” Smart Automated Home Application using IoT with Blynk App” google scholar, (2018).</a:t>
            </a:r>
          </a:p>
          <a:p>
            <a:pPr algn="just"/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[2] Ahmed, Syed Musthak. Gunjan, Vinit Kumar.” IoT Based Automatic Plant Watering System Through Soil Moisture Sensing—A Technique to Support Farmers “google scholar, (2020).</a:t>
            </a:r>
          </a:p>
          <a:p>
            <a:pPr algn="just"/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algn="just"/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CA694-B743-4C7A-AD04-FDB9DBE24E1E}"/>
              </a:ext>
            </a:extLst>
          </p:cNvPr>
          <p:cNvSpPr txBox="1"/>
          <p:nvPr/>
        </p:nvSpPr>
        <p:spPr>
          <a:xfrm>
            <a:off x="4654392" y="2098118"/>
            <a:ext cx="50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rs-AF" dirty="0"/>
              <a:t> </a:t>
            </a:r>
            <a:r>
              <a:rPr lang="pr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سرچینو 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په لیکلو مو د 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ISO 690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تګلاری نه کار اغیستلی.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او ۱۹ سرچینونه کار اغیستل شوی.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F4D67-E047-4ED7-A38E-713F3EAAA3E9}"/>
              </a:ext>
            </a:extLst>
          </p:cNvPr>
          <p:cNvSpPr txBox="1"/>
          <p:nvPr/>
        </p:nvSpPr>
        <p:spPr>
          <a:xfrm>
            <a:off x="8153650" y="299249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ps-PK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بیلګی په توګه:</a:t>
            </a:r>
          </a:p>
        </p:txBody>
      </p:sp>
    </p:spTree>
    <p:extLst>
      <p:ext uri="{BB962C8B-B14F-4D97-AF65-F5344CB8AC3E}">
        <p14:creationId xmlns:p14="http://schemas.microsoft.com/office/powerpoint/2010/main" val="7861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1E80110-DBAA-488C-ABD8-1543E721CB71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F844FC3-B4D1-46E5-8FAC-1025B47D0F88}"/>
              </a:ext>
            </a:extLst>
          </p:cNvPr>
          <p:cNvSpPr/>
          <p:nvPr/>
        </p:nvSpPr>
        <p:spPr>
          <a:xfrm rot="10800000">
            <a:off x="9299639" y="-9525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513B0A0-E26E-490F-9EF6-81C21A7866A9}"/>
              </a:ext>
            </a:extLst>
          </p:cNvPr>
          <p:cNvSpPr/>
          <p:nvPr/>
        </p:nvSpPr>
        <p:spPr>
          <a:xfrm rot="5400000">
            <a:off x="-875818" y="866289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D81A881-3A0E-4FA6-9053-5A72B923D837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10B84-C79E-453F-9CE1-F13EB98D6749}"/>
              </a:ext>
            </a:extLst>
          </p:cNvPr>
          <p:cNvSpPr txBox="1"/>
          <p:nvPr/>
        </p:nvSpPr>
        <p:spPr>
          <a:xfrm>
            <a:off x="2638426" y="1644073"/>
            <a:ext cx="728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s-AF" sz="2400" b="1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سرلیکونه</a:t>
            </a:r>
            <a:endParaRPr lang="en-US" sz="2400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77F0D-DD69-4D75-A8BD-EDE48AD6B003}"/>
              </a:ext>
            </a:extLst>
          </p:cNvPr>
          <p:cNvSpPr txBox="1"/>
          <p:nvPr/>
        </p:nvSpPr>
        <p:spPr>
          <a:xfrm>
            <a:off x="2568963" y="2282784"/>
            <a:ext cx="72831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د ستونزې بیان (</a:t>
            </a:r>
            <a:r>
              <a:rPr lang="en-US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Problem Identification</a:t>
            </a:r>
            <a:r>
              <a:rPr lang="ar-SA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)</a:t>
            </a:r>
            <a:endParaRPr lang="ps-AF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د څیړنې ارزښت او اړتیا (</a:t>
            </a:r>
            <a:r>
              <a:rPr lang="en-US" dirty="0"/>
              <a:t>Significance/Expected Outcomes</a:t>
            </a:r>
            <a:r>
              <a:rPr lang="ar-SA" dirty="0"/>
              <a:t>)</a:t>
            </a:r>
            <a:endParaRPr lang="ps-AF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موخې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پس منظر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تګلاره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موندنی 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رتلونکی پلانونه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سرچینی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endParaRPr lang="en-US" sz="3200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  <a:p>
            <a:pPr algn="r" rtl="1"/>
            <a:endParaRPr lang="en-US" sz="2400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E45A2-9ACD-4A87-823B-5A0CDD5CAD90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DFFF276-4AE4-4E4C-BEA8-91FFA892B812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04F30D5-4D00-4200-A65B-E5CB40D1B7E1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30CBF41-1364-437F-89AB-E95B66FAF201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2A67391-E21C-4F29-B6E7-A741881B1945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8B65E-693F-4CD1-93A7-E2DFFEBD1EF1}"/>
              </a:ext>
            </a:extLst>
          </p:cNvPr>
          <p:cNvSpPr txBox="1"/>
          <p:nvPr/>
        </p:nvSpPr>
        <p:spPr>
          <a:xfrm>
            <a:off x="2638426" y="1644073"/>
            <a:ext cx="728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د ستونزې بیان (</a:t>
            </a:r>
            <a:r>
              <a:rPr lang="en-US" sz="2400" b="1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Problem Identification</a:t>
            </a:r>
            <a:r>
              <a:rPr lang="ar-SA" sz="2400" b="1" dirty="0">
                <a:latin typeface="Bahij Helvetica Neue 55 Roman" panose="02040503050201020203" pitchFamily="18" charset="-78"/>
                <a:cs typeface="B Nazanin" panose="00000700000000000000" pitchFamily="2" charset="-78"/>
              </a:rPr>
              <a:t>)</a:t>
            </a:r>
            <a:endParaRPr lang="en-US" sz="2400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96FD7-9989-4A98-BD50-5C1D68677FD7}"/>
              </a:ext>
            </a:extLst>
          </p:cNvPr>
          <p:cNvSpPr txBox="1"/>
          <p:nvPr/>
        </p:nvSpPr>
        <p:spPr>
          <a:xfrm>
            <a:off x="4360482" y="2256708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اوبو کمښت او ضایع کیدل </a:t>
            </a: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پ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ه سنتی کرنه یا تګلاری کی.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ځمکی ځانګرتیاوو ته په کتو سره مناسبه دانه د کښت لپاره نه ټاکل.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بازار م</a:t>
            </a: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و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ندنی لپاره یو ملی او نړیوال سیستم نشتون</a:t>
            </a:r>
            <a:r>
              <a:rPr lang="ps-PK" dirty="0"/>
              <a:t>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8CDE6-49D7-43EC-BADD-63BB2DA237B6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72DA62F-9FDA-4FF8-804F-3A3A1BBD7CDD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F654D72-3420-475B-9367-4DC1F3E9227B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28229F4-5CC3-4601-BF02-5A6688320597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E19632F-28B2-419F-989D-A2C7137AEAEA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5FF71-8BA4-4995-9680-C984A2C475D7}"/>
              </a:ext>
            </a:extLst>
          </p:cNvPr>
          <p:cNvSpPr txBox="1"/>
          <p:nvPr/>
        </p:nvSpPr>
        <p:spPr>
          <a:xfrm>
            <a:off x="2632364" y="1640684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/>
              <a:t>د څیړنې ارزښت او اړتیا (</a:t>
            </a:r>
            <a:r>
              <a:rPr lang="en-US" sz="2400" b="1" dirty="0"/>
              <a:t>Significance/Expected Outcomes</a:t>
            </a:r>
            <a:r>
              <a:rPr lang="ar-SA" sz="2400" b="1" dirty="0"/>
              <a:t>)</a:t>
            </a:r>
            <a:endParaRPr lang="en-US" sz="3200" dirty="0">
              <a:latin typeface="Bahij Helvetica Neue 55 Roman" panose="02040503050201020203" pitchFamily="18" charset="-78"/>
              <a:cs typeface="B Nazanin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29881-4B0A-42C7-BBB8-F47E04199F08}"/>
              </a:ext>
            </a:extLst>
          </p:cNvPr>
          <p:cNvSpPr txBox="1"/>
          <p:nvPr/>
        </p:nvSpPr>
        <p:spPr>
          <a:xfrm>
            <a:off x="2313571" y="2371400"/>
            <a:ext cx="748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اوسني پیړۍ له پای ته رسیدو دمخه ۱۲.۴  ملیارد 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نفوس 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لري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دې پرمختګ سره د پام وړ، د کرنې وړ ځمکه په ۱۹۶۰ کې د هر فرد له ۰.۵  هکتاره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څخه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په ۲۰۲۰ کې د هر شخص لپاره ۰.۲  هکتار ته راټیټه شوې. </a:t>
            </a:r>
            <a:endParaRPr lang="ps-PK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نړۍ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مخ پر ودې نفوس له امله په زیاتیدونکي توګه تر فشار لاندې راځي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۱۰٪ انسانیت هره شپه وږي بستر ته ځي.</a:t>
            </a:r>
            <a:endParaRPr lang="ps-PK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ps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2B5AE-3BBC-4197-8027-8666FD3018BA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D8DDC9A-8793-4956-B792-BD03C6E689BB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AE854D-621F-4112-84CC-D7EB20A78CD5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EC9881-A717-409F-9564-73A4F88EEFD7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A01D4E5-6949-4EA6-A196-855E154AF179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E3F7-B023-4758-ACBE-C6A642F2A6B8}"/>
              </a:ext>
            </a:extLst>
          </p:cNvPr>
          <p:cNvSpPr txBox="1"/>
          <p:nvPr/>
        </p:nvSpPr>
        <p:spPr>
          <a:xfrm>
            <a:off x="2632363" y="1357746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موخې</a:t>
            </a:r>
            <a:endParaRPr lang="en-US" sz="4000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F8A2E-1783-4AD3-A40D-76BC9A92C649}"/>
              </a:ext>
            </a:extLst>
          </p:cNvPr>
          <p:cNvSpPr txBox="1"/>
          <p:nvPr/>
        </p:nvSpPr>
        <p:spPr>
          <a:xfrm>
            <a:off x="1186270" y="2083934"/>
            <a:ext cx="8636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اصلی موخه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: معلوماتي سیسټمونو جوړښت د میکانیزه زارعت لپاره  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r>
              <a:rPr lang="ar-SA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فرعی موخي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: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lvl="0"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خاورې د رطوبت د کچې د څارنې او فصلونو ته د اوبو ورکولو لپاره روب</a:t>
            </a:r>
            <a:r>
              <a:rPr lang="pr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ټیک سیسټم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lvl="0"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په مارکیټ کې د میوو او سبزیجاتو پلورلو لپاره آنلاین ویب پاڼه.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lvl="0"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فصل سپارښتنې سیسټم  کروندګرو سره د غوره پریکړو په کولو کې مرسته کوي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 </a:t>
            </a:r>
          </a:p>
          <a:p>
            <a:pPr algn="r" rtl="1"/>
            <a:r>
              <a:rPr lang="ar-SA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پوښتنې</a:t>
            </a:r>
            <a:endParaRPr lang="en-US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r>
              <a:rPr lang="ar-SA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اصلی  پوښتنې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: معلوماتي سیسټمونو جوړښت څه اغیزه لري په زراعت باندي؟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r>
              <a:rPr lang="ar-SA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فرعی پوښتنې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: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lvl="0"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روب</a:t>
            </a: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ټیک سیسټم څنګه د خاورې رطوبت څاري او فصلونه خړوبوي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?</a:t>
            </a:r>
          </a:p>
          <a:p>
            <a:pPr lvl="0"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میوو او سبزیجاتو آنلاین ویب پاڼ</a:t>
            </a: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ی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پیرودونکو ته کومي ځانګړتیاوي چمتو کوې؟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فصل د سپارښتنې سیسټم څنګه د کروندګرو سره د غوره کښت په پریکړه کې مرسته کوي؟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23FF5-0677-45EB-912B-8D2648383F06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7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AA95AD9D-C508-4F0F-BB97-FDD0DB0DBF65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82EEA04-4694-4C2B-BCEC-FE74984C6502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D73D3B4-0DB0-49E3-B132-BA34793C5252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6EF0655-0CCD-48C0-8D37-849C2B422A16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C248B-CEAC-44FB-AC51-1BDF389F5EBB}"/>
              </a:ext>
            </a:extLst>
          </p:cNvPr>
          <p:cNvSpPr txBox="1"/>
          <p:nvPr/>
        </p:nvSpPr>
        <p:spPr>
          <a:xfrm>
            <a:off x="2632363" y="1357746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پس منظر</a:t>
            </a:r>
            <a:endParaRPr lang="en-US" sz="48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5D6F8-91F0-492E-ADF0-5B116105FA25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8D58C-31C4-476A-B030-D8008639A92C}"/>
              </a:ext>
            </a:extLst>
          </p:cNvPr>
          <p:cNvSpPr txBox="1"/>
          <p:nvPr/>
        </p:nvSpPr>
        <p:spPr>
          <a:xfrm>
            <a:off x="3084946" y="2098118"/>
            <a:ext cx="6669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IOT </a:t>
            </a:r>
            <a:r>
              <a:rPr lang="pr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بیس سیس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ټم چه د نایتروجن سطحه یی په نباتاتو کی معلوم وله.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اوبو د مدیریت اوتومات سیسټم 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اوبو د معاینه کولو سیستم 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CD5E1C-CDE0-4F40-844B-96FB53CC7E40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3B8174F-6EC9-4611-802B-008BA83ADFCB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2806DBD-46C9-4F04-B17E-7E59AB33A03B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8F3A88-E898-4ADC-897E-8A9F22285696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A0EA4-C349-475E-B215-3BB2186B42D7}"/>
              </a:ext>
            </a:extLst>
          </p:cNvPr>
          <p:cNvSpPr txBox="1"/>
          <p:nvPr/>
        </p:nvSpPr>
        <p:spPr>
          <a:xfrm>
            <a:off x="2632363" y="1357746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څیړنې تګلاره</a:t>
            </a:r>
            <a:endParaRPr lang="en-US" sz="60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624B5-8322-49CF-9D38-30333CF348CC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FC77B-B3F3-4148-B094-EAA5CE55BE6A}"/>
              </a:ext>
            </a:extLst>
          </p:cNvPr>
          <p:cNvSpPr txBox="1"/>
          <p:nvPr/>
        </p:nvSpPr>
        <p:spPr>
          <a:xfrm>
            <a:off x="1831839" y="1876564"/>
            <a:ext cx="8139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دا څیړنه د ډیزاین ساینس څیړنې (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DSR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) میتودولوژي غوره کوي ترڅو د سمارټ کرنې لپاره د معلوماتو سیسټم (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IS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) رامینځته او ارزونه وکړي. د دی سیستم  جوړولو لپاره  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DSR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 میتودولوژی غوره شوی ځکه چې دا د یوې ستونزې لپاره د عملي حل رامینځته کولو او سیستماتیک ارزونې ته اجازه ورکوي ، پدې حالت کې ، د ټیکنالوژۍ له لارې د کرنې موثریت او تولید وده.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2D4D8-E1B3-4E13-8E6A-93025A995082}"/>
              </a:ext>
            </a:extLst>
          </p:cNvPr>
          <p:cNvSpPr txBox="1"/>
          <p:nvPr/>
        </p:nvSpPr>
        <p:spPr>
          <a:xfrm>
            <a:off x="7815518" y="3195426"/>
            <a:ext cx="2282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راټولولو میتودونه</a:t>
            </a:r>
            <a:endParaRPr lang="en-US" sz="24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D08F3-97CE-4B7A-AE68-2B25B7F94682}"/>
              </a:ext>
            </a:extLst>
          </p:cNvPr>
          <p:cNvSpPr txBox="1"/>
          <p:nvPr/>
        </p:nvSpPr>
        <p:spPr>
          <a:xfrm>
            <a:off x="7734288" y="3692960"/>
            <a:ext cx="235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لیدنه ) مشاهده(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مرکي )مصاحبه(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کتابتون )کتابخانه</a:t>
            </a:r>
            <a:r>
              <a:rPr lang="ps-PK" dirty="0"/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6FB7-0159-441A-8E49-BEB50290BE57}"/>
              </a:ext>
            </a:extLst>
          </p:cNvPr>
          <p:cNvSpPr txBox="1"/>
          <p:nvPr/>
        </p:nvSpPr>
        <p:spPr>
          <a:xfrm>
            <a:off x="3393872" y="3177158"/>
            <a:ext cx="1930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</a:t>
            </a:r>
            <a:r>
              <a:rPr lang="ps-AF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څیړنی ستونزی</a:t>
            </a:r>
            <a:endParaRPr lang="en-US" sz="24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C8957-ACC6-4CDB-A494-1A3894268673}"/>
              </a:ext>
            </a:extLst>
          </p:cNvPr>
          <p:cNvSpPr txBox="1"/>
          <p:nvPr/>
        </p:nvSpPr>
        <p:spPr>
          <a:xfrm>
            <a:off x="1464416" y="3749143"/>
            <a:ext cx="403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کافي موادو ته د لاسرسي نشتوالی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د څیړنې په وخت کې انټرنیټ او بریښنا نشتو</a:t>
            </a:r>
            <a:r>
              <a:rPr lang="ps-AF" dirty="0"/>
              <a:t>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2A7C2A2-E21E-49A8-8AE5-8E8DE0EB823F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FD84737-35E4-4153-BE15-6409505973FF}"/>
              </a:ext>
            </a:extLst>
          </p:cNvPr>
          <p:cNvSpPr/>
          <p:nvPr/>
        </p:nvSpPr>
        <p:spPr>
          <a:xfrm rot="10800000">
            <a:off x="9299639" y="-9525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A97AC3D-E5F9-44F9-A44C-6868BDB23A0D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2191C40-5C51-4DED-9624-5CA96576ABA9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F7651-C221-4F58-A741-9FDFAF34DF6E}"/>
              </a:ext>
            </a:extLst>
          </p:cNvPr>
          <p:cNvSpPr txBox="1"/>
          <p:nvPr/>
        </p:nvSpPr>
        <p:spPr>
          <a:xfrm>
            <a:off x="2618820" y="1657919"/>
            <a:ext cx="717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s-AF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موندنی </a:t>
            </a:r>
            <a:endParaRPr lang="en-US" sz="60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B8FF9-A693-4F11-86A3-804B9FF1DD3C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ED54A-D518-4B6A-BC94-10E13156A85A}"/>
              </a:ext>
            </a:extLst>
          </p:cNvPr>
          <p:cNvSpPr txBox="1"/>
          <p:nvPr/>
        </p:nvSpPr>
        <p:spPr>
          <a:xfrm>
            <a:off x="3145355" y="2222631"/>
            <a:ext cx="668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s-PK" sz="20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څیړنی په پایله کی چه کومی ستونزی جاوته شوی </a:t>
            </a:r>
            <a:r>
              <a:rPr lang="ps-AF" sz="20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و</a:t>
            </a:r>
            <a:r>
              <a:rPr lang="ps-PK" sz="20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ی د هغو عملی حل : </a:t>
            </a:r>
            <a:endParaRPr lang="en-US" sz="20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04FBC-2371-4C1A-9676-E3837AF88D74}"/>
              </a:ext>
            </a:extLst>
          </p:cNvPr>
          <p:cNvSpPr txBox="1"/>
          <p:nvPr/>
        </p:nvSpPr>
        <p:spPr>
          <a:xfrm>
            <a:off x="2983344" y="2828835"/>
            <a:ext cx="70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خاورې د رطوبت د کچې د څارنې او فصلونو ته د اوبو ورکولو لپاره روب</a:t>
            </a:r>
            <a:r>
              <a:rPr lang="pr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ا</a:t>
            </a: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ټیک سیسټم</a:t>
            </a:r>
            <a:r>
              <a:rPr lang="en-US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په مارکیټ کې د میوو او سبزیجاتو پلورلو لپاره آنلاین ویب پاڼه.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فصل سپارښتنې سیسټم  کروندګرو سره د غوره پریکړو په کولو کې مرسته کوي</a:t>
            </a:r>
            <a:r>
              <a:rPr lang="p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.</a:t>
            </a:r>
            <a:endParaRPr lang="en-US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CF122676-8B8D-48A5-9865-41FC103967C1}"/>
              </a:ext>
            </a:extLst>
          </p:cNvPr>
          <p:cNvSpPr/>
          <p:nvPr/>
        </p:nvSpPr>
        <p:spPr>
          <a:xfrm>
            <a:off x="-6805" y="3022667"/>
            <a:ext cx="2268224" cy="38353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9153B55-7B6D-4721-9038-24FDA928AB58}"/>
              </a:ext>
            </a:extLst>
          </p:cNvPr>
          <p:cNvSpPr/>
          <p:nvPr/>
        </p:nvSpPr>
        <p:spPr>
          <a:xfrm rot="10800000">
            <a:off x="9299639" y="0"/>
            <a:ext cx="2892359" cy="45655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58E585-74D2-4CA5-89C8-A01678AE0984}"/>
              </a:ext>
            </a:extLst>
          </p:cNvPr>
          <p:cNvSpPr/>
          <p:nvPr/>
        </p:nvSpPr>
        <p:spPr>
          <a:xfrm rot="5400000">
            <a:off x="-875818" y="875815"/>
            <a:ext cx="4565571" cy="28139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75F128-2DD8-40D0-96ED-4AEAABEEFA21}"/>
              </a:ext>
            </a:extLst>
          </p:cNvPr>
          <p:cNvSpPr/>
          <p:nvPr/>
        </p:nvSpPr>
        <p:spPr>
          <a:xfrm rot="16200000">
            <a:off x="9605416" y="4264613"/>
            <a:ext cx="3086483" cy="21002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857AB-E8B1-4E6C-AD6F-406DE4ABC44A}"/>
              </a:ext>
            </a:extLst>
          </p:cNvPr>
          <p:cNvSpPr/>
          <p:nvPr/>
        </p:nvSpPr>
        <p:spPr>
          <a:xfrm>
            <a:off x="5452043" y="6360949"/>
            <a:ext cx="145584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r-SA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ahij Helvetica Neue 55 Roman" panose="02040503050201020203" pitchFamily="18" charset="-78"/>
              </a:rPr>
              <a:t>کال  ۱۴۰۳ هـ ش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F296F-BA03-41C6-A38D-A34456D4107A}"/>
              </a:ext>
            </a:extLst>
          </p:cNvPr>
          <p:cNvSpPr txBox="1"/>
          <p:nvPr/>
        </p:nvSpPr>
        <p:spPr>
          <a:xfrm>
            <a:off x="2618820" y="1376218"/>
            <a:ext cx="712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s-PK" sz="2400" b="1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رتلونکی پلانونه</a:t>
            </a:r>
            <a:endParaRPr lang="en-US" sz="6000" b="1" dirty="0">
              <a:latin typeface="Bahij Helvetica Neue 55 Roman" panose="02040503050201020203" pitchFamily="18" charset="-78"/>
              <a:cs typeface="Bahij Helvetica Neue 55 Roman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E1B0B-6CF7-4B20-8EC3-DFEE0B0D0BE8}"/>
              </a:ext>
            </a:extLst>
          </p:cNvPr>
          <p:cNvSpPr txBox="1"/>
          <p:nvPr/>
        </p:nvSpPr>
        <p:spPr>
          <a:xfrm>
            <a:off x="2992583" y="2108482"/>
            <a:ext cx="676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غواړو په راتلوونکی کی خپل </a:t>
            </a:r>
            <a:r>
              <a:rPr lang="prs-AF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اوبو مدیریتی سیستم ته کامری ور اضافه ک</a:t>
            </a: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ړو.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سپارښتنی سیستم ته پراختیا ورکول چی د ځمکی ځاګړتیاوو ته په کتو سره ډول ډول مناسبی داني وړاندی کړی.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ps-PK" dirty="0">
                <a:latin typeface="Bahij Helvetica Neue 55 Roman" panose="02040503050201020203" pitchFamily="18" charset="-78"/>
                <a:cs typeface="Bahij Helvetica Neue 55 Roman" panose="02040503050201020203" pitchFamily="18" charset="-78"/>
              </a:rPr>
              <a:t>د میوو او ترکاریو مدریتی سیستم ته پراختیا ورکول.</a:t>
            </a:r>
          </a:p>
          <a:p>
            <a:pPr algn="r" rtl="1"/>
            <a:r>
              <a:rPr lang="prs-AF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728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Nazanin</vt:lpstr>
      <vt:lpstr>Bahij Helvetica Neue 55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Hafizullah</cp:lastModifiedBy>
  <cp:revision>46</cp:revision>
  <dcterms:created xsi:type="dcterms:W3CDTF">2024-07-02T13:12:09Z</dcterms:created>
  <dcterms:modified xsi:type="dcterms:W3CDTF">2024-07-03T07:04:29Z</dcterms:modified>
</cp:coreProperties>
</file>