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146847070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fizur4557/IBM_Cloud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Research AI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Faculty name : Dr. Hafizur Rahman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Vel Tech Rangarajan </a:t>
            </a:r>
            <a:r>
              <a:rPr lang="en-IN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Dr.Sagunthala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R&amp;D Institute of Science and 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4F98E-D24F-1893-D3CC-91599C706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36" y="1756882"/>
            <a:ext cx="10469366" cy="405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4EE5A1-12E3-A8E5-B98E-32E8C264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46" y="2409532"/>
            <a:ext cx="7637077" cy="322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5435" indent="-305435" algn="just"/>
            <a:endParaRPr lang="en-IN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 algn="just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This Research Agent represents a transformative advancement in academic and scientific research field by addressing some critical challenges.</a:t>
            </a:r>
          </a:p>
          <a:p>
            <a:pPr marL="305435" indent="-305435" algn="just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The agent can generate reports, suggest hypotheses, and even draft sections of research papers.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 algn="just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saves time by automating repetitive tasks like citation management and data extraction.</a:t>
            </a:r>
            <a:endParaRPr lang="en-US" sz="28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 algn="just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Research Agents enhance efficiency, accuracy, and innovation in both academic and industrial R&amp;D field.</a:t>
            </a:r>
          </a:p>
          <a:p>
            <a:pPr marL="305435" indent="-305435" algn="just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RL for GitHub Repository: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https://github.com/hafizur4557/IBM_Cloud.git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Multimodal Research Understanding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Voice and Conversational Interfaces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Real-Time Collaboration Features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Research Gap and Novel Topic Identification</a:t>
            </a:r>
          </a:p>
          <a:p>
            <a:pPr marL="305435" indent="-305435"/>
            <a:r>
              <a:rPr lang="en-US" sz="2800" dirty="0">
                <a:latin typeface="Calibri"/>
                <a:ea typeface="+mn-lt"/>
                <a:cs typeface="+mn-lt"/>
              </a:rPr>
              <a:t>AI-Assisted Paper Drafting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Integration with Open Science Platforms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113F39-97AE-002D-9706-03BCC3107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554" y="1482244"/>
            <a:ext cx="6280891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FB003-5AFE-788D-7F20-F89D1B1AA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41789-AFC6-4624-BF4F-0FE8ACD5E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1DD80D-35BB-26CF-91F7-CB0BD9024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740" y="1301750"/>
            <a:ext cx="6192519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64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7B25A-2D43-768A-B9A1-CCDA5100A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1340-5F3C-47F5-0487-06996846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5D441BF-510B-93BC-7B2C-0E853F8F4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192" y="1301750"/>
            <a:ext cx="7539616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036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029615" cy="4998781"/>
          </a:xfrm>
        </p:spPr>
        <p:txBody>
          <a:bodyPr>
            <a:normAutofit fontScale="5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/>
                <a:ea typeface="+mn-lt"/>
                <a:cs typeface="+mn-lt"/>
              </a:rPr>
              <a:t>Academic and scientific researchers face some significant challenges-</a:t>
            </a:r>
          </a:p>
          <a:p>
            <a:pPr lvl="1" algn="just"/>
            <a:r>
              <a:rPr lang="en-IN" sz="2500" dirty="0">
                <a:latin typeface="Calibri"/>
                <a:ea typeface="+mn-lt"/>
                <a:cs typeface="+mn-lt"/>
              </a:rPr>
              <a:t> In managing the vast and ever-growing volume of literature, </a:t>
            </a:r>
          </a:p>
          <a:p>
            <a:pPr lvl="1" algn="just"/>
            <a:r>
              <a:rPr lang="en-IN" sz="2500" dirty="0">
                <a:latin typeface="Calibri"/>
                <a:ea typeface="+mn-lt"/>
                <a:cs typeface="+mn-lt"/>
              </a:rPr>
              <a:t>Extracting relevant information efficiently, and </a:t>
            </a:r>
          </a:p>
          <a:p>
            <a:pPr lvl="1" algn="just"/>
            <a:r>
              <a:rPr lang="en-IN" sz="2500" dirty="0">
                <a:latin typeface="Calibri"/>
                <a:ea typeface="+mn-lt"/>
                <a:cs typeface="+mn-lt"/>
              </a:rPr>
              <a:t>Maintaining accurate citation records.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/>
                <a:ea typeface="+mn-lt"/>
                <a:cs typeface="+mn-lt"/>
              </a:rPr>
              <a:t>Manual processes for literature search, summarization, hypothesis generation, and drafting research documents are time-consuming and prone to errors, limiting productivity and innovation.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/>
                <a:ea typeface="+mn-lt"/>
                <a:cs typeface="+mn-lt"/>
              </a:rPr>
              <a:t>There is a critical need for an intelligent system that can-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500" dirty="0">
                <a:latin typeface="Calibri"/>
                <a:ea typeface="+mn-lt"/>
                <a:cs typeface="+mn-lt"/>
              </a:rPr>
              <a:t>Autonomously understand research questions,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500" dirty="0">
                <a:latin typeface="Calibri"/>
                <a:ea typeface="+mn-lt"/>
                <a:cs typeface="+mn-lt"/>
              </a:rPr>
              <a:t>Retrieve and synthesize relevant information,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500" dirty="0">
                <a:latin typeface="Calibri"/>
                <a:ea typeface="+mn-lt"/>
                <a:cs typeface="+mn-lt"/>
              </a:rPr>
              <a:t>Automate repetitive tasks such as citation management and data extraction, and 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IN" sz="2500" dirty="0">
                <a:latin typeface="Calibri"/>
                <a:ea typeface="+mn-lt"/>
                <a:cs typeface="+mn-lt"/>
              </a:rPr>
              <a:t>Assist in generating reports and drafting research papers.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/>
                <a:ea typeface="+mn-lt"/>
                <a:cs typeface="+mn-lt"/>
              </a:rPr>
              <a:t>Such a system would significantly enhance the efficiency, accuracy, and innovation potential of research activities in both academic and industrial settings.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b="1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 An AI Research Agent that uses Natural Language Processing (NLP) to assist users in conducting efficient literature reviews, generating summaries, identifying research gaps, and recommending relevant papers, datasets, or collaborators.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16" y="1617674"/>
            <a:ext cx="9493439" cy="263186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7597037" cy="2838459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Studio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Agent Lab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The Research Agent revolutionizes the research process by </a:t>
            </a:r>
            <a:r>
              <a:rPr lang="en-IN" sz="2800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combining advanced natural language </a:t>
            </a: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understanding with </a:t>
            </a:r>
            <a:r>
              <a:rPr lang="en-IN" sz="2800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autonomous literature exploration and intelligent data synthesis</a:t>
            </a: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It </a:t>
            </a:r>
            <a:r>
              <a:rPr lang="en-IN" sz="2800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transforms weeks of manual effort into minutes </a:t>
            </a: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by seamlessly </a:t>
            </a:r>
            <a:r>
              <a:rPr lang="en-IN" sz="2800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searching vast databases</a:t>
            </a: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IN" sz="2800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summarizing complex papers</a:t>
            </a: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, and </a:t>
            </a:r>
            <a:r>
              <a:rPr lang="en-IN" sz="2800" dirty="0">
                <a:solidFill>
                  <a:schemeClr val="accent1"/>
                </a:solidFill>
                <a:latin typeface="Calibri"/>
                <a:ea typeface="+mn-lt"/>
                <a:cs typeface="+mn-lt"/>
              </a:rPr>
              <a:t>managing citations </a:t>
            </a: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with near-perfect accuracy.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23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Semantic search across research papers, journals, and datasets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23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Auto-summarization of selected papers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23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Citation and Reference analysis to trace influence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23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Recommendation of research papers based on a user’s current topic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IN" sz="23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Collaboration mapping: suggests potential co-authors or institutions based on similar research interests.</a:t>
            </a:r>
            <a:endParaRPr lang="en-IN" sz="23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Academic Researchers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Research Institutions and Universities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Industry R&amp;D Teams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Educators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Research Scientist</a:t>
            </a:r>
          </a:p>
          <a:p>
            <a:pPr marL="305435" indent="-305435"/>
            <a:r>
              <a:rPr lang="en-IN" sz="2800" dirty="0">
                <a:latin typeface="Calibri"/>
                <a:ea typeface="Calibri"/>
                <a:cs typeface="Calibri"/>
              </a:rPr>
              <a:t>Technical Writers and Science Communicators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>
                <a:latin typeface="Calibri"/>
                <a:ea typeface="Calibri"/>
                <a:cs typeface="Calibri"/>
              </a:rPr>
              <a:t>Consultants and Industry Analysts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>
                <a:latin typeface="Calibri"/>
                <a:ea typeface="Calibri"/>
                <a:cs typeface="Calibri"/>
              </a:rPr>
              <a:t>Healthcare and Medical Researchers</a:t>
            </a:r>
          </a:p>
          <a:p>
            <a:pPr marL="305435" indent="-305435"/>
            <a:r>
              <a:rPr lang="en-IN" sz="2800" dirty="0">
                <a:latin typeface="Calibri"/>
                <a:ea typeface="Calibri"/>
                <a:cs typeface="Calibri"/>
              </a:rPr>
              <a:t>Students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53EFE3-B391-B8B2-4DD4-88F6D57D3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798" y="971323"/>
            <a:ext cx="6692340" cy="518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674C7A-1299-5804-0F05-4103F0D51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16" y="1428109"/>
            <a:ext cx="10746768" cy="4550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293</TotalTime>
  <Words>518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Research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Hafizur Rahman</cp:lastModifiedBy>
  <cp:revision>171</cp:revision>
  <dcterms:created xsi:type="dcterms:W3CDTF">2021-05-26T16:50:10Z</dcterms:created>
  <dcterms:modified xsi:type="dcterms:W3CDTF">2025-08-21T06:48:01Z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