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4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0974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928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2343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63860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87790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9857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98909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278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0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42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654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646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36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30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2275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366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4214888"/>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254412&amp;picture=airplane-sunset-travel"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asemytrip.com/" TargetMode="External"/><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By:</a:t>
            </a:r>
          </a:p>
          <a:p>
            <a:r>
              <a:rPr lang="en-US" sz="2400" dirty="0">
                <a:solidFill>
                  <a:schemeClr val="tx1">
                    <a:lumMod val="85000"/>
                    <a:lumOff val="15000"/>
                  </a:schemeClr>
                </a:solidFill>
              </a:rPr>
              <a:t>Md Hafizur Rahman</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6096000" y="0"/>
            <a:ext cx="6096001" cy="6858000"/>
          </a:xfrm>
          <a:prstGeom prst="rect">
            <a:avLst/>
          </a:prstGeom>
        </p:spPr>
      </p:pic>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142078"/>
            <a:ext cx="2929890" cy="1686723"/>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 Unnamed:0.1(just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a:xfrm>
            <a:off x="1103312" y="2052918"/>
            <a:ext cx="10739064" cy="4195481"/>
          </a:xfrm>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t>
            </a: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AMD Ryzen 7 5700U with Radeon Graphics,1.80 GHz </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srcRect/>
          <a:stretch/>
        </p:blipFill>
        <p:spPr>
          <a:xfrm>
            <a:off x="3707362" y="3254847"/>
            <a:ext cx="4907280" cy="2587652"/>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a:t>
            </a:r>
            <a:r>
              <a:rPr lang="en-IN" sz="1800" dirty="0">
                <a:latin typeface="Arial" panose="020B0604020202020204" pitchFamily="34" charset="0"/>
                <a:ea typeface="Calibri" panose="020F0502020204030204" pitchFamily="34" charset="0"/>
                <a:cs typeface="Arial" panose="020B0604020202020204" pitchFamily="34" charset="0"/>
              </a:rPr>
              <a:t>4141</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a:srcRect/>
          <a:stretch/>
        </p:blipFill>
        <p:spPr>
          <a:xfrm>
            <a:off x="632340" y="2770094"/>
            <a:ext cx="10994577" cy="2417727"/>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srcRect/>
          <a:stretch/>
        </p:blipFill>
        <p:spPr>
          <a:xfrm>
            <a:off x="1565518" y="2083505"/>
            <a:ext cx="4703651"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srcRect/>
          <a:stretch/>
        </p:blipFill>
        <p:spPr>
          <a:xfrm>
            <a:off x="6665031" y="2750403"/>
            <a:ext cx="4617194" cy="3062543"/>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srcRect/>
          <a:stretch/>
        </p:blipFill>
        <p:spPr>
          <a:xfrm>
            <a:off x="3449592" y="2004558"/>
            <a:ext cx="4625664"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a:t>
            </a:r>
            <a:r>
              <a:rPr lang="en-IN" sz="1800" dirty="0">
                <a:latin typeface="Arial" panose="020B0604020202020204" pitchFamily="34" charset="0"/>
                <a:ea typeface="Calibri" panose="020F0502020204030204" pitchFamily="34" charset="0"/>
                <a:cs typeface="Arial" panose="020B0604020202020204" pitchFamily="34" charset="0"/>
              </a:rPr>
              <a:t>Air Asia</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srcRect/>
          <a:stretch/>
        </p:blipFill>
        <p:spPr>
          <a:xfrm>
            <a:off x="3900183" y="3586234"/>
            <a:ext cx="3831797"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srcRect/>
          <a:stretch/>
        </p:blipFill>
        <p:spPr>
          <a:xfrm>
            <a:off x="3000852" y="2353937"/>
            <a:ext cx="4933102"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February to April, with the prices being lowest in </a:t>
            </a:r>
            <a:r>
              <a:rPr lang="en-IN" sz="1800" dirty="0">
                <a:latin typeface="Arial" panose="020B0604020202020204" pitchFamily="34" charset="0"/>
                <a:ea typeface="Calibri" panose="020F0502020204030204" pitchFamily="34" charset="0"/>
                <a:cs typeface="Arial" panose="020B0604020202020204" pitchFamily="34" charset="0"/>
              </a:rPr>
              <a:t>April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srcRect/>
          <a:stretch/>
        </p:blipFill>
        <p:spPr>
          <a:xfrm>
            <a:off x="1237129" y="2792357"/>
            <a:ext cx="9108141" cy="3751877"/>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srcRect/>
          <a:stretch/>
        </p:blipFill>
        <p:spPr>
          <a:xfrm>
            <a:off x="675281" y="2112560"/>
            <a:ext cx="6164790" cy="3006287"/>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srcRect/>
          <a:stretch/>
        </p:blipFill>
        <p:spPr>
          <a:xfrm>
            <a:off x="6840071" y="2112560"/>
            <a:ext cx="4636231"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rcRect/>
          <a:stretch/>
        </p:blipFill>
        <p:spPr>
          <a:xfrm>
            <a:off x="555812" y="1341266"/>
            <a:ext cx="10847294"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a:srcRect/>
          <a:stretch/>
        </p:blipFill>
        <p:spPr>
          <a:xfrm>
            <a:off x="735107" y="1317813"/>
            <a:ext cx="9713148" cy="4476498"/>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srcRect/>
          <a:stretch/>
        </p:blipFill>
        <p:spPr>
          <a:xfrm>
            <a:off x="2429436" y="732636"/>
            <a:ext cx="6687670" cy="6020807"/>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a:srcRect/>
          <a:stretch/>
        </p:blipFill>
        <p:spPr>
          <a:xfrm>
            <a:off x="1097280" y="2605014"/>
            <a:ext cx="9841169" cy="3634618"/>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Air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1.9%,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srcRect/>
          <a:stretch/>
        </p:blipFill>
        <p:spPr>
          <a:xfrm>
            <a:off x="3025906" y="2487183"/>
            <a:ext cx="5599013"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srcRect/>
          <a:stretch/>
        </p:blipFill>
        <p:spPr>
          <a:xfrm>
            <a:off x="537882" y="98613"/>
            <a:ext cx="9950824" cy="6759388"/>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srcRect/>
          <a:stretch/>
        </p:blipFill>
        <p:spPr>
          <a:xfrm>
            <a:off x="1914627" y="2119262"/>
            <a:ext cx="7772572" cy="3945568"/>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latin typeface="Arial" panose="020B0604020202020204" pitchFamily="34" charset="0"/>
                <a:ea typeface="Calibri" panose="020F0502020204030204" pitchFamily="34" charset="0"/>
                <a:cs typeface="Arial" panose="020B0604020202020204" pitchFamily="34" charset="0"/>
              </a:rPr>
              <a:t>Day_Thu</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Total Stops_1-stop,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Airline_Vistara,and</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a:t>
            </a:r>
            <a:r>
              <a:rPr lang="en-IN" sz="1800" dirty="0" err="1">
                <a:latin typeface="Arial" panose="020B0604020202020204" pitchFamily="34" charset="0"/>
                <a:ea typeface="Calibri" panose="020F0502020204030204" pitchFamily="34" charset="0"/>
                <a:cs typeface="Arial" panose="020B0604020202020204" pitchFamily="34" charset="0"/>
              </a:rPr>
              <a:t>Mar</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a:t>
            </a:r>
            <a:r>
              <a:rPr lang="en-IN" sz="1800" dirty="0">
                <a:latin typeface="Arial" panose="020B0604020202020204" pitchFamily="34" charset="0"/>
                <a:ea typeface="Calibri" panose="020F0502020204030204" pitchFamily="34" charset="0"/>
                <a:cs typeface="Arial" panose="020B0604020202020204" pitchFamily="34" charset="0"/>
              </a:rPr>
              <a:t>90</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srcRect/>
          <a:stretch/>
        </p:blipFill>
        <p:spPr>
          <a:xfrm>
            <a:off x="2651747" y="2850087"/>
            <a:ext cx="6285122" cy="2215871"/>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srcRect/>
          <a:stretch/>
        </p:blipFill>
        <p:spPr>
          <a:xfrm>
            <a:off x="1455976" y="511754"/>
            <a:ext cx="3069370" cy="5424932"/>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srcRect/>
          <a:stretch/>
        </p:blipFill>
        <p:spPr>
          <a:xfrm>
            <a:off x="4525346" y="816584"/>
            <a:ext cx="2789853" cy="4815273"/>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srcRect/>
          <a:stretch/>
        </p:blipFill>
        <p:spPr>
          <a:xfrm>
            <a:off x="7315199" y="1532763"/>
            <a:ext cx="2036167"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850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Jauhar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srcRect/>
          <a:stretch/>
        </p:blipFill>
        <p:spPr>
          <a:xfrm>
            <a:off x="4027212" y="1007357"/>
            <a:ext cx="4137576" cy="5365799"/>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a:t>
            </a:r>
            <a:r>
              <a:rPr lang="en-IN" sz="1800" dirty="0">
                <a:latin typeface="Arial" panose="020B0604020202020204" pitchFamily="34" charset="0"/>
                <a:ea typeface="Calibri" panose="020F0502020204030204" pitchFamily="34" charset="0"/>
                <a:cs typeface="Arial" panose="020B0604020202020204" pitchFamily="34" charset="0"/>
              </a:rPr>
              <a:t>71.85</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srcRect/>
          <a:stretch/>
        </p:blipFill>
        <p:spPr>
          <a:xfrm>
            <a:off x="2763642" y="850684"/>
            <a:ext cx="6931564" cy="4736687"/>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srcRect/>
          <a:stretch/>
        </p:blipFill>
        <p:spPr>
          <a:xfrm>
            <a:off x="3722531" y="1219200"/>
            <a:ext cx="4746938" cy="4993341"/>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rPr>
              <a:t>https://www.easemytrip.com/</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srcRect/>
          <a:stretch/>
        </p:blipFill>
        <p:spPr>
          <a:xfrm>
            <a:off x="1661246" y="1030941"/>
            <a:ext cx="8571961" cy="5154705"/>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162</TotalTime>
  <Words>2780</Words>
  <Application>Microsoft Office PowerPoint</Application>
  <PresentationFormat>Widescreen</PresentationFormat>
  <Paragraphs>196</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Century Gothic</vt:lpstr>
      <vt:lpstr>Courier New</vt:lpstr>
      <vt:lpstr>Symbol</vt:lpstr>
      <vt:lpstr>Wingdings 3</vt:lpstr>
      <vt:lpstr>Ion</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Md Hafizur Rahman</cp:lastModifiedBy>
  <cp:revision>3</cp:revision>
  <dcterms:created xsi:type="dcterms:W3CDTF">2021-11-28T14:09:16Z</dcterms:created>
  <dcterms:modified xsi:type="dcterms:W3CDTF">2022-02-06T20:12:50Z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