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2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F306-22BF-42D8-936A-27912ECF1D5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nyg.com/examples/res2/resistor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Viðnám </a:t>
            </a:r>
            <a:r>
              <a:rPr lang="el-GR" dirty="0" smtClean="0"/>
              <a:t>Ω</a:t>
            </a:r>
            <a:r>
              <a:rPr lang="is-IS" dirty="0" smtClean="0"/>
              <a:t> (</a:t>
            </a:r>
            <a:r>
              <a:rPr lang="is-IS" dirty="0" err="1" smtClean="0"/>
              <a:t>resistor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19" y="1825625"/>
            <a:ext cx="27770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32933" y="1825625"/>
            <a:ext cx="7130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Viðnám er einskonar ventill sem </a:t>
            </a:r>
            <a:r>
              <a:rPr lang="is-IS" dirty="0" err="1" smtClean="0"/>
              <a:t>hleyðir</a:t>
            </a:r>
            <a:r>
              <a:rPr lang="is-IS" dirty="0" smtClean="0"/>
              <a:t> ákveðnu magni af straum </a:t>
            </a:r>
          </a:p>
          <a:p>
            <a:r>
              <a:rPr lang="is-IS" dirty="0" smtClean="0"/>
              <a:t>í </a:t>
            </a:r>
            <a:r>
              <a:rPr lang="is-IS" smtClean="0"/>
              <a:t>gegnum </a:t>
            </a:r>
            <a:r>
              <a:rPr lang="is-IS" smtClean="0"/>
              <a:t>sig í </a:t>
            </a:r>
            <a:r>
              <a:rPr lang="is-IS" dirty="0" smtClean="0"/>
              <a:t>báðar áttir.</a:t>
            </a:r>
          </a:p>
          <a:p>
            <a:r>
              <a:rPr lang="is-IS" dirty="0" smtClean="0"/>
              <a:t>Því stærra sem viðnámið er því minni straumur fer í gegn</a:t>
            </a:r>
          </a:p>
          <a:p>
            <a:endParaRPr lang="is-IS" dirty="0"/>
          </a:p>
          <a:p>
            <a:r>
              <a:rPr lang="is-IS" dirty="0" smtClean="0"/>
              <a:t>Skoðið myndina til hliðar vel, finnið síðan viðnám og reiknið </a:t>
            </a:r>
            <a:r>
              <a:rPr lang="is-IS" dirty="0" err="1" smtClean="0"/>
              <a:t>út</a:t>
            </a:r>
            <a:r>
              <a:rPr lang="is-IS" dirty="0" smtClean="0"/>
              <a:t> stærð þess.</a:t>
            </a:r>
          </a:p>
          <a:p>
            <a:r>
              <a:rPr lang="is-IS" dirty="0" smtClean="0"/>
              <a:t>Til er reiknivél sem gerir þetta fyrir ykkur hér:</a:t>
            </a:r>
          </a:p>
          <a:p>
            <a:r>
              <a:rPr lang="is-IS" dirty="0" smtClean="0">
                <a:hlinkClick r:id="rId3"/>
              </a:rPr>
              <a:t>http://www.dannyg.com/examples/res2/resistor.htm</a:t>
            </a:r>
            <a:endParaRPr lang="is-IS" dirty="0" smtClean="0"/>
          </a:p>
          <a:p>
            <a:endParaRPr lang="is-IS" dirty="0" smtClean="0"/>
          </a:p>
          <a:p>
            <a:pPr marL="400050" indent="-400050">
              <a:buAutoNum type="roman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Díóða (</a:t>
            </a:r>
            <a:r>
              <a:rPr lang="is-IS" dirty="0" err="1" smtClean="0"/>
              <a:t>Led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30" y="1690688"/>
            <a:ext cx="5564370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1690687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Skoðið </a:t>
            </a:r>
            <a:r>
              <a:rPr lang="is-IS" dirty="0" err="1" smtClean="0"/>
              <a:t>led</a:t>
            </a:r>
            <a:r>
              <a:rPr lang="is-IS" dirty="0" smtClean="0"/>
              <a:t> peruna vel annar </a:t>
            </a:r>
            <a:r>
              <a:rPr lang="is-IS" dirty="0" err="1" smtClean="0"/>
              <a:t>endin</a:t>
            </a:r>
            <a:r>
              <a:rPr lang="is-IS" dirty="0" smtClean="0"/>
              <a:t> er lengri en hinn, sá lengri er alltaf + </a:t>
            </a:r>
            <a:r>
              <a:rPr lang="is-IS" dirty="0" err="1" smtClean="0"/>
              <a:t>póll</a:t>
            </a:r>
            <a:endParaRPr lang="is-IS" dirty="0" smtClean="0"/>
          </a:p>
          <a:p>
            <a:r>
              <a:rPr lang="is-IS" dirty="0" smtClean="0"/>
              <a:t>Díóða er með einstefnu straums </a:t>
            </a:r>
            <a:r>
              <a:rPr lang="is-IS" dirty="0" err="1" smtClean="0"/>
              <a:t>þ.e</a:t>
            </a:r>
            <a:r>
              <a:rPr lang="is-IS" dirty="0" smtClean="0"/>
              <a:t> frá + til -  og </a:t>
            </a:r>
            <a:r>
              <a:rPr lang="is-IS" dirty="0" err="1" smtClean="0"/>
              <a:t>hleyðir</a:t>
            </a:r>
            <a:r>
              <a:rPr lang="is-IS" dirty="0" smtClean="0"/>
              <a:t> ekki straum í </a:t>
            </a:r>
            <a:r>
              <a:rPr lang="is-IS" dirty="0" err="1" smtClean="0"/>
              <a:t>öfuga</a:t>
            </a:r>
            <a:r>
              <a:rPr lang="is-IS" dirty="0" smtClean="0"/>
              <a:t> átt </a:t>
            </a:r>
            <a:r>
              <a:rPr lang="is-I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adyada.net/images/arduino/poweredled_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61" y="1237161"/>
            <a:ext cx="4762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8267" y="694267"/>
            <a:ext cx="51398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Tengið </a:t>
            </a:r>
            <a:r>
              <a:rPr lang="is-IS" dirty="0" err="1" smtClean="0"/>
              <a:t>Arduino</a:t>
            </a:r>
            <a:r>
              <a:rPr lang="is-IS" dirty="0" smtClean="0"/>
              <a:t> svona og prófið</a:t>
            </a:r>
          </a:p>
          <a:p>
            <a:r>
              <a:rPr lang="is-IS" dirty="0" smtClean="0"/>
              <a:t>Kóði fyrir blikkandi díóðu</a:t>
            </a:r>
          </a:p>
          <a:p>
            <a:r>
              <a:rPr lang="is-IS" dirty="0" err="1" smtClean="0"/>
              <a:t>Const</a:t>
            </a:r>
            <a:r>
              <a:rPr lang="is-IS" dirty="0" smtClean="0"/>
              <a:t> </a:t>
            </a:r>
            <a:r>
              <a:rPr lang="is-IS" dirty="0" err="1" smtClean="0"/>
              <a:t>int</a:t>
            </a:r>
            <a:r>
              <a:rPr lang="is-IS" dirty="0" smtClean="0"/>
              <a:t> </a:t>
            </a:r>
            <a:r>
              <a:rPr lang="is-IS" dirty="0" err="1" smtClean="0"/>
              <a:t>led</a:t>
            </a:r>
            <a:r>
              <a:rPr lang="is-IS" dirty="0" smtClean="0"/>
              <a:t> = 13; </a:t>
            </a:r>
            <a:r>
              <a:rPr lang="en-US" dirty="0" smtClean="0"/>
              <a:t>// set digital pin </a:t>
            </a:r>
            <a:r>
              <a:rPr lang="en-US" dirty="0" err="1" smtClean="0"/>
              <a:t>sem</a:t>
            </a:r>
            <a:r>
              <a:rPr lang="en-US" dirty="0" smtClean="0"/>
              <a:t> output.</a:t>
            </a:r>
          </a:p>
          <a:p>
            <a:endParaRPr lang="is-I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the loop function runs over and over again forever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HIGH);   // </a:t>
            </a:r>
            <a:r>
              <a:rPr lang="en-US" dirty="0" err="1" smtClean="0"/>
              <a:t>kveiki</a:t>
            </a:r>
            <a:r>
              <a:rPr lang="en-US" dirty="0" smtClean="0"/>
              <a:t> á led</a:t>
            </a:r>
          </a:p>
          <a:p>
            <a:r>
              <a:rPr lang="en-US" dirty="0" smtClean="0"/>
              <a:t>  delay(1000);              // </a:t>
            </a:r>
            <a:r>
              <a:rPr lang="en-US" dirty="0" err="1" smtClean="0"/>
              <a:t>bíða</a:t>
            </a:r>
            <a:r>
              <a:rPr lang="en-US" dirty="0" smtClean="0"/>
              <a:t> í 1 </a:t>
            </a:r>
            <a:r>
              <a:rPr lang="en-US" dirty="0" err="1" smtClean="0"/>
              <a:t>sek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LOW);    // </a:t>
            </a:r>
            <a:r>
              <a:rPr lang="en-US" dirty="0" err="1" smtClean="0"/>
              <a:t>slökkva</a:t>
            </a:r>
            <a:r>
              <a:rPr lang="en-US" dirty="0" smtClean="0"/>
              <a:t> á led</a:t>
            </a:r>
          </a:p>
          <a:p>
            <a:r>
              <a:rPr lang="en-US" dirty="0" smtClean="0"/>
              <a:t>  delay(1000);              // </a:t>
            </a:r>
            <a:r>
              <a:rPr lang="en-US" dirty="0" err="1" smtClean="0"/>
              <a:t>bíða</a:t>
            </a:r>
            <a:r>
              <a:rPr lang="en-US" dirty="0" smtClean="0"/>
              <a:t> í 1 </a:t>
            </a:r>
            <a:r>
              <a:rPr lang="en-US" dirty="0" err="1" smtClean="0"/>
              <a:t>sek</a:t>
            </a:r>
            <a:endParaRPr lang="en-US" dirty="0" smtClean="0"/>
          </a:p>
          <a:p>
            <a:r>
              <a:rPr lang="en-US" dirty="0" smtClean="0"/>
              <a:t>}</a:t>
            </a:r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533" y="423333"/>
            <a:ext cx="25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Kóði fyrir blikkandi díóðu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184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Viðnám Ω (resistor)</vt:lpstr>
      <vt:lpstr>Díóða (Led)</vt:lpstr>
      <vt:lpstr>PowerPoint Presentation</vt:lpstr>
      <vt:lpstr>PowerPoint Presentation</vt:lpstr>
    </vt:vector>
  </TitlesOfParts>
  <Company>Tækniskólinn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Viðnám Ω (resistor)</dc:title>
  <dc:creator>Eiríkur Benediktsson</dc:creator>
  <cp:lastModifiedBy>Fjölnir Freyr</cp:lastModifiedBy>
  <cp:revision>4</cp:revision>
  <dcterms:created xsi:type="dcterms:W3CDTF">2016-01-15T11:03:55Z</dcterms:created>
  <dcterms:modified xsi:type="dcterms:W3CDTF">2016-12-14T21:32:06Z</dcterms:modified>
</cp:coreProperties>
</file>