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23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2494-FEDA-4ED3-B71F-8FD6E392894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7E4125-C824-48E7-A1B6-32899150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AC993-74D9-D182-0EA9-79E3687FFCB9}"/>
              </a:ext>
            </a:extLst>
          </p:cNvPr>
          <p:cNvSpPr txBox="1"/>
          <p:nvPr/>
        </p:nvSpPr>
        <p:spPr>
          <a:xfrm>
            <a:off x="5641848" y="2962656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Text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A28A75-38C1-34B3-3601-D28EBA74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5951"/>
              </p:ext>
            </p:extLst>
          </p:nvPr>
        </p:nvGraphicFramePr>
        <p:xfrm>
          <a:off x="1784350" y="858730"/>
          <a:ext cx="7241310" cy="188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1279779105"/>
                    </a:ext>
                  </a:extLst>
                </a:gridCol>
                <a:gridCol w="1448262">
                  <a:extLst>
                    <a:ext uri="{9D8B030D-6E8A-4147-A177-3AD203B41FA5}">
                      <a16:colId xmlns:a16="http://schemas.microsoft.com/office/drawing/2014/main" val="1221007203"/>
                    </a:ext>
                  </a:extLst>
                </a:gridCol>
                <a:gridCol w="1448262">
                  <a:extLst>
                    <a:ext uri="{9D8B030D-6E8A-4147-A177-3AD203B41FA5}">
                      <a16:colId xmlns:a16="http://schemas.microsoft.com/office/drawing/2014/main" val="528406750"/>
                    </a:ext>
                  </a:extLst>
                </a:gridCol>
                <a:gridCol w="1448262">
                  <a:extLst>
                    <a:ext uri="{9D8B030D-6E8A-4147-A177-3AD203B41FA5}">
                      <a16:colId xmlns:a16="http://schemas.microsoft.com/office/drawing/2014/main" val="664240785"/>
                    </a:ext>
                  </a:extLst>
                </a:gridCol>
                <a:gridCol w="1448262">
                  <a:extLst>
                    <a:ext uri="{9D8B030D-6E8A-4147-A177-3AD203B41FA5}">
                      <a16:colId xmlns:a16="http://schemas.microsoft.com/office/drawing/2014/main" val="3789120182"/>
                    </a:ext>
                  </a:extLst>
                </a:gridCol>
              </a:tblGrid>
              <a:tr h="623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2636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212265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18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AD8119E-C90D-699D-CF40-37DD49BA18B5}"/>
              </a:ext>
            </a:extLst>
          </p:cNvPr>
          <p:cNvSpPr txBox="1"/>
          <p:nvPr/>
        </p:nvSpPr>
        <p:spPr>
          <a:xfrm rot="18727969">
            <a:off x="4668145" y="1433795"/>
            <a:ext cx="12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E07D6-6D26-1654-471B-C10C88A9F355}"/>
              </a:ext>
            </a:extLst>
          </p:cNvPr>
          <p:cNvSpPr txBox="1"/>
          <p:nvPr/>
        </p:nvSpPr>
        <p:spPr>
          <a:xfrm rot="20099649">
            <a:off x="4533780" y="1459135"/>
            <a:ext cx="126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1620E-965F-C907-7761-C6AFA11D259B}"/>
              </a:ext>
            </a:extLst>
          </p:cNvPr>
          <p:cNvSpPr txBox="1"/>
          <p:nvPr/>
        </p:nvSpPr>
        <p:spPr>
          <a:xfrm rot="19008407">
            <a:off x="4841272" y="3777790"/>
            <a:ext cx="14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ফেব্রুয়ারী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B457-4881-6435-6671-A6CBBC216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6789766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7038E-D9CE-D564-0179-5FE80BC33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yyiooo98</a:t>
            </a:r>
          </a:p>
        </p:txBody>
      </p:sp>
    </p:spTree>
    <p:extLst>
      <p:ext uri="{BB962C8B-B14F-4D97-AF65-F5344CB8AC3E}">
        <p14:creationId xmlns:p14="http://schemas.microsoft.com/office/powerpoint/2010/main" val="250336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454E-4CD3-C9C2-D36F-7EB2AFE2A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1C704-01A8-0F4F-7D7C-E167BAB6C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hfytfdytfjkguftrdr46d</a:t>
            </a:r>
          </a:p>
        </p:txBody>
      </p:sp>
    </p:spTree>
    <p:extLst>
      <p:ext uri="{BB962C8B-B14F-4D97-AF65-F5344CB8AC3E}">
        <p14:creationId xmlns:p14="http://schemas.microsoft.com/office/powerpoint/2010/main" val="8790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6789766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2</dc:creator>
  <cp:lastModifiedBy>user 2</cp:lastModifiedBy>
  <cp:revision>2</cp:revision>
  <dcterms:created xsi:type="dcterms:W3CDTF">2024-11-28T13:03:25Z</dcterms:created>
  <dcterms:modified xsi:type="dcterms:W3CDTF">2024-12-03T14:35:40Z</dcterms:modified>
</cp:coreProperties>
</file>