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" charset="1" panose="020B0606030504020204"/>
      <p:regular r:id="rId7"/>
    </p:embeddedFont>
    <p:embeddedFont>
      <p:font typeface="Open Sans Bold" charset="1" panose="020B08060305040202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12685" y="433311"/>
            <a:ext cx="1493269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web development is creating websites that can be running on the internet</a:t>
            </a:r>
          </a:p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yes, HTML defines the structure of the page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2277888" y="186310"/>
            <a:ext cx="8115300" cy="738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Section1: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2277888" y="2718676"/>
            <a:ext cx="8115300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Section2: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12685" y="2871711"/>
            <a:ext cx="1424661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yes, CSS is used for everything about the style of the website and the positions of the different blocks written in the HTML file of the website.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2277888" y="4774489"/>
            <a:ext cx="8115300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Section3: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91597" y="5006264"/>
            <a:ext cx="1424661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yes, JavaScript adds functionality and interactivity allowing websites to respond to user actions.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2277888" y="6521691"/>
            <a:ext cx="8115300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Section4: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91597" y="6676790"/>
            <a:ext cx="1424661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277888" y="7728191"/>
            <a:ext cx="8115300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Section5: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91597" y="7957426"/>
            <a:ext cx="1424661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want to learn web development because i’m interested in building websites, so I want to learn more about JS and become an expert on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DAGXBswYVXo</dc:identifier>
  <dcterms:modified xsi:type="dcterms:W3CDTF">2011-08-01T06:04:30Z</dcterms:modified>
  <cp:revision>1</cp:revision>
  <dc:title>Votre texte de paragraphe</dc:title>
</cp:coreProperties>
</file>