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9/15/2025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9/15/2025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9/15/2025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9/15/2025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9/15/2025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9/15/2025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712" y="2852936"/>
            <a:ext cx="6478488" cy="21656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Tracking Air Pollution with Sentinel-5P Imagery: NO₂ Monitoring in Google Earth Engine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By:HAFSA</a:t>
            </a:r>
            <a:r>
              <a:rPr lang="en-US" dirty="0" smtClean="0"/>
              <a:t> FATHIMA</a:t>
            </a:r>
          </a:p>
          <a:p>
            <a:r>
              <a:rPr lang="en-US" dirty="0" smtClean="0"/>
              <a:t>ROLL NO:24011D6014</a:t>
            </a:r>
          </a:p>
          <a:p>
            <a:r>
              <a:rPr lang="en-US" dirty="0" smtClean="0"/>
              <a:t>BRANCH : ENVIRONMENTAL GEOMATICS</a:t>
            </a:r>
            <a:endParaRPr lang="en-US" dirty="0"/>
          </a:p>
        </p:txBody>
      </p:sp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63888" y="188640"/>
            <a:ext cx="19431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1. Introduction</a:t>
            </a:r>
          </a:p>
          <a:p>
            <a:r>
              <a:rPr lang="en-US" dirty="0" smtClean="0"/>
              <a:t>Air pollution is one of the leading environmental risks to human health and ecosystems worldwide. Among the most harmful pollutants is nitrogen dioxide (NO₂), primarily emitted by vehicles, power plants, and industrial activities. Monitoring NO₂ is crucial for understanding air quality trends, identifying pollution sources, and informing policy.</a:t>
            </a:r>
          </a:p>
          <a:p>
            <a:r>
              <a:rPr lang="en-US" dirty="0" smtClean="0"/>
              <a:t>This project aims to utilize </a:t>
            </a:r>
            <a:r>
              <a:rPr lang="en-US" b="1" dirty="0" smtClean="0"/>
              <a:t>Sentinel-5P satellite imagery</a:t>
            </a:r>
            <a:r>
              <a:rPr lang="en-US" dirty="0" smtClean="0"/>
              <a:t> in </a:t>
            </a:r>
            <a:r>
              <a:rPr lang="en-US" b="1" dirty="0" smtClean="0"/>
              <a:t>Google Earth Engine (GEE)</a:t>
            </a:r>
            <a:r>
              <a:rPr lang="en-US" dirty="0" smtClean="0"/>
              <a:t> to monitor and analyze NO₂ concentrations over selected urban areas. Sentinel-5P, operated by the European Space Agency (ESA), provides high-resolution atmospheric composition data, enabling near-real-time air pollution assessment on a global scale.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DATASET:SENTINEL 5P</a:t>
            </a:r>
            <a:endParaRPr lang="en-US" dirty="0"/>
          </a:p>
        </p:txBody>
      </p:sp>
      <p:pic>
        <p:nvPicPr>
          <p:cNvPr id="4" name="Content Placeholder 3" descr="Screenshot 2025-09-15 014433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57991"/>
            <a:ext cx="7467600" cy="335804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2. Objectives</a:t>
            </a:r>
          </a:p>
          <a:p>
            <a:r>
              <a:rPr lang="en-US" dirty="0" smtClean="0"/>
              <a:t>To acquire and visualize NO₂ concentration data from Sentinel-5P.</a:t>
            </a:r>
          </a:p>
          <a:p>
            <a:r>
              <a:rPr lang="en-US" dirty="0" smtClean="0"/>
              <a:t>To track spatial and temporal variations in NO₂ across selected regions.</a:t>
            </a:r>
          </a:p>
          <a:p>
            <a:r>
              <a:rPr lang="en-US" dirty="0" smtClean="0"/>
              <a:t>To identify pollution hotspots and seasonal patterns.</a:t>
            </a:r>
          </a:p>
          <a:p>
            <a:r>
              <a:rPr lang="en-US" dirty="0" smtClean="0"/>
              <a:t>To demonstrate the effectiveness of Google Earth Engine for large-scale environmental monitoring.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3. Tools and Data Used</a:t>
            </a:r>
          </a:p>
          <a:p>
            <a:r>
              <a:rPr lang="en-US" b="1" dirty="0" smtClean="0"/>
              <a:t>3.1 Sentinel-5P (TROPOMI) Data</a:t>
            </a:r>
          </a:p>
          <a:p>
            <a:r>
              <a:rPr lang="en-US" b="1" dirty="0" smtClean="0"/>
              <a:t>Product:</a:t>
            </a:r>
            <a:r>
              <a:rPr lang="en-US" dirty="0" smtClean="0"/>
              <a:t> COPERNICUS/S5P/NRTI/L3_NO2</a:t>
            </a:r>
          </a:p>
          <a:p>
            <a:r>
              <a:rPr lang="en-US" b="1" dirty="0" smtClean="0"/>
              <a:t>Variable:</a:t>
            </a:r>
            <a:r>
              <a:rPr lang="en-US" dirty="0" smtClean="0"/>
              <a:t> NO2_column_number_density</a:t>
            </a:r>
          </a:p>
          <a:p>
            <a:r>
              <a:rPr lang="en-US" b="1" dirty="0" smtClean="0"/>
              <a:t>Resolution:</a:t>
            </a:r>
            <a:r>
              <a:rPr lang="en-US" dirty="0" smtClean="0"/>
              <a:t> ~7 x 3.5 km</a:t>
            </a:r>
          </a:p>
          <a:p>
            <a:r>
              <a:rPr lang="en-US" b="1" dirty="0" smtClean="0"/>
              <a:t>Temporal Coverage:</a:t>
            </a:r>
            <a:r>
              <a:rPr lang="en-US" dirty="0" smtClean="0"/>
              <a:t> Daily from 2018 onwards</a:t>
            </a:r>
          </a:p>
          <a:p>
            <a:r>
              <a:rPr lang="en-US" b="1" dirty="0" smtClean="0"/>
              <a:t>3.2 Google Earth Engine</a:t>
            </a:r>
          </a:p>
          <a:p>
            <a:r>
              <a:rPr lang="en-US" dirty="0" smtClean="0"/>
              <a:t>A cloud-based platform for planetary-scale geospatial analysis. Key features include:</a:t>
            </a:r>
          </a:p>
          <a:p>
            <a:r>
              <a:rPr lang="en-US" dirty="0" smtClean="0"/>
              <a:t>Access to satellite data catalogs</a:t>
            </a:r>
          </a:p>
          <a:p>
            <a:r>
              <a:rPr lang="en-US" dirty="0" smtClean="0"/>
              <a:t>JavaScript and Python APIs</a:t>
            </a:r>
          </a:p>
          <a:p>
            <a:r>
              <a:rPr lang="en-US" dirty="0" smtClean="0"/>
              <a:t>Built-in data visualization and analysis tools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4. Methodology</a:t>
            </a:r>
          </a:p>
          <a:p>
            <a:r>
              <a:rPr lang="en-US" b="1" dirty="0" smtClean="0"/>
              <a:t>Selection of Area of Interest (AOI):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cities: Delhi (India), Beijing (China), and Los Angeles (USA).</a:t>
            </a:r>
          </a:p>
          <a:p>
            <a:r>
              <a:rPr lang="en-US" b="1" dirty="0" smtClean="0"/>
              <a:t>Time Period: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NO₂ data analyzed for a full year (e.g., January 2023 to December 2023) to observe seasonal changes.</a:t>
            </a:r>
          </a:p>
          <a:p>
            <a:r>
              <a:rPr lang="en-US" b="1" dirty="0" smtClean="0"/>
              <a:t>Data Processing Steps in GEE:</a:t>
            </a:r>
            <a:endParaRPr lang="en-US" dirty="0" smtClean="0"/>
          </a:p>
          <a:p>
            <a:pPr lvl="1"/>
            <a:r>
              <a:rPr lang="en-US" dirty="0" smtClean="0"/>
              <a:t>Import Sentinel-5P NO₂ dataset</a:t>
            </a:r>
          </a:p>
          <a:p>
            <a:pPr lvl="1"/>
            <a:r>
              <a:rPr lang="en-US" dirty="0" smtClean="0"/>
              <a:t>Filter by date and AOI</a:t>
            </a:r>
          </a:p>
          <a:p>
            <a:pPr lvl="1"/>
            <a:r>
              <a:rPr lang="en-US" dirty="0" smtClean="0"/>
              <a:t>Apply cloud masking if needed</a:t>
            </a:r>
          </a:p>
          <a:p>
            <a:pPr lvl="1"/>
            <a:r>
              <a:rPr lang="en-US" dirty="0" smtClean="0"/>
              <a:t>Compute daily, monthly, and seasonal averages</a:t>
            </a:r>
          </a:p>
          <a:p>
            <a:pPr lvl="1"/>
            <a:r>
              <a:rPr lang="en-US" dirty="0" smtClean="0"/>
              <a:t>Visualize using custom color palettes</a:t>
            </a:r>
          </a:p>
          <a:p>
            <a:pPr lvl="1"/>
            <a:r>
              <a:rPr lang="en-US" dirty="0" smtClean="0"/>
              <a:t>Export statistics and images</a:t>
            </a:r>
          </a:p>
          <a:p>
            <a:r>
              <a:rPr lang="en-US" b="1" dirty="0" smtClean="0"/>
              <a:t>Sample GEE Code Snippet:</a:t>
            </a:r>
            <a:endParaRPr lang="en-US" dirty="0" smtClean="0"/>
          </a:p>
          <a:p>
            <a:r>
              <a:rPr lang="en-US" dirty="0" err="1" smtClean="0"/>
              <a:t>var</a:t>
            </a:r>
            <a:r>
              <a:rPr lang="en-US" dirty="0" smtClean="0"/>
              <a:t> city = </a:t>
            </a:r>
            <a:r>
              <a:rPr lang="en-US" dirty="0" err="1" smtClean="0"/>
              <a:t>ee.Geometry.Point</a:t>
            </a:r>
            <a:r>
              <a:rPr lang="en-US" dirty="0" smtClean="0"/>
              <a:t>([77.1025, 28.7041]); // Delhi </a:t>
            </a:r>
            <a:r>
              <a:rPr lang="en-US" dirty="0" err="1" smtClean="0"/>
              <a:t>var</a:t>
            </a:r>
            <a:r>
              <a:rPr lang="en-US" dirty="0" smtClean="0"/>
              <a:t> no2 = </a:t>
            </a:r>
            <a:r>
              <a:rPr lang="en-US" dirty="0" err="1" smtClean="0"/>
              <a:t>ee.ImageCollection</a:t>
            </a:r>
            <a:r>
              <a:rPr lang="en-US" dirty="0" smtClean="0"/>
              <a:t>('COPERNICUS/S5P/NRTI/L3_NO2') .select('NO2_column_number_density') .</a:t>
            </a:r>
            <a:r>
              <a:rPr lang="en-US" dirty="0" err="1" smtClean="0"/>
              <a:t>filterBounds</a:t>
            </a:r>
            <a:r>
              <a:rPr lang="en-US" dirty="0" smtClean="0"/>
              <a:t>(city) .</a:t>
            </a:r>
            <a:r>
              <a:rPr lang="en-US" dirty="0" err="1" smtClean="0"/>
              <a:t>filterDate</a:t>
            </a:r>
            <a:r>
              <a:rPr lang="en-US" dirty="0" smtClean="0"/>
              <a:t>('2023-01-01', '2023-12-31') .mean();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visParams</a:t>
            </a:r>
            <a:r>
              <a:rPr lang="en-US" dirty="0" smtClean="0"/>
              <a:t> = { min: 0.00002, max: 0.0005, palette: ['blue', 'green', 'yellow', 'orange', 'red'] }; </a:t>
            </a:r>
            <a:r>
              <a:rPr lang="en-US" dirty="0" err="1" smtClean="0"/>
              <a:t>Map.centerObject</a:t>
            </a:r>
            <a:r>
              <a:rPr lang="en-US" dirty="0" smtClean="0"/>
              <a:t>(city, 8); </a:t>
            </a:r>
            <a:r>
              <a:rPr lang="en-US" dirty="0" err="1" smtClean="0"/>
              <a:t>Map.addLayer</a:t>
            </a:r>
            <a:r>
              <a:rPr lang="en-US" dirty="0" smtClean="0"/>
              <a:t>(no2.clip(</a:t>
            </a:r>
            <a:r>
              <a:rPr lang="en-US" dirty="0" err="1" smtClean="0"/>
              <a:t>city.buffer</a:t>
            </a:r>
            <a:r>
              <a:rPr lang="en-US" dirty="0" smtClean="0"/>
              <a:t>(50000)), </a:t>
            </a:r>
            <a:r>
              <a:rPr lang="en-US" dirty="0" err="1" smtClean="0"/>
              <a:t>visParams</a:t>
            </a:r>
            <a:r>
              <a:rPr lang="en-US" dirty="0" smtClean="0"/>
              <a:t>, 'Annual Mean NO₂ - 2023');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4" name="Picture 3" descr="output no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6837" y="2123893"/>
            <a:ext cx="6630326" cy="26102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HY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62399"/>
            <a:ext cx="7467600" cy="4549227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</TotalTime>
  <Words>263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Tracking Air Pollution with Sentinel-5P Imagery: NO₂ Monitoring in Google Earth Engine </vt:lpstr>
      <vt:lpstr>Slide 2</vt:lpstr>
      <vt:lpstr>DATASET:SENTINEL 5P</vt:lpstr>
      <vt:lpstr>Slide 4</vt:lpstr>
      <vt:lpstr>Slide 5</vt:lpstr>
      <vt:lpstr>Slide 6</vt:lpstr>
      <vt:lpstr>RESULTS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Air Pollution with Sentinel-5P Imagery: NO₂ Monitoring in Google Earth Engine </dc:title>
  <dc:creator>DELL</dc:creator>
  <cp:lastModifiedBy>DELL</cp:lastModifiedBy>
  <cp:revision>1</cp:revision>
  <dcterms:created xsi:type="dcterms:W3CDTF">2025-09-15T05:57:01Z</dcterms:created>
  <dcterms:modified xsi:type="dcterms:W3CDTF">2025-09-15T06:11:27Z</dcterms:modified>
</cp:coreProperties>
</file>