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46E6-3645-42F4-B4F7-AAEDF53DDB50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CD59-7E3A-4866-9CAD-D8BD58AA13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46E6-3645-42F4-B4F7-AAEDF53DDB50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CD59-7E3A-4866-9CAD-D8BD58AA13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46E6-3645-42F4-B4F7-AAEDF53DDB50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CD59-7E3A-4866-9CAD-D8BD58AA13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46E6-3645-42F4-B4F7-AAEDF53DDB50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CD59-7E3A-4866-9CAD-D8BD58AA13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46E6-3645-42F4-B4F7-AAEDF53DDB50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CD59-7E3A-4866-9CAD-D8BD58AA13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46E6-3645-42F4-B4F7-AAEDF53DDB50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CD59-7E3A-4866-9CAD-D8BD58AA13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46E6-3645-42F4-B4F7-AAEDF53DDB50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CD59-7E3A-4866-9CAD-D8BD58AA13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46E6-3645-42F4-B4F7-AAEDF53DDB50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CD59-7E3A-4866-9CAD-D8BD58AA13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46E6-3645-42F4-B4F7-AAEDF53DDB50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CD59-7E3A-4866-9CAD-D8BD58AA13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46E6-3645-42F4-B4F7-AAEDF53DDB50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CD59-7E3A-4866-9CAD-D8BD58AA13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46E6-3645-42F4-B4F7-AAEDF53DDB50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CD59-7E3A-4866-9CAD-D8BD58AA13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A46E6-3645-42F4-B4F7-AAEDF53DDB50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4CD59-7E3A-4866-9CAD-D8BD58AA130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Urban no2 air </a:t>
            </a:r>
            <a:r>
              <a:rPr lang="en-US" dirty="0" err="1" smtClean="0"/>
              <a:t>concerntrarion</a:t>
            </a:r>
            <a:r>
              <a:rPr lang="en-US" dirty="0" smtClean="0"/>
              <a:t> by </a:t>
            </a:r>
            <a:r>
              <a:rPr lang="en-US" dirty="0" err="1" smtClean="0"/>
              <a:t>google</a:t>
            </a:r>
            <a:r>
              <a:rPr lang="en-US" dirty="0" smtClean="0"/>
              <a:t> earth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Name:hafsa</a:t>
            </a:r>
            <a:r>
              <a:rPr lang="en-US" dirty="0" smtClean="0"/>
              <a:t> </a:t>
            </a:r>
            <a:r>
              <a:rPr lang="en-US" dirty="0" err="1" smtClean="0"/>
              <a:t>fathima</a:t>
            </a:r>
            <a:endParaRPr lang="en-US" dirty="0" smtClean="0"/>
          </a:p>
          <a:p>
            <a:r>
              <a:rPr lang="en-US" dirty="0" smtClean="0"/>
              <a:t>Branch: environmental </a:t>
            </a:r>
            <a:r>
              <a:rPr lang="en-US" dirty="0" err="1" smtClean="0"/>
              <a:t>geomatics</a:t>
            </a:r>
            <a:endParaRPr lang="en-US" dirty="0" smtClean="0"/>
          </a:p>
          <a:p>
            <a:r>
              <a:rPr lang="en-US" dirty="0" smtClean="0"/>
              <a:t>Roll no:24011D6014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// Nitrogen Dioxide (NO₂) Pollution Monitoring Using Sentinel-5P in Google Earth Engine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// 1. Define the Study Area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urbanCoords</a:t>
            </a:r>
            <a:r>
              <a:rPr lang="en-US" dirty="0"/>
              <a:t> = [</a:t>
            </a:r>
          </a:p>
          <a:p>
            <a:r>
              <a:rPr lang="en-US" dirty="0"/>
              <a:t>  [96.6395313899994, 21.0445132335095],</a:t>
            </a:r>
          </a:p>
          <a:p>
            <a:r>
              <a:rPr lang="en-US" dirty="0"/>
              <a:t>  [96.6395313899994, 5.2233370180906595],</a:t>
            </a:r>
          </a:p>
          <a:p>
            <a:r>
              <a:rPr lang="en-US" dirty="0"/>
              <a:t>  [111.9764454524994, 5.2233370180906595],</a:t>
            </a:r>
          </a:p>
          <a:p>
            <a:r>
              <a:rPr lang="en-US" dirty="0"/>
              <a:t>  [111.9764454524994, 21.0445132335095]</a:t>
            </a:r>
          </a:p>
          <a:p>
            <a:r>
              <a:rPr lang="en-US" dirty="0"/>
              <a:t>];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 </a:t>
            </a:r>
          </a:p>
          <a:p>
            <a:r>
              <a:rPr lang="en-US" dirty="0"/>
              <a:t>// Convert coordinates into a geometry polygon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roi</a:t>
            </a:r>
            <a:r>
              <a:rPr lang="en-US" dirty="0"/>
              <a:t> = </a:t>
            </a:r>
            <a:r>
              <a:rPr lang="en-US" dirty="0" err="1"/>
              <a:t>ee.Geometry.Polygon</a:t>
            </a:r>
            <a:r>
              <a:rPr lang="en-US" dirty="0"/>
              <a:t>(</a:t>
            </a:r>
            <a:r>
              <a:rPr lang="en-US" dirty="0" err="1"/>
              <a:t>urbanCoords</a:t>
            </a:r>
            <a:r>
              <a:rPr lang="en-US" dirty="0"/>
              <a:t>);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// Center the map and add the ROI</a:t>
            </a:r>
          </a:p>
          <a:p>
            <a:r>
              <a:rPr lang="en-US" dirty="0" err="1"/>
              <a:t>Map.centerObject</a:t>
            </a:r>
            <a:r>
              <a:rPr lang="en-US" dirty="0"/>
              <a:t>(</a:t>
            </a:r>
            <a:r>
              <a:rPr lang="en-US" dirty="0" err="1"/>
              <a:t>roi</a:t>
            </a:r>
            <a:r>
              <a:rPr lang="en-US" dirty="0"/>
              <a:t>, 5);</a:t>
            </a:r>
          </a:p>
          <a:p>
            <a:r>
              <a:rPr lang="en-US" dirty="0" err="1"/>
              <a:t>Map.addLayer</a:t>
            </a:r>
            <a:r>
              <a:rPr lang="en-US" dirty="0"/>
              <a:t>(</a:t>
            </a:r>
            <a:r>
              <a:rPr lang="en-US" dirty="0" err="1"/>
              <a:t>roi</a:t>
            </a:r>
            <a:r>
              <a:rPr lang="en-US" dirty="0"/>
              <a:t>, {}, 'Study Area');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// 2. Load and Process Nitrogen Dioxide (NO₂) Data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startYear</a:t>
            </a:r>
            <a:r>
              <a:rPr lang="en-US" dirty="0"/>
              <a:t> = '2019';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endYear</a:t>
            </a:r>
            <a:r>
              <a:rPr lang="en-US" dirty="0"/>
              <a:t> = '2024';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// Load Sentinel-5P NO₂ dataset</a:t>
            </a:r>
          </a:p>
          <a:p>
            <a:r>
              <a:rPr lang="en-US" dirty="0" err="1"/>
              <a:t>var</a:t>
            </a:r>
            <a:r>
              <a:rPr lang="en-US" dirty="0"/>
              <a:t> no2Collection = </a:t>
            </a:r>
            <a:r>
              <a:rPr lang="en-US" dirty="0" err="1"/>
              <a:t>ee.ImageCollection</a:t>
            </a:r>
            <a:r>
              <a:rPr lang="en-US" dirty="0"/>
              <a:t>('COPERNICUS/S5P/NRTI/L3_NO2')</a:t>
            </a:r>
          </a:p>
          <a:p>
            <a:r>
              <a:rPr lang="en-US" dirty="0"/>
              <a:t>  .select('NO2_column_number_density')  // Select the NO₂ band</a:t>
            </a:r>
          </a:p>
          <a:p>
            <a:r>
              <a:rPr lang="en-US" dirty="0"/>
              <a:t>  .</a:t>
            </a:r>
            <a:r>
              <a:rPr lang="en-US" dirty="0" err="1"/>
              <a:t>filterDate</a:t>
            </a:r>
            <a:r>
              <a:rPr lang="en-US" dirty="0"/>
              <a:t>(</a:t>
            </a:r>
            <a:r>
              <a:rPr lang="en-US" dirty="0" err="1"/>
              <a:t>startYear</a:t>
            </a:r>
            <a:r>
              <a:rPr lang="en-US" dirty="0"/>
              <a:t>, </a:t>
            </a:r>
            <a:r>
              <a:rPr lang="en-US" dirty="0" err="1"/>
              <a:t>endYear</a:t>
            </a:r>
            <a:r>
              <a:rPr lang="en-US" dirty="0"/>
              <a:t>)</a:t>
            </a:r>
          </a:p>
          <a:p>
            <a:r>
              <a:rPr lang="en-US" dirty="0"/>
              <a:t>  .</a:t>
            </a:r>
            <a:r>
              <a:rPr lang="en-US" dirty="0" err="1"/>
              <a:t>filterBounds</a:t>
            </a:r>
            <a:r>
              <a:rPr lang="en-US" dirty="0"/>
              <a:t>(</a:t>
            </a:r>
            <a:r>
              <a:rPr lang="en-US" dirty="0" err="1"/>
              <a:t>roi</a:t>
            </a:r>
            <a:r>
              <a:rPr lang="en-US" dirty="0"/>
              <a:t>);</a:t>
            </a:r>
          </a:p>
          <a:p>
            <a:r>
              <a:rPr lang="en-US" dirty="0"/>
              <a:t>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</a:p>
          <a:p>
            <a:r>
              <a:rPr lang="en-US" dirty="0"/>
              <a:t>// Generate a list of years and months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yearsList</a:t>
            </a:r>
            <a:r>
              <a:rPr lang="en-US" dirty="0"/>
              <a:t> = </a:t>
            </a:r>
            <a:r>
              <a:rPr lang="en-US" dirty="0" err="1"/>
              <a:t>ee.List.sequence</a:t>
            </a:r>
            <a:r>
              <a:rPr lang="en-US" dirty="0"/>
              <a:t>(</a:t>
            </a:r>
            <a:r>
              <a:rPr lang="en-US" dirty="0" err="1"/>
              <a:t>ee.Number.parse</a:t>
            </a:r>
            <a:r>
              <a:rPr lang="en-US" dirty="0"/>
              <a:t>(</a:t>
            </a:r>
            <a:r>
              <a:rPr lang="en-US" dirty="0" err="1"/>
              <a:t>startYear</a:t>
            </a:r>
            <a:r>
              <a:rPr lang="en-US" dirty="0"/>
              <a:t>), </a:t>
            </a:r>
            <a:r>
              <a:rPr lang="en-US" dirty="0" err="1"/>
              <a:t>ee.Number.parse</a:t>
            </a:r>
            <a:r>
              <a:rPr lang="en-US" dirty="0"/>
              <a:t>(</a:t>
            </a:r>
            <a:r>
              <a:rPr lang="en-US" dirty="0" err="1"/>
              <a:t>endYear</a:t>
            </a:r>
            <a:r>
              <a:rPr lang="en-US" dirty="0"/>
              <a:t>).subtract(1));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monthsList</a:t>
            </a:r>
            <a:r>
              <a:rPr lang="en-US" dirty="0"/>
              <a:t> = </a:t>
            </a:r>
            <a:r>
              <a:rPr lang="en-US" dirty="0" err="1"/>
              <a:t>ee.List.sequence</a:t>
            </a:r>
            <a:r>
              <a:rPr lang="en-US" dirty="0"/>
              <a:t>(1, 12);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// 3. Compute the Monthly Average NO₂ Levels</a:t>
            </a:r>
          </a:p>
          <a:p>
            <a:r>
              <a:rPr lang="en-US" dirty="0" err="1"/>
              <a:t>var</a:t>
            </a:r>
            <a:r>
              <a:rPr lang="en-US" dirty="0"/>
              <a:t> monthlyNO2 = </a:t>
            </a:r>
            <a:r>
              <a:rPr lang="en-US" dirty="0" err="1"/>
              <a:t>ee.ImageCollection</a:t>
            </a:r>
            <a:r>
              <a:rPr lang="en-US" dirty="0"/>
              <a:t>(yearsList.map(function(year) {</a:t>
            </a:r>
          </a:p>
          <a:p>
            <a:r>
              <a:rPr lang="en-US" dirty="0"/>
              <a:t>  return monthsList.map(function(month) 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monthlyImage</a:t>
            </a:r>
            <a:r>
              <a:rPr lang="en-US" dirty="0"/>
              <a:t> = no2Collection</a:t>
            </a:r>
          </a:p>
          <a:p>
            <a:r>
              <a:rPr lang="en-US" dirty="0"/>
              <a:t>      .filter(</a:t>
            </a:r>
            <a:r>
              <a:rPr lang="en-US" dirty="0" err="1"/>
              <a:t>ee.Filter.calendarRange</a:t>
            </a:r>
            <a:r>
              <a:rPr lang="en-US" dirty="0"/>
              <a:t>(year, year, 'year')) // Filter by year</a:t>
            </a:r>
          </a:p>
          <a:p>
            <a:r>
              <a:rPr lang="en-US" dirty="0"/>
              <a:t>      .filter(</a:t>
            </a:r>
            <a:r>
              <a:rPr lang="en-US" dirty="0" err="1"/>
              <a:t>ee.Filter.calendarRange</a:t>
            </a:r>
            <a:r>
              <a:rPr lang="en-US" dirty="0"/>
              <a:t>(month, month, 'month')) // Filter by month</a:t>
            </a:r>
          </a:p>
          <a:p>
            <a:r>
              <a:rPr lang="en-US" dirty="0"/>
              <a:t>      .mean();  // Compute monthly mean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timestamp = </a:t>
            </a:r>
            <a:r>
              <a:rPr lang="en-US" dirty="0" err="1"/>
              <a:t>ee.Date.fromYMD</a:t>
            </a:r>
            <a:r>
              <a:rPr lang="en-US" dirty="0"/>
              <a:t>(year, month, 1); // Generate timestamp</a:t>
            </a:r>
          </a:p>
          <a:p>
            <a:r>
              <a:rPr lang="en-US" dirty="0"/>
              <a:t>    return </a:t>
            </a:r>
            <a:r>
              <a:rPr lang="en-US" dirty="0" err="1"/>
              <a:t>monthlyImage.set</a:t>
            </a:r>
            <a:r>
              <a:rPr lang="en-US" dirty="0"/>
              <a:t>('</a:t>
            </a:r>
            <a:r>
              <a:rPr lang="en-US" dirty="0" err="1"/>
              <a:t>system:time_start</a:t>
            </a:r>
            <a:r>
              <a:rPr lang="en-US" dirty="0"/>
              <a:t>', </a:t>
            </a:r>
            <a:r>
              <a:rPr lang="en-US" dirty="0" err="1"/>
              <a:t>timestamp.millis</a:t>
            </a:r>
            <a:r>
              <a:rPr lang="en-US" dirty="0"/>
              <a:t>());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}).flatten());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 </a:t>
            </a:r>
          </a:p>
          <a:p>
            <a:r>
              <a:rPr lang="en-US" dirty="0"/>
              <a:t>// 4. Generate NO₂ Time Series Chart</a:t>
            </a:r>
          </a:p>
          <a:p>
            <a:r>
              <a:rPr lang="en-US" dirty="0"/>
              <a:t>print(</a:t>
            </a:r>
          </a:p>
          <a:p>
            <a:r>
              <a:rPr lang="en-US" dirty="0"/>
              <a:t>  </a:t>
            </a:r>
            <a:r>
              <a:rPr lang="en-US" dirty="0" err="1"/>
              <a:t>ui.Chart.image.series</a:t>
            </a:r>
            <a:r>
              <a:rPr lang="en-US" dirty="0"/>
              <a:t>({</a:t>
            </a:r>
          </a:p>
          <a:p>
            <a:r>
              <a:rPr lang="en-US" dirty="0"/>
              <a:t>    </a:t>
            </a:r>
            <a:r>
              <a:rPr lang="en-US" dirty="0" err="1"/>
              <a:t>imageCollection</a:t>
            </a:r>
            <a:r>
              <a:rPr lang="en-US" dirty="0"/>
              <a:t>: monthlyNO2,</a:t>
            </a:r>
          </a:p>
          <a:p>
            <a:r>
              <a:rPr lang="en-US" dirty="0"/>
              <a:t>    region: </a:t>
            </a:r>
            <a:r>
              <a:rPr lang="en-US" dirty="0" err="1"/>
              <a:t>roi</a:t>
            </a:r>
            <a:r>
              <a:rPr lang="en-US" dirty="0"/>
              <a:t>,</a:t>
            </a:r>
          </a:p>
          <a:p>
            <a:r>
              <a:rPr lang="en-US" dirty="0"/>
              <a:t>    reducer: </a:t>
            </a:r>
            <a:r>
              <a:rPr lang="en-US" dirty="0" err="1"/>
              <a:t>ee.Reducer.mean</a:t>
            </a:r>
            <a:r>
              <a:rPr lang="en-US" dirty="0"/>
              <a:t>(),</a:t>
            </a:r>
          </a:p>
          <a:p>
            <a:r>
              <a:rPr lang="en-US" dirty="0"/>
              <a:t>    scale: 7000,</a:t>
            </a:r>
          </a:p>
          <a:p>
            <a:r>
              <a:rPr lang="en-US" dirty="0"/>
              <a:t>    </a:t>
            </a:r>
            <a:r>
              <a:rPr lang="en-US" dirty="0" err="1"/>
              <a:t>xProperty</a:t>
            </a:r>
            <a:r>
              <a:rPr lang="en-US" dirty="0"/>
              <a:t>: '</a:t>
            </a:r>
            <a:r>
              <a:rPr lang="en-US" dirty="0" err="1"/>
              <a:t>system:time_start</a:t>
            </a:r>
            <a:r>
              <a:rPr lang="en-US" dirty="0"/>
              <a:t>'</a:t>
            </a:r>
          </a:p>
          <a:p>
            <a:r>
              <a:rPr lang="en-US" dirty="0"/>
              <a:t>  }).</a:t>
            </a:r>
            <a:r>
              <a:rPr lang="en-US" dirty="0" err="1"/>
              <a:t>setOptions</a:t>
            </a:r>
            <a:r>
              <a:rPr lang="en-US" dirty="0"/>
              <a:t>({</a:t>
            </a:r>
          </a:p>
          <a:p>
            <a:r>
              <a:rPr lang="en-US" dirty="0"/>
              <a:t>    title: 'Monthly NO₂ Levels (2019-2024)',</a:t>
            </a:r>
          </a:p>
          <a:p>
            <a:r>
              <a:rPr lang="en-US" dirty="0"/>
              <a:t>    </a:t>
            </a:r>
            <a:r>
              <a:rPr lang="en-US" dirty="0" err="1"/>
              <a:t>vAxis</a:t>
            </a:r>
            <a:r>
              <a:rPr lang="en-US" dirty="0"/>
              <a:t>: {title: 'NO₂ Concentration (mol/m²)'},</a:t>
            </a:r>
          </a:p>
          <a:p>
            <a:r>
              <a:rPr lang="en-US" dirty="0"/>
              <a:t>    </a:t>
            </a:r>
            <a:r>
              <a:rPr lang="en-US" dirty="0" err="1"/>
              <a:t>hAxis</a:t>
            </a:r>
            <a:r>
              <a:rPr lang="en-US" dirty="0"/>
              <a:t>: {title: 'Year'},</a:t>
            </a:r>
          </a:p>
          <a:p>
            <a:r>
              <a:rPr lang="en-US" dirty="0"/>
              <a:t>    series: {0: {color: 'red'}},</a:t>
            </a:r>
          </a:p>
          <a:p>
            <a:r>
              <a:rPr lang="en-US" dirty="0"/>
              <a:t>    </a:t>
            </a:r>
            <a:r>
              <a:rPr lang="en-US" dirty="0" err="1"/>
              <a:t>pointSize</a:t>
            </a:r>
            <a:r>
              <a:rPr lang="en-US" dirty="0"/>
              <a:t>: 4</a:t>
            </a:r>
          </a:p>
          <a:p>
            <a:r>
              <a:rPr lang="en-US" dirty="0"/>
              <a:t>  })</a:t>
            </a:r>
          </a:p>
          <a:p>
            <a:r>
              <a:rPr lang="en-US" dirty="0"/>
              <a:t>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 </a:t>
            </a:r>
          </a:p>
          <a:p>
            <a:r>
              <a:rPr lang="en-US" dirty="0"/>
              <a:t>// 5. Extract NO₂ for 2020 (Visualization &amp; Export)</a:t>
            </a:r>
          </a:p>
          <a:p>
            <a:r>
              <a:rPr lang="en-US" dirty="0" err="1"/>
              <a:t>var</a:t>
            </a:r>
            <a:r>
              <a:rPr lang="en-US" dirty="0"/>
              <a:t> no2_2020 = monthlyNO2.filterDate('2020-01-01', '2020-12-31').mean();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// Add the 2020 NO₂ concentration layer to the map</a:t>
            </a:r>
          </a:p>
          <a:p>
            <a:r>
              <a:rPr lang="en-US" dirty="0" err="1"/>
              <a:t>Map.addLayer</a:t>
            </a:r>
            <a:r>
              <a:rPr lang="en-US" dirty="0"/>
              <a:t>(no2_2020.clip(</a:t>
            </a:r>
            <a:r>
              <a:rPr lang="en-US" dirty="0" err="1"/>
              <a:t>roi</a:t>
            </a:r>
            <a:r>
              <a:rPr lang="en-US" dirty="0"/>
              <a:t>), no2Vis, 'NO₂ - 2020');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// Export the NO₂ concentration image for 2020</a:t>
            </a:r>
          </a:p>
          <a:p>
            <a:r>
              <a:rPr lang="en-US" dirty="0" err="1"/>
              <a:t>Export.image.toDrive</a:t>
            </a:r>
            <a:r>
              <a:rPr lang="en-US" dirty="0"/>
              <a:t>({</a:t>
            </a:r>
          </a:p>
          <a:p>
            <a:r>
              <a:rPr lang="en-US" dirty="0"/>
              <a:t>  image: no2_2020.clip(</a:t>
            </a:r>
            <a:r>
              <a:rPr lang="en-US" dirty="0" err="1"/>
              <a:t>roi</a:t>
            </a:r>
            <a:r>
              <a:rPr lang="en-US" dirty="0"/>
              <a:t>),</a:t>
            </a:r>
          </a:p>
          <a:p>
            <a:r>
              <a:rPr lang="en-US" dirty="0"/>
              <a:t>  description: 'NO2_2020_Mean',</a:t>
            </a:r>
          </a:p>
          <a:p>
            <a:r>
              <a:rPr lang="en-US" dirty="0"/>
              <a:t>  scale: 1000,</a:t>
            </a:r>
          </a:p>
          <a:p>
            <a:r>
              <a:rPr lang="en-US" dirty="0"/>
              <a:t>  region: </a:t>
            </a:r>
            <a:r>
              <a:rPr lang="en-US" dirty="0" err="1"/>
              <a:t>roi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maxPixels</a:t>
            </a:r>
            <a:r>
              <a:rPr lang="en-US" dirty="0"/>
              <a:t>: 1e13,</a:t>
            </a:r>
          </a:p>
          <a:p>
            <a:r>
              <a:rPr lang="en-US" dirty="0"/>
              <a:t>  folder: 'NO2_Analysis',</a:t>
            </a:r>
          </a:p>
          <a:p>
            <a:r>
              <a:rPr lang="en-US" dirty="0"/>
              <a:t>  </a:t>
            </a:r>
            <a:r>
              <a:rPr lang="en-US" dirty="0" err="1"/>
              <a:t>crs</a:t>
            </a:r>
            <a:r>
              <a:rPr lang="en-US" dirty="0"/>
              <a:t>: 'EPSG:4326'</a:t>
            </a:r>
          </a:p>
          <a:p>
            <a:r>
              <a:rPr lang="en-US" dirty="0"/>
              <a:t>});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112</Words>
  <Application>Microsoft Office PowerPoint</Application>
  <PresentationFormat>On-screen Show (4:3)</PresentationFormat>
  <Paragraphs>82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Urban no2 air concerntrarion by google earth engine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no2 air concerntrarion by google earth engine</dc:title>
  <dc:creator>DELL</dc:creator>
  <cp:lastModifiedBy>DELL</cp:lastModifiedBy>
  <cp:revision>1</cp:revision>
  <dcterms:created xsi:type="dcterms:W3CDTF">2025-09-15T05:39:39Z</dcterms:created>
  <dcterms:modified xsi:type="dcterms:W3CDTF">2025-09-15T05:53:05Z</dcterms:modified>
</cp:coreProperties>
</file>