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69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0" r:id="rId17"/>
    <p:sldId id="273" r:id="rId18"/>
    <p:sldId id="274" r:id="rId19"/>
  </p:sldIdLst>
  <p:sldSz cx="9144000" cy="5143500" type="screen16x9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Raleway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09b8836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09b8836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09b8836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09b8836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151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09b8836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09b8836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366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09b8836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09b8836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061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09b8836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09b8836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382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40ea85ee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40ea85ee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0991038c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0991038c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09b88361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09b88361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09b8836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09b8836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09b88361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09b88361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09b88361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09b88361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 Car Parking </a:t>
            </a:r>
            <a:endParaRPr sz="48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2822900"/>
            <a:ext cx="76881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Rijja</a:t>
            </a:r>
            <a:r>
              <a:rPr lang="en-US" dirty="0"/>
              <a:t> Masood			 21l-7590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Hafsah Zulqarnain 			 21l-5315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Shaff</a:t>
            </a:r>
            <a:r>
              <a:rPr lang="en-US" dirty="0"/>
              <a:t> Suleiman		                  21l-5328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5434850" y="914175"/>
            <a:ext cx="33051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Decoding Back</a:t>
            </a:r>
            <a:endParaRPr b="1" dirty="0"/>
          </a:p>
          <a:p>
            <a:pPr marL="285750" indent="-285750">
              <a:spcBef>
                <a:spcPts val="1200"/>
              </a:spcBef>
            </a:pPr>
            <a:r>
              <a:rPr lang="en" dirty="0"/>
              <a:t>The enable is always at logic 0 because of the bubble which indicates it’s NOT</a:t>
            </a:r>
            <a:endParaRPr dirty="0"/>
          </a:p>
          <a:p>
            <a:pPr marL="285750" indent="-285750">
              <a:spcBef>
                <a:spcPts val="1200"/>
              </a:spcBef>
            </a:pPr>
            <a:r>
              <a:rPr lang="en" dirty="0"/>
              <a:t>The result of s1 and s0 are used as selection pins to choose the floor</a:t>
            </a:r>
            <a:endParaRPr dirty="0"/>
          </a:p>
          <a:p>
            <a:pPr marL="285750" indent="-285750">
              <a:spcBef>
                <a:spcPts val="1200"/>
              </a:spcBef>
            </a:pPr>
            <a:r>
              <a:rPr lang="en" dirty="0"/>
              <a:t>NOT is applied at each output because of bubble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975" y="1086625"/>
            <a:ext cx="412717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500062" y="4107656"/>
            <a:ext cx="7765255" cy="857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pin is used for Car-in and Car-Out</a:t>
            </a:r>
          </a:p>
          <a:p>
            <a:pPr marL="285750" indent="-285750"/>
            <a:r>
              <a:rPr lang="en-US" dirty="0"/>
              <a:t>If data pin is on clock is reflected </a:t>
            </a:r>
          </a:p>
          <a:p>
            <a:pPr marL="285750" indent="-285750"/>
            <a:r>
              <a:rPr lang="en-US" dirty="0"/>
              <a:t>If data pin off car leaves the parking </a:t>
            </a:r>
            <a:r>
              <a:rPr lang="en-US" dirty="0" err="1"/>
              <a:t>ie</a:t>
            </a:r>
            <a:r>
              <a:rPr lang="en-US" dirty="0"/>
              <a:t> if data pin is zero , it resets the flipflop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A54BBC-5666-6198-82AA-3230B0700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" y="663895"/>
            <a:ext cx="8201026" cy="325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12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500062" y="4107656"/>
            <a:ext cx="7765255" cy="857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E5CB05-8D0E-A9E7-C220-50072D13D6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24"/>
          <a:stretch/>
        </p:blipFill>
        <p:spPr>
          <a:xfrm>
            <a:off x="500062" y="909060"/>
            <a:ext cx="2804403" cy="22056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D8BCDA-DFF0-EE28-A5A8-ACDF6011EA8E}"/>
              </a:ext>
            </a:extLst>
          </p:cNvPr>
          <p:cNvSpPr txBox="1"/>
          <p:nvPr/>
        </p:nvSpPr>
        <p:spPr>
          <a:xfrm>
            <a:off x="4350544" y="1050131"/>
            <a:ext cx="424338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Working of a single d-flipflop: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 single d flip-flop will store car in the parking only for a single floor when a car is selected on that floor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addition, Data pin needs to be logic 1 for storing 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 , when the Data pin of car is logic 0 the d-flipflop resets back to 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d-flipflops are attached to Common Data pin and whenever the data pin </a:t>
            </a:r>
          </a:p>
        </p:txBody>
      </p:sp>
    </p:spTree>
    <p:extLst>
      <p:ext uri="{BB962C8B-B14F-4D97-AF65-F5344CB8AC3E}">
        <p14:creationId xmlns:p14="http://schemas.microsoft.com/office/powerpoint/2010/main" val="2180442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C81079-0493-E62C-68AA-9EAD1CBA2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3751"/>
            <a:ext cx="9144000" cy="2621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29B22A-651E-B58D-618D-628BC7657FF1}"/>
              </a:ext>
            </a:extLst>
          </p:cNvPr>
          <p:cNvSpPr txBox="1"/>
          <p:nvPr/>
        </p:nvSpPr>
        <p:spPr>
          <a:xfrm>
            <a:off x="1457325" y="4346329"/>
            <a:ext cx="788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Capacity on a single floor is filled the led indicating it will turn on  </a:t>
            </a:r>
          </a:p>
        </p:txBody>
      </p:sp>
    </p:spTree>
    <p:extLst>
      <p:ext uri="{BB962C8B-B14F-4D97-AF65-F5344CB8AC3E}">
        <p14:creationId xmlns:p14="http://schemas.microsoft.com/office/powerpoint/2010/main" val="1103632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6982D9-9D02-DA76-B4E5-497DF3D20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1004128"/>
            <a:ext cx="8883066" cy="27820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01535F-CDAB-6571-4BC8-D89BE4B69A29}"/>
              </a:ext>
            </a:extLst>
          </p:cNvPr>
          <p:cNvSpPr txBox="1"/>
          <p:nvPr/>
        </p:nvSpPr>
        <p:spPr>
          <a:xfrm>
            <a:off x="3943350" y="696351"/>
            <a:ext cx="4164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80984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7F2E33-55C5-C3CB-C784-FDD0D94B1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43" y="233937"/>
            <a:ext cx="3742675" cy="48042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02DC93-5C95-220F-35A0-1A27EE627864}"/>
              </a:ext>
            </a:extLst>
          </p:cNvPr>
          <p:cNvSpPr txBox="1"/>
          <p:nvPr/>
        </p:nvSpPr>
        <p:spPr>
          <a:xfrm>
            <a:off x="4572000" y="1617643"/>
            <a:ext cx="411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adders are connected to hexadecimal 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floors have same mechanism for display status of each floor</a:t>
            </a:r>
          </a:p>
        </p:txBody>
      </p:sp>
    </p:spTree>
    <p:extLst>
      <p:ext uri="{BB962C8B-B14F-4D97-AF65-F5344CB8AC3E}">
        <p14:creationId xmlns:p14="http://schemas.microsoft.com/office/powerpoint/2010/main" val="3169823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CE12CF-4C5E-15A9-C6F4-931F3A936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91" y="814721"/>
            <a:ext cx="3741744" cy="32997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FC0B0D-9DDE-0C1A-1349-EEF97CDA1964}"/>
              </a:ext>
            </a:extLst>
          </p:cNvPr>
          <p:cNvSpPr txBox="1"/>
          <p:nvPr/>
        </p:nvSpPr>
        <p:spPr>
          <a:xfrm>
            <a:off x="4772025" y="2393156"/>
            <a:ext cx="34647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Hexadecimal display is used to display status of each floor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98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A0C8FD-520A-E3BD-7192-C1B48BD80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3523"/>
            <a:ext cx="9144000" cy="357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56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9273FA-626E-EE5B-8AB1-67EB2F76F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2774"/>
            <a:ext cx="9144000" cy="383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9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5434850" y="914175"/>
            <a:ext cx="33051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E65E1C-057C-936C-1EFD-930D13943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26" y="914175"/>
            <a:ext cx="2133785" cy="3276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185ADD-F254-D0EE-60BD-695E5359DE52}"/>
              </a:ext>
            </a:extLst>
          </p:cNvPr>
          <p:cNvSpPr txBox="1"/>
          <p:nvPr/>
        </p:nvSpPr>
        <p:spPr>
          <a:xfrm>
            <a:off x="3709151" y="2100262"/>
            <a:ext cx="39576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devices :</a:t>
            </a:r>
          </a:p>
          <a:p>
            <a:endParaRPr lang="en-US" dirty="0"/>
          </a:p>
          <a:p>
            <a:r>
              <a:rPr lang="en-US" dirty="0"/>
              <a:t>1. Hexadecimal keyboard</a:t>
            </a:r>
          </a:p>
          <a:p>
            <a:r>
              <a:rPr lang="en-US" dirty="0"/>
              <a:t>2. Data pin </a:t>
            </a:r>
          </a:p>
          <a:p>
            <a:r>
              <a:rPr lang="en-US" dirty="0"/>
              <a:t>3. Set </a:t>
            </a:r>
          </a:p>
          <a:p>
            <a:r>
              <a:rPr lang="en-US" dirty="0"/>
              <a:t>4. Reset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89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5434850" y="914175"/>
            <a:ext cx="33051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85ADD-F254-D0EE-60BD-695E5359DE52}"/>
              </a:ext>
            </a:extLst>
          </p:cNvPr>
          <p:cNvSpPr txBox="1"/>
          <p:nvPr/>
        </p:nvSpPr>
        <p:spPr>
          <a:xfrm>
            <a:off x="1740275" y="3676742"/>
            <a:ext cx="56634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Devices:</a:t>
            </a:r>
          </a:p>
          <a:p>
            <a:pPr marL="342900" indent="-342900">
              <a:buAutoNum type="arabicPeriod"/>
            </a:pPr>
            <a:r>
              <a:rPr lang="en-US" dirty="0"/>
              <a:t>Led for Floor selected</a:t>
            </a:r>
          </a:p>
          <a:p>
            <a:pPr marL="342900" indent="-342900">
              <a:buAutoNum type="arabicPeriod"/>
            </a:pPr>
            <a:r>
              <a:rPr lang="en-US" dirty="0"/>
              <a:t>Led for Cars </a:t>
            </a:r>
          </a:p>
          <a:p>
            <a:pPr marL="342900" indent="-342900">
              <a:buAutoNum type="arabicPeriod"/>
            </a:pPr>
            <a:r>
              <a:rPr lang="en-US" dirty="0"/>
              <a:t>Led for check capacity</a:t>
            </a:r>
          </a:p>
          <a:p>
            <a:pPr marL="342900" indent="-342900">
              <a:buAutoNum type="arabicPeriod"/>
            </a:pPr>
            <a:r>
              <a:rPr lang="en-US" dirty="0"/>
              <a:t>Hexadecimal display for displaying Status of each floor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186CC1-2791-C221-B772-9B38B9E4D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0957"/>
            <a:ext cx="9144000" cy="289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9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Hexadecimal Keyboard And it’s working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16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/>
            <a:r>
              <a:rPr lang="en" dirty="0"/>
              <a:t>Hexadecimal keyboard is used as an input device here </a:t>
            </a:r>
            <a:endParaRPr dirty="0"/>
          </a:p>
          <a:p>
            <a:pPr marL="285750" indent="-285750">
              <a:spcBef>
                <a:spcPts val="1200"/>
              </a:spcBef>
            </a:pPr>
            <a:r>
              <a:rPr lang="en" dirty="0"/>
              <a:t>We are using the first 10 pins for car selection at each floor</a:t>
            </a:r>
            <a:endParaRPr dirty="0"/>
          </a:p>
          <a:p>
            <a:pPr marL="285750" indent="-285750">
              <a:spcBef>
                <a:spcPts val="1200"/>
              </a:spcBef>
            </a:pPr>
            <a:r>
              <a:rPr lang="en" dirty="0"/>
              <a:t>And the last four pins for floor selection</a:t>
            </a:r>
            <a:endParaRPr dirty="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" dirty="0"/>
              <a:t>Now the output from this keyboard are four pins and here C3 is msb and C0 lsb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250" y="795325"/>
            <a:ext cx="2921650" cy="368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3626575" y="954350"/>
            <a:ext cx="5153700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Decoder working: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The output of hexa keyboard is going into a decoder where msb is acting as an enabler 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Where as the rest of outputs are acting as selection pins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The output to this decoder will be on the basis of these selection pins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This enabler will turn on the first 3-8 decoder whenever a car enters within range from (0-7)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But the second decoder will be turned on when car(8,9) are needed to selected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The last four pins of second decoder will turn on when (C-F) is chosen from hex keyboard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Now the results of B,G F1,F2 are sent into an encoder where it will be encoded to act as Basement ,Ground,First Floor and Second floor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5434850" y="1838400"/>
            <a:ext cx="2943300" cy="21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Diagram is divided into three parts 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Encoder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PIPO register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Decoder</a:t>
            </a:r>
            <a:endParaRPr dirty="0"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25" y="813850"/>
            <a:ext cx="4528975" cy="400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5364500" y="1948875"/>
            <a:ext cx="36366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This encoder works in such a way that if B is selected the output to this encoder is 00,if it’s G the output will be 01, if F1 is selected it’ll be 10 and for second floor it’ll be F2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These results are stored in A1 and A0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75" y="993793"/>
            <a:ext cx="397192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0" y="1077425"/>
            <a:ext cx="742950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2179975" y="4430225"/>
            <a:ext cx="439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circuit for encoder is made using these equations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746532" y="3021774"/>
            <a:ext cx="7848600" cy="17288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342900" indent="-342900"/>
            <a:r>
              <a:rPr lang="en" sz="1900" dirty="0"/>
              <a:t>Now the result is stored into registers where the clock works in such a way that if any of the floors is turned on (B,G,F1,F2) and clock are multiplied</a:t>
            </a:r>
            <a:endParaRPr sz="1900" dirty="0"/>
          </a:p>
          <a:p>
            <a:pPr marL="342900" indent="-342900">
              <a:spcBef>
                <a:spcPts val="1200"/>
              </a:spcBef>
            </a:pPr>
            <a:r>
              <a:rPr lang="en" sz="1900" dirty="0"/>
              <a:t>The input to these registers is result of encoder and it stores the results until changes are made in floor selection</a:t>
            </a:r>
            <a:endParaRPr sz="1900" dirty="0"/>
          </a:p>
          <a:p>
            <a:pPr marL="342900" indent="-342900">
              <a:spcBef>
                <a:spcPts val="1200"/>
              </a:spcBef>
            </a:pPr>
            <a:r>
              <a:rPr lang="en" sz="1900" dirty="0"/>
              <a:t>The results of PIPO are stored in wires s1 and s0</a:t>
            </a: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l="-11100" t="8660" r="11100" b="-8660"/>
          <a:stretch/>
        </p:blipFill>
        <p:spPr>
          <a:xfrm>
            <a:off x="0" y="874006"/>
            <a:ext cx="682942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581</Words>
  <Application>Microsoft Office PowerPoint</Application>
  <PresentationFormat>On-screen Show (16:9)</PresentationFormat>
  <Paragraphs>59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Raleway</vt:lpstr>
      <vt:lpstr>Lato</vt:lpstr>
      <vt:lpstr>Arial</vt:lpstr>
      <vt:lpstr>Streamline</vt:lpstr>
      <vt:lpstr> Car Parking </vt:lpstr>
      <vt:lpstr>PowerPoint Presentation</vt:lpstr>
      <vt:lpstr>PowerPoint Presentation</vt:lpstr>
      <vt:lpstr>Hexadecimal Keyboard And it’s working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Car Parking </dc:title>
  <cp:lastModifiedBy>hafsah zulqarnain</cp:lastModifiedBy>
  <cp:revision>4</cp:revision>
  <dcterms:modified xsi:type="dcterms:W3CDTF">2022-06-01T16:40:47Z</dcterms:modified>
</cp:coreProperties>
</file>