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4"/>
  </p:sldMasterIdLst>
  <p:sldIdLst>
    <p:sldId id="256" r:id="rId5"/>
    <p:sldId id="281" r:id="rId6"/>
    <p:sldId id="258" r:id="rId7"/>
    <p:sldId id="257" r:id="rId8"/>
    <p:sldId id="259" r:id="rId9"/>
    <p:sldId id="260" r:id="rId10"/>
    <p:sldId id="261" r:id="rId11"/>
    <p:sldId id="262" r:id="rId12"/>
    <p:sldId id="263" r:id="rId13"/>
    <p:sldId id="274" r:id="rId14"/>
    <p:sldId id="277" r:id="rId15"/>
    <p:sldId id="265" r:id="rId16"/>
    <p:sldId id="294" r:id="rId17"/>
    <p:sldId id="284" r:id="rId18"/>
    <p:sldId id="285" r:id="rId19"/>
    <p:sldId id="272" r:id="rId20"/>
    <p:sldId id="280" r:id="rId21"/>
    <p:sldId id="266" r:id="rId22"/>
    <p:sldId id="267" r:id="rId23"/>
    <p:sldId id="295" r:id="rId24"/>
    <p:sldId id="293" r:id="rId25"/>
    <p:sldId id="288" r:id="rId26"/>
    <p:sldId id="268" r:id="rId27"/>
    <p:sldId id="279" r:id="rId28"/>
    <p:sldId id="287" r:id="rId29"/>
    <p:sldId id="289" r:id="rId30"/>
    <p:sldId id="296" r:id="rId31"/>
    <p:sldId id="291" r:id="rId32"/>
    <p:sldId id="290" r:id="rId33"/>
    <p:sldId id="292" r:id="rId34"/>
    <p:sldId id="27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F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BE87E-DECF-8D0A-53D8-3CC37A203BB7}" v="505" dt="2024-05-23T21:18:14.618"/>
    <p1510:client id="{6D27936F-CDE2-F2D2-FEA3-D0F1D849BCC9}" v="436" dt="2024-05-24T15:24:30.249"/>
    <p1510:client id="{9F499E64-5FD7-46CD-882D-B746B2B7DD1D}" v="2394" dt="2024-05-24T16:19:30.725"/>
    <p1510:client id="{B8DCF5D9-738D-4A50-95C9-AEEB36070AEE}" v="3198" dt="2024-05-24T17:03:12.143"/>
    <p1510:client id="{D047DF15-8C47-E197-84B5-24073549D3D1}" v="121" dt="2024-05-24T16:17:57.395"/>
    <p1510:client id="{F698A3CF-6A00-59D7-D3B7-5CFBA66956C6}" v="41" dt="2024-05-24T16:16:14.677"/>
    <p1510:client id="{FD3B7086-A389-CA55-0A97-2BF1B3E7C027}" v="34" dt="2024-05-24T17:44:10.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15_D74ECF2.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Development Process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Before</c:v>
                </c:pt>
              </c:strCache>
            </c:strRef>
          </c:tx>
          <c:spPr>
            <a:gradFill rotWithShape="1">
              <a:gsLst>
                <a:gs pos="0">
                  <a:schemeClr val="accent1">
                    <a:satMod val="100000"/>
                    <a:lumMod val="100000"/>
                  </a:schemeClr>
                </a:gs>
                <a:gs pos="50000">
                  <a:schemeClr val="accent1">
                    <a:shade val="99000"/>
                    <a:satMod val="105000"/>
                    <a:lumMod val="100000"/>
                  </a:schemeClr>
                </a:gs>
                <a:gs pos="100000">
                  <a:schemeClr val="accent1">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trendline>
            <c:spPr>
              <a:ln w="19050" cap="rnd">
                <a:solidFill>
                  <a:schemeClr val="accent1"/>
                </a:solidFill>
              </a:ln>
              <a:effectLst/>
            </c:spPr>
            <c:trendlineType val="exp"/>
            <c:dispRSqr val="0"/>
            <c:dispEq val="0"/>
          </c:trendline>
          <c:cat>
            <c:strRef>
              <c:f>Sheet1!$A$2:$A$6</c:f>
              <c:strCache>
                <c:ptCount val="5"/>
                <c:pt idx="0">
                  <c:v>Learning opportunities/Resources</c:v>
                </c:pt>
                <c:pt idx="1">
                  <c:v>Work Compensation/Benefits</c:v>
                </c:pt>
                <c:pt idx="2">
                  <c:v>Inclusivity &amp; Diversity</c:v>
                </c:pt>
                <c:pt idx="3">
                  <c:v>Remote options</c:v>
                </c:pt>
                <c:pt idx="4">
                  <c:v>Company culture &amp; Work environment</c:v>
                </c:pt>
              </c:strCache>
            </c:strRef>
          </c:cat>
          <c:val>
            <c:numRef>
              <c:f>Sheet1!$B$2:$B$6</c:f>
              <c:numCache>
                <c:formatCode>General</c:formatCode>
                <c:ptCount val="5"/>
                <c:pt idx="0">
                  <c:v>2</c:v>
                </c:pt>
                <c:pt idx="1">
                  <c:v>2</c:v>
                </c:pt>
                <c:pt idx="2">
                  <c:v>2</c:v>
                </c:pt>
                <c:pt idx="3">
                  <c:v>2</c:v>
                </c:pt>
                <c:pt idx="4">
                  <c:v>2</c:v>
                </c:pt>
              </c:numCache>
            </c:numRef>
          </c:val>
          <c:extLst>
            <c:ext xmlns:c16="http://schemas.microsoft.com/office/drawing/2014/chart" uri="{C3380CC4-5D6E-409C-BE32-E72D297353CC}">
              <c16:uniqueId val="{00000000-81E6-4843-B830-63EEB713205B}"/>
            </c:ext>
          </c:extLst>
        </c:ser>
        <c:ser>
          <c:idx val="1"/>
          <c:order val="1"/>
          <c:tx>
            <c:strRef>
              <c:f>Sheet1!$C$1</c:f>
              <c:strCache>
                <c:ptCount val="1"/>
                <c:pt idx="0">
                  <c:v>After</c:v>
                </c:pt>
              </c:strCache>
            </c:strRef>
          </c:tx>
          <c:spPr>
            <a:gradFill rotWithShape="1">
              <a:gsLst>
                <a:gs pos="0">
                  <a:schemeClr val="accent2">
                    <a:satMod val="100000"/>
                    <a:lumMod val="100000"/>
                  </a:schemeClr>
                </a:gs>
                <a:gs pos="50000">
                  <a:schemeClr val="accent2">
                    <a:shade val="99000"/>
                    <a:satMod val="105000"/>
                    <a:lumMod val="100000"/>
                  </a:schemeClr>
                </a:gs>
                <a:gs pos="100000">
                  <a:schemeClr val="accent2">
                    <a:shade val="98000"/>
                    <a:satMod val="105000"/>
                    <a:lumMod val="100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c:spPr>
          <c:invertIfNegative val="0"/>
          <c:cat>
            <c:strRef>
              <c:f>Sheet1!$A$2:$A$6</c:f>
              <c:strCache>
                <c:ptCount val="5"/>
                <c:pt idx="0">
                  <c:v>Learning opportunities/Resources</c:v>
                </c:pt>
                <c:pt idx="1">
                  <c:v>Work Compensation/Benefits</c:v>
                </c:pt>
                <c:pt idx="2">
                  <c:v>Inclusivity &amp; Diversity</c:v>
                </c:pt>
                <c:pt idx="3">
                  <c:v>Remote options</c:v>
                </c:pt>
                <c:pt idx="4">
                  <c:v>Company culture &amp; Work environment</c:v>
                </c:pt>
              </c:strCache>
            </c:strRef>
          </c:cat>
          <c:val>
            <c:numRef>
              <c:f>Sheet1!$C$2:$C$6</c:f>
              <c:numCache>
                <c:formatCode>General</c:formatCode>
                <c:ptCount val="5"/>
                <c:pt idx="0">
                  <c:v>10</c:v>
                </c:pt>
                <c:pt idx="1">
                  <c:v>10</c:v>
                </c:pt>
                <c:pt idx="2">
                  <c:v>0</c:v>
                </c:pt>
                <c:pt idx="3">
                  <c:v>0</c:v>
                </c:pt>
                <c:pt idx="4">
                  <c:v>0</c:v>
                </c:pt>
              </c:numCache>
            </c:numRef>
          </c:val>
          <c:extLst>
            <c:ext xmlns:c16="http://schemas.microsoft.com/office/drawing/2014/chart" uri="{C3380CC4-5D6E-409C-BE32-E72D297353CC}">
              <c16:uniqueId val="{00000001-81E6-4843-B830-63EEB713205B}"/>
            </c:ext>
          </c:extLst>
        </c:ser>
        <c:dLbls>
          <c:showLegendKey val="0"/>
          <c:showVal val="0"/>
          <c:showCatName val="0"/>
          <c:showSerName val="0"/>
          <c:showPercent val="0"/>
          <c:showBubbleSize val="0"/>
        </c:dLbls>
        <c:gapWidth val="115"/>
        <c:overlap val="-20"/>
        <c:axId val="1945359120"/>
        <c:axId val="1945360080"/>
      </c:barChart>
      <c:catAx>
        <c:axId val="1945359120"/>
        <c:scaling>
          <c:orientation val="minMax"/>
        </c:scaling>
        <c:delete val="0"/>
        <c:axPos val="l"/>
        <c:title>
          <c:tx>
            <c:rich>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Categories</a:t>
                </a:r>
              </a:p>
            </c:rich>
          </c:tx>
          <c:overlay val="0"/>
          <c:spPr>
            <a:noFill/>
            <a:ln>
              <a:noFill/>
            </a:ln>
            <a:effectLst/>
          </c:spPr>
          <c:txPr>
            <a:bodyPr rot="-540000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45360080"/>
        <c:crosses val="autoZero"/>
        <c:auto val="1"/>
        <c:lblAlgn val="ctr"/>
        <c:lblOffset val="100"/>
        <c:noMultiLvlLbl val="0"/>
      </c:catAx>
      <c:valAx>
        <c:axId val="1945360080"/>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r>
                  <a:rPr lang="en-US"/>
                  <a:t>Numbers of questions</a:t>
                </a:r>
              </a:p>
            </c:rich>
          </c:tx>
          <c:overlay val="0"/>
          <c:spPr>
            <a:noFill/>
            <a:ln>
              <a:noFill/>
            </a:ln>
            <a:effectLst/>
          </c:spPr>
          <c:txPr>
            <a:bodyPr rot="0" spcFirstLastPara="1" vertOverflow="ellipsis" vert="horz" wrap="square" anchor="ctr" anchorCtr="1"/>
            <a:lstStyle/>
            <a:p>
              <a:pPr>
                <a:defRPr sz="1197"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945359120"/>
        <c:crosses val="autoZero"/>
        <c:crossBetween val="between"/>
      </c:valAx>
      <c:spPr>
        <a:noFill/>
        <a:ln>
          <a:noFill/>
        </a:ln>
        <a:effectLst/>
      </c:spPr>
    </c:plotArea>
    <c:legend>
      <c:legendPos val="b"/>
      <c:legendEntry>
        <c:idx val="2"/>
        <c:delete val="1"/>
      </c:legendEntry>
      <c:layout>
        <c:manualLayout>
          <c:xMode val="edge"/>
          <c:yMode val="edge"/>
          <c:x val="0.449519804342639"/>
          <c:y val="0.94114703773087849"/>
          <c:w val="0.12116241151674223"/>
          <c:h val="4.49124418230249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11.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ata13.xml.rels><?xml version="1.0" encoding="UTF-8" standalone="yes"?>
<Relationships xmlns="http://schemas.openxmlformats.org/package/2006/relationships"><Relationship Id="rId3" Type="http://schemas.openxmlformats.org/officeDocument/2006/relationships/image" Target="../media/image62.svg"/><Relationship Id="rId2" Type="http://schemas.openxmlformats.org/officeDocument/2006/relationships/image" Target="../media/image61.png"/><Relationship Id="rId1" Type="http://schemas.openxmlformats.org/officeDocument/2006/relationships/hyperlink" Target="https://stem-surve.com/" TargetMode="External"/><Relationship Id="rId5" Type="http://schemas.openxmlformats.org/officeDocument/2006/relationships/image" Target="../media/image64.svg"/><Relationship Id="rId4" Type="http://schemas.openxmlformats.org/officeDocument/2006/relationships/image" Target="../media/image63.png"/></Relationships>
</file>

<file path=ppt/diagrams/_rels/data15.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55.png"/><Relationship Id="rId7" Type="http://schemas.openxmlformats.org/officeDocument/2006/relationships/image" Target="../media/image73.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56.svg"/></Relationships>
</file>

<file path=ppt/diagrams/_rels/data16.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79.svg"/><Relationship Id="rId5" Type="http://schemas.openxmlformats.org/officeDocument/2006/relationships/image" Target="../media/image34.png"/><Relationship Id="rId4" Type="http://schemas.openxmlformats.org/officeDocument/2006/relationships/image" Target="../media/image78.svg"/></Relationships>
</file>

<file path=ppt/diagrams/_rels/data17.xml.rels><?xml version="1.0" encoding="UTF-8" standalone="yes"?>
<Relationships xmlns="http://schemas.openxmlformats.org/package/2006/relationships"><Relationship Id="rId2" Type="http://schemas.openxmlformats.org/officeDocument/2006/relationships/image" Target="../media/image76.svg"/><Relationship Id="rId1" Type="http://schemas.openxmlformats.org/officeDocument/2006/relationships/image" Target="../media/image75.png"/></Relationships>
</file>

<file path=ppt/diagrams/_rels/data18.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84.png"/><Relationship Id="rId7" Type="http://schemas.openxmlformats.org/officeDocument/2006/relationships/image" Target="../media/image80.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10" Type="http://schemas.openxmlformats.org/officeDocument/2006/relationships/image" Target="../media/image90.svg"/><Relationship Id="rId4" Type="http://schemas.openxmlformats.org/officeDocument/2006/relationships/image" Target="../media/image85.svg"/><Relationship Id="rId9" Type="http://schemas.openxmlformats.org/officeDocument/2006/relationships/image" Target="../media/image89.pn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20.xml.rels><?xml version="1.0" encoding="UTF-8" standalone="yes"?>
<Relationships xmlns="http://schemas.openxmlformats.org/package/2006/relationships"><Relationship Id="rId8" Type="http://schemas.openxmlformats.org/officeDocument/2006/relationships/image" Target="../media/image98.sv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_rels/data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36.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ata9.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45.png"/><Relationship Id="rId1" Type="http://schemas.openxmlformats.org/officeDocument/2006/relationships/hyperlink" Target="https://4jehrhdlaq9.typeform.com/stem-survey" TargetMode="External"/></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svg"/><Relationship Id="rId1" Type="http://schemas.openxmlformats.org/officeDocument/2006/relationships/image" Target="../media/image61.png"/><Relationship Id="rId5" Type="http://schemas.openxmlformats.org/officeDocument/2006/relationships/hyperlink" Target="https://stem-surve.com/" TargetMode="External"/><Relationship Id="rId4" Type="http://schemas.openxmlformats.org/officeDocument/2006/relationships/image" Target="../media/image64.svg"/></Relationships>
</file>

<file path=ppt/diagrams/_rels/drawing15.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55.png"/><Relationship Id="rId7" Type="http://schemas.openxmlformats.org/officeDocument/2006/relationships/image" Target="../media/image73.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56.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81.svg"/><Relationship Id="rId3" Type="http://schemas.openxmlformats.org/officeDocument/2006/relationships/image" Target="../media/image77.png"/><Relationship Id="rId7" Type="http://schemas.openxmlformats.org/officeDocument/2006/relationships/image" Target="../media/image80.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79.svg"/><Relationship Id="rId5" Type="http://schemas.openxmlformats.org/officeDocument/2006/relationships/image" Target="../media/image34.png"/><Relationship Id="rId4" Type="http://schemas.openxmlformats.org/officeDocument/2006/relationships/image" Target="../media/image78.svg"/></Relationships>
</file>

<file path=ppt/diagrams/_rels/drawing17.xml.rels><?xml version="1.0" encoding="UTF-8" standalone="yes"?>
<Relationships xmlns="http://schemas.openxmlformats.org/package/2006/relationships"><Relationship Id="rId2" Type="http://schemas.openxmlformats.org/officeDocument/2006/relationships/image" Target="../media/image76.svg"/><Relationship Id="rId1" Type="http://schemas.openxmlformats.org/officeDocument/2006/relationships/image" Target="../media/image75.png"/></Relationships>
</file>

<file path=ppt/diagrams/_rels/drawing18.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84.png"/><Relationship Id="rId7" Type="http://schemas.openxmlformats.org/officeDocument/2006/relationships/image" Target="../media/image80.png"/><Relationship Id="rId2" Type="http://schemas.openxmlformats.org/officeDocument/2006/relationships/image" Target="../media/image83.svg"/><Relationship Id="rId1" Type="http://schemas.openxmlformats.org/officeDocument/2006/relationships/image" Target="../media/image82.png"/><Relationship Id="rId6" Type="http://schemas.openxmlformats.org/officeDocument/2006/relationships/image" Target="../media/image87.svg"/><Relationship Id="rId5" Type="http://schemas.openxmlformats.org/officeDocument/2006/relationships/image" Target="../media/image86.png"/><Relationship Id="rId10" Type="http://schemas.openxmlformats.org/officeDocument/2006/relationships/image" Target="../media/image90.svg"/><Relationship Id="rId4" Type="http://schemas.openxmlformats.org/officeDocument/2006/relationships/image" Target="../media/image85.svg"/><Relationship Id="rId9" Type="http://schemas.openxmlformats.org/officeDocument/2006/relationships/image" Target="../media/image8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20.xml.rels><?xml version="1.0" encoding="UTF-8" standalone="yes"?>
<Relationships xmlns="http://schemas.openxmlformats.org/package/2006/relationships"><Relationship Id="rId8" Type="http://schemas.openxmlformats.org/officeDocument/2006/relationships/image" Target="../media/image98.sv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svg"/><Relationship Id="rId1" Type="http://schemas.openxmlformats.org/officeDocument/2006/relationships/image" Target="../media/image91.png"/><Relationship Id="rId6" Type="http://schemas.openxmlformats.org/officeDocument/2006/relationships/image" Target="../media/image96.svg"/><Relationship Id="rId5" Type="http://schemas.openxmlformats.org/officeDocument/2006/relationships/image" Target="../media/image95.png"/><Relationship Id="rId4" Type="http://schemas.openxmlformats.org/officeDocument/2006/relationships/image" Target="../media/image9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36.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9.xml.rels><?xml version="1.0" encoding="UTF-8" standalone="yes"?>
<Relationships xmlns="http://schemas.openxmlformats.org/package/2006/relationships"><Relationship Id="rId3" Type="http://schemas.openxmlformats.org/officeDocument/2006/relationships/hyperlink" Target="https://4jehrhdlaq9.typeform.com/stem-survey" TargetMode="External"/><Relationship Id="rId2" Type="http://schemas.openxmlformats.org/officeDocument/2006/relationships/image" Target="../media/image46.svg"/><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colored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6">
        <a:alpha val="0"/>
      </a:schemeClr>
    </dgm:fillClrLst>
    <dgm:linClrLst meth="repeat">
      <a:schemeClr val="accent6">
        <a:alpha val="0"/>
      </a:schemeClr>
    </dgm:linClrLst>
    <dgm:effectClrLst/>
    <dgm:txLinClrLst/>
    <dgm:txFillClrLst meth="repeat">
      <a:schemeClr val="accent6"/>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18/5/colors/Iconchunking_colored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accent6">
        <a:alpha val="0"/>
      </a:schemeClr>
    </dgm:fillClrLst>
    <dgm:linClrLst meth="repeat">
      <a:schemeClr val="accent6">
        <a:alpha val="0"/>
      </a:schemeClr>
    </dgm:linClrLst>
    <dgm:effectClrLst/>
    <dgm:txLinClrLst/>
    <dgm:txFillClrLst meth="repeat">
      <a:schemeClr val="accent6"/>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305FB2-578F-4D81-BC5E-9E5941B7EAC8}"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73BA7710-A322-4E06-851F-B7B59361DB59}">
      <dgm:prSet/>
      <dgm:spPr/>
      <dgm:t>
        <a:bodyPr/>
        <a:lstStyle/>
        <a:p>
          <a:pPr>
            <a:lnSpc>
              <a:spcPct val="100000"/>
            </a:lnSpc>
          </a:pPr>
          <a:r>
            <a:rPr lang="en-US" b="1" i="0"/>
            <a:t>Project Manager</a:t>
          </a:r>
          <a:r>
            <a:rPr lang="en-US" b="1"/>
            <a:t>: </a:t>
          </a:r>
          <a:r>
            <a:rPr lang="en-US" i="0"/>
            <a:t>Hafsah </a:t>
          </a:r>
          <a:endParaRPr lang="en-US"/>
        </a:p>
      </dgm:t>
    </dgm:pt>
    <dgm:pt modelId="{231518B2-8324-425E-900C-5ACAD664B38C}" type="parTrans" cxnId="{33835204-05F5-44F9-A7D1-D17E3A2A5D60}">
      <dgm:prSet/>
      <dgm:spPr/>
      <dgm:t>
        <a:bodyPr/>
        <a:lstStyle/>
        <a:p>
          <a:endParaRPr lang="en-US"/>
        </a:p>
      </dgm:t>
    </dgm:pt>
    <dgm:pt modelId="{12ACBBD7-90D8-43B6-8FF0-B983D7DD48BC}" type="sibTrans" cxnId="{33835204-05F5-44F9-A7D1-D17E3A2A5D60}">
      <dgm:prSet/>
      <dgm:spPr/>
      <dgm:t>
        <a:bodyPr/>
        <a:lstStyle/>
        <a:p>
          <a:endParaRPr lang="en-US"/>
        </a:p>
      </dgm:t>
    </dgm:pt>
    <dgm:pt modelId="{8F233905-C260-4522-8244-1C05ED7EAF0F}">
      <dgm:prSet/>
      <dgm:spPr/>
      <dgm:t>
        <a:bodyPr/>
        <a:lstStyle/>
        <a:p>
          <a:pPr>
            <a:lnSpc>
              <a:spcPct val="100000"/>
            </a:lnSpc>
          </a:pPr>
          <a:r>
            <a:rPr lang="en-US" b="1" i="0"/>
            <a:t>Developer</a:t>
          </a:r>
          <a:r>
            <a:rPr lang="en-US" b="1"/>
            <a:t>:</a:t>
          </a:r>
          <a:r>
            <a:rPr lang="en-US" i="0"/>
            <a:t> Kianna</a:t>
          </a:r>
          <a:endParaRPr lang="en-US"/>
        </a:p>
      </dgm:t>
    </dgm:pt>
    <dgm:pt modelId="{DAA2C135-8D77-48BA-BBBD-E082F50C74BB}" type="parTrans" cxnId="{DCA07C4A-5DFA-43CB-8DC1-96342D6EAD21}">
      <dgm:prSet/>
      <dgm:spPr/>
      <dgm:t>
        <a:bodyPr/>
        <a:lstStyle/>
        <a:p>
          <a:endParaRPr lang="en-US"/>
        </a:p>
      </dgm:t>
    </dgm:pt>
    <dgm:pt modelId="{7E3ABAA8-A746-48A5-B61C-7EC59F9E90DE}" type="sibTrans" cxnId="{DCA07C4A-5DFA-43CB-8DC1-96342D6EAD21}">
      <dgm:prSet/>
      <dgm:spPr/>
      <dgm:t>
        <a:bodyPr/>
        <a:lstStyle/>
        <a:p>
          <a:endParaRPr lang="en-US"/>
        </a:p>
      </dgm:t>
    </dgm:pt>
    <dgm:pt modelId="{97A01DE3-8D5B-413B-B7E5-63E8DB702626}">
      <dgm:prSet/>
      <dgm:spPr/>
      <dgm:t>
        <a:bodyPr/>
        <a:lstStyle/>
        <a:p>
          <a:pPr>
            <a:lnSpc>
              <a:spcPct val="100000"/>
            </a:lnSpc>
          </a:pPr>
          <a:r>
            <a:rPr lang="en-US" b="1" i="0"/>
            <a:t>Survey Development Data collection/Survey Promotion</a:t>
          </a:r>
          <a:r>
            <a:rPr lang="en-US" b="1"/>
            <a:t>:</a:t>
          </a:r>
          <a:r>
            <a:rPr lang="en-US" i="0"/>
            <a:t> Valery/Olamide</a:t>
          </a:r>
          <a:endParaRPr lang="en-US"/>
        </a:p>
      </dgm:t>
    </dgm:pt>
    <dgm:pt modelId="{76A2EB31-645D-47A5-A2E3-87BABC06D903}" type="parTrans" cxnId="{94C5B78D-5835-428E-9E6D-2258D1BE0B11}">
      <dgm:prSet/>
      <dgm:spPr/>
      <dgm:t>
        <a:bodyPr/>
        <a:lstStyle/>
        <a:p>
          <a:endParaRPr lang="en-US"/>
        </a:p>
      </dgm:t>
    </dgm:pt>
    <dgm:pt modelId="{0F9ED830-0027-4BFC-BDD4-DC343CEEEB6B}" type="sibTrans" cxnId="{94C5B78D-5835-428E-9E6D-2258D1BE0B11}">
      <dgm:prSet/>
      <dgm:spPr/>
      <dgm:t>
        <a:bodyPr/>
        <a:lstStyle/>
        <a:p>
          <a:endParaRPr lang="en-US"/>
        </a:p>
      </dgm:t>
    </dgm:pt>
    <dgm:pt modelId="{C82275FA-FAD8-4560-BE53-ACB509861822}">
      <dgm:prSet/>
      <dgm:spPr/>
      <dgm:t>
        <a:bodyPr/>
        <a:lstStyle/>
        <a:p>
          <a:pPr>
            <a:lnSpc>
              <a:spcPct val="100000"/>
            </a:lnSpc>
          </a:pPr>
          <a:r>
            <a:rPr lang="en-US" b="1" i="0"/>
            <a:t>Data Analyst: </a:t>
          </a:r>
          <a:r>
            <a:rPr lang="en-US" i="0"/>
            <a:t>Kaden/Hafsah</a:t>
          </a:r>
          <a:endParaRPr lang="en-US"/>
        </a:p>
      </dgm:t>
    </dgm:pt>
    <dgm:pt modelId="{F1ED5DF5-3A57-45B1-B595-13F1B6116A5E}" type="parTrans" cxnId="{29C076F8-AE97-4E52-838D-25EC59E7E9B1}">
      <dgm:prSet/>
      <dgm:spPr/>
      <dgm:t>
        <a:bodyPr/>
        <a:lstStyle/>
        <a:p>
          <a:endParaRPr lang="en-US"/>
        </a:p>
      </dgm:t>
    </dgm:pt>
    <dgm:pt modelId="{854B2A09-F95B-48EC-951D-1A0F68CCBBB6}" type="sibTrans" cxnId="{29C076F8-AE97-4E52-838D-25EC59E7E9B1}">
      <dgm:prSet/>
      <dgm:spPr/>
      <dgm:t>
        <a:bodyPr/>
        <a:lstStyle/>
        <a:p>
          <a:endParaRPr lang="en-US"/>
        </a:p>
      </dgm:t>
    </dgm:pt>
    <dgm:pt modelId="{BAF58CEE-11C1-4A33-8281-A4CBCF9EFEA1}" type="pres">
      <dgm:prSet presAssocID="{59305FB2-578F-4D81-BC5E-9E5941B7EAC8}" presName="root" presStyleCnt="0">
        <dgm:presLayoutVars>
          <dgm:dir/>
          <dgm:resizeHandles val="exact"/>
        </dgm:presLayoutVars>
      </dgm:prSet>
      <dgm:spPr/>
    </dgm:pt>
    <dgm:pt modelId="{C5637924-340E-4FC4-9C3E-582FCA9F6AE8}" type="pres">
      <dgm:prSet presAssocID="{73BA7710-A322-4E06-851F-B7B59361DB59}" presName="compNode" presStyleCnt="0"/>
      <dgm:spPr/>
    </dgm:pt>
    <dgm:pt modelId="{EB9CF3D6-43DC-4E46-87E7-D5E907ED9BE1}" type="pres">
      <dgm:prSet presAssocID="{73BA7710-A322-4E06-851F-B7B59361DB5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3F9CD245-83CF-48AF-96AB-B22ACC23331C}" type="pres">
      <dgm:prSet presAssocID="{73BA7710-A322-4E06-851F-B7B59361DB59}" presName="spaceRect" presStyleCnt="0"/>
      <dgm:spPr/>
    </dgm:pt>
    <dgm:pt modelId="{2CD861AB-E3BC-4003-ADF0-163346BE1008}" type="pres">
      <dgm:prSet presAssocID="{73BA7710-A322-4E06-851F-B7B59361DB59}" presName="textRect" presStyleLbl="revTx" presStyleIdx="0" presStyleCnt="4">
        <dgm:presLayoutVars>
          <dgm:chMax val="1"/>
          <dgm:chPref val="1"/>
        </dgm:presLayoutVars>
      </dgm:prSet>
      <dgm:spPr/>
    </dgm:pt>
    <dgm:pt modelId="{BCB206E5-1D7F-4ABD-A891-199AC1E68A17}" type="pres">
      <dgm:prSet presAssocID="{12ACBBD7-90D8-43B6-8FF0-B983D7DD48BC}" presName="sibTrans" presStyleCnt="0"/>
      <dgm:spPr/>
    </dgm:pt>
    <dgm:pt modelId="{53002D88-C61F-4B87-AD07-31E551E7A577}" type="pres">
      <dgm:prSet presAssocID="{8F233905-C260-4522-8244-1C05ED7EAF0F}" presName="compNode" presStyleCnt="0"/>
      <dgm:spPr/>
    </dgm:pt>
    <dgm:pt modelId="{3F70BB8C-F34B-4FC2-9319-AB5E4F8DBF54}" type="pres">
      <dgm:prSet presAssocID="{8F233905-C260-4522-8244-1C05ED7EAF0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5003C110-ED08-4463-AD62-DF58107B1264}" type="pres">
      <dgm:prSet presAssocID="{8F233905-C260-4522-8244-1C05ED7EAF0F}" presName="spaceRect" presStyleCnt="0"/>
      <dgm:spPr/>
    </dgm:pt>
    <dgm:pt modelId="{30D8ED2F-AE9D-40B7-8B4C-0AEAA9D7F362}" type="pres">
      <dgm:prSet presAssocID="{8F233905-C260-4522-8244-1C05ED7EAF0F}" presName="textRect" presStyleLbl="revTx" presStyleIdx="1" presStyleCnt="4">
        <dgm:presLayoutVars>
          <dgm:chMax val="1"/>
          <dgm:chPref val="1"/>
        </dgm:presLayoutVars>
      </dgm:prSet>
      <dgm:spPr/>
    </dgm:pt>
    <dgm:pt modelId="{99AFAB55-0276-45E6-BD75-05CDEFF13C3B}" type="pres">
      <dgm:prSet presAssocID="{7E3ABAA8-A746-48A5-B61C-7EC59F9E90DE}" presName="sibTrans" presStyleCnt="0"/>
      <dgm:spPr/>
    </dgm:pt>
    <dgm:pt modelId="{1FBCA48C-6147-40F9-A260-F93A1B7700B7}" type="pres">
      <dgm:prSet presAssocID="{97A01DE3-8D5B-413B-B7E5-63E8DB702626}" presName="compNode" presStyleCnt="0"/>
      <dgm:spPr/>
    </dgm:pt>
    <dgm:pt modelId="{DA59893C-0AB1-4729-99E9-240813AE73F9}" type="pres">
      <dgm:prSet presAssocID="{97A01DE3-8D5B-413B-B7E5-63E8DB70262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ting"/>
        </a:ext>
      </dgm:extLst>
    </dgm:pt>
    <dgm:pt modelId="{487D0A22-8FCF-4DF9-BC42-BEB380DAEE14}" type="pres">
      <dgm:prSet presAssocID="{97A01DE3-8D5B-413B-B7E5-63E8DB702626}" presName="spaceRect" presStyleCnt="0"/>
      <dgm:spPr/>
    </dgm:pt>
    <dgm:pt modelId="{F68ECC04-2BF5-4AC7-9FAB-685E20E977C1}" type="pres">
      <dgm:prSet presAssocID="{97A01DE3-8D5B-413B-B7E5-63E8DB702626}" presName="textRect" presStyleLbl="revTx" presStyleIdx="2" presStyleCnt="4">
        <dgm:presLayoutVars>
          <dgm:chMax val="1"/>
          <dgm:chPref val="1"/>
        </dgm:presLayoutVars>
      </dgm:prSet>
      <dgm:spPr/>
    </dgm:pt>
    <dgm:pt modelId="{9A4C8158-4A96-4937-9700-C279C25C06C6}" type="pres">
      <dgm:prSet presAssocID="{0F9ED830-0027-4BFC-BDD4-DC343CEEEB6B}" presName="sibTrans" presStyleCnt="0"/>
      <dgm:spPr/>
    </dgm:pt>
    <dgm:pt modelId="{4D2DDAEB-6701-4FE4-8B34-D2ED0379FBA4}" type="pres">
      <dgm:prSet presAssocID="{C82275FA-FAD8-4560-BE53-ACB509861822}" presName="compNode" presStyleCnt="0"/>
      <dgm:spPr/>
    </dgm:pt>
    <dgm:pt modelId="{305A46EA-E4E1-4249-8050-B04E55B2FBB9}" type="pres">
      <dgm:prSet presAssocID="{C82275FA-FAD8-4560-BE53-ACB50986182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rget Audience"/>
        </a:ext>
      </dgm:extLst>
    </dgm:pt>
    <dgm:pt modelId="{0C6D9F42-91F9-463E-B2F4-5E0A94D262E7}" type="pres">
      <dgm:prSet presAssocID="{C82275FA-FAD8-4560-BE53-ACB509861822}" presName="spaceRect" presStyleCnt="0"/>
      <dgm:spPr/>
    </dgm:pt>
    <dgm:pt modelId="{1F5F0380-F5A6-4D12-AC09-7F5E842AAE0F}" type="pres">
      <dgm:prSet presAssocID="{C82275FA-FAD8-4560-BE53-ACB509861822}" presName="textRect" presStyleLbl="revTx" presStyleIdx="3" presStyleCnt="4">
        <dgm:presLayoutVars>
          <dgm:chMax val="1"/>
          <dgm:chPref val="1"/>
        </dgm:presLayoutVars>
      </dgm:prSet>
      <dgm:spPr/>
    </dgm:pt>
  </dgm:ptLst>
  <dgm:cxnLst>
    <dgm:cxn modelId="{33835204-05F5-44F9-A7D1-D17E3A2A5D60}" srcId="{59305FB2-578F-4D81-BC5E-9E5941B7EAC8}" destId="{73BA7710-A322-4E06-851F-B7B59361DB59}" srcOrd="0" destOrd="0" parTransId="{231518B2-8324-425E-900C-5ACAD664B38C}" sibTransId="{12ACBBD7-90D8-43B6-8FF0-B983D7DD48BC}"/>
    <dgm:cxn modelId="{3430DE29-7FA5-4D99-A4A0-A3E5B7608B07}" type="presOf" srcId="{73BA7710-A322-4E06-851F-B7B59361DB59}" destId="{2CD861AB-E3BC-4003-ADF0-163346BE1008}" srcOrd="0" destOrd="0" presId="urn:microsoft.com/office/officeart/2018/2/layout/IconLabelList"/>
    <dgm:cxn modelId="{549C8C43-69E1-4360-A00D-C62338664D1A}" type="presOf" srcId="{59305FB2-578F-4D81-BC5E-9E5941B7EAC8}" destId="{BAF58CEE-11C1-4A33-8281-A4CBCF9EFEA1}" srcOrd="0" destOrd="0" presId="urn:microsoft.com/office/officeart/2018/2/layout/IconLabelList"/>
    <dgm:cxn modelId="{DCA07C4A-5DFA-43CB-8DC1-96342D6EAD21}" srcId="{59305FB2-578F-4D81-BC5E-9E5941B7EAC8}" destId="{8F233905-C260-4522-8244-1C05ED7EAF0F}" srcOrd="1" destOrd="0" parTransId="{DAA2C135-8D77-48BA-BBBD-E082F50C74BB}" sibTransId="{7E3ABAA8-A746-48A5-B61C-7EC59F9E90DE}"/>
    <dgm:cxn modelId="{94C5B78D-5835-428E-9E6D-2258D1BE0B11}" srcId="{59305FB2-578F-4D81-BC5E-9E5941B7EAC8}" destId="{97A01DE3-8D5B-413B-B7E5-63E8DB702626}" srcOrd="2" destOrd="0" parTransId="{76A2EB31-645D-47A5-A2E3-87BABC06D903}" sibTransId="{0F9ED830-0027-4BFC-BDD4-DC343CEEEB6B}"/>
    <dgm:cxn modelId="{C2C8C59A-3B09-436E-8B11-E298C1FB7C32}" type="presOf" srcId="{8F233905-C260-4522-8244-1C05ED7EAF0F}" destId="{30D8ED2F-AE9D-40B7-8B4C-0AEAA9D7F362}" srcOrd="0" destOrd="0" presId="urn:microsoft.com/office/officeart/2018/2/layout/IconLabelList"/>
    <dgm:cxn modelId="{796BE3C1-3B7C-4820-976E-AEEEC8AA09F3}" type="presOf" srcId="{C82275FA-FAD8-4560-BE53-ACB509861822}" destId="{1F5F0380-F5A6-4D12-AC09-7F5E842AAE0F}" srcOrd="0" destOrd="0" presId="urn:microsoft.com/office/officeart/2018/2/layout/IconLabelList"/>
    <dgm:cxn modelId="{9D76D1C5-5986-468B-A63C-B27A0588D5D7}" type="presOf" srcId="{97A01DE3-8D5B-413B-B7E5-63E8DB702626}" destId="{F68ECC04-2BF5-4AC7-9FAB-685E20E977C1}" srcOrd="0" destOrd="0" presId="urn:microsoft.com/office/officeart/2018/2/layout/IconLabelList"/>
    <dgm:cxn modelId="{29C076F8-AE97-4E52-838D-25EC59E7E9B1}" srcId="{59305FB2-578F-4D81-BC5E-9E5941B7EAC8}" destId="{C82275FA-FAD8-4560-BE53-ACB509861822}" srcOrd="3" destOrd="0" parTransId="{F1ED5DF5-3A57-45B1-B595-13F1B6116A5E}" sibTransId="{854B2A09-F95B-48EC-951D-1A0F68CCBBB6}"/>
    <dgm:cxn modelId="{3FEB194A-0F4A-4EEC-8D1D-8A7D6517138D}" type="presParOf" srcId="{BAF58CEE-11C1-4A33-8281-A4CBCF9EFEA1}" destId="{C5637924-340E-4FC4-9C3E-582FCA9F6AE8}" srcOrd="0" destOrd="0" presId="urn:microsoft.com/office/officeart/2018/2/layout/IconLabelList"/>
    <dgm:cxn modelId="{BD837C6E-96D8-464E-8445-5BB3154A18D8}" type="presParOf" srcId="{C5637924-340E-4FC4-9C3E-582FCA9F6AE8}" destId="{EB9CF3D6-43DC-4E46-87E7-D5E907ED9BE1}" srcOrd="0" destOrd="0" presId="urn:microsoft.com/office/officeart/2018/2/layout/IconLabelList"/>
    <dgm:cxn modelId="{6C082062-51F5-4BA6-AA70-BD6E70C8B485}" type="presParOf" srcId="{C5637924-340E-4FC4-9C3E-582FCA9F6AE8}" destId="{3F9CD245-83CF-48AF-96AB-B22ACC23331C}" srcOrd="1" destOrd="0" presId="urn:microsoft.com/office/officeart/2018/2/layout/IconLabelList"/>
    <dgm:cxn modelId="{1279D2B3-9409-4D81-8ECC-C4D5C6FE940E}" type="presParOf" srcId="{C5637924-340E-4FC4-9C3E-582FCA9F6AE8}" destId="{2CD861AB-E3BC-4003-ADF0-163346BE1008}" srcOrd="2" destOrd="0" presId="urn:microsoft.com/office/officeart/2018/2/layout/IconLabelList"/>
    <dgm:cxn modelId="{8C609E6E-3503-4099-A923-0D46E90A97A7}" type="presParOf" srcId="{BAF58CEE-11C1-4A33-8281-A4CBCF9EFEA1}" destId="{BCB206E5-1D7F-4ABD-A891-199AC1E68A17}" srcOrd="1" destOrd="0" presId="urn:microsoft.com/office/officeart/2018/2/layout/IconLabelList"/>
    <dgm:cxn modelId="{469FE1C4-4FB5-495A-B1AC-0B7F364D28EC}" type="presParOf" srcId="{BAF58CEE-11C1-4A33-8281-A4CBCF9EFEA1}" destId="{53002D88-C61F-4B87-AD07-31E551E7A577}" srcOrd="2" destOrd="0" presId="urn:microsoft.com/office/officeart/2018/2/layout/IconLabelList"/>
    <dgm:cxn modelId="{169A0AAC-9F33-4929-9927-EAD56FD500A9}" type="presParOf" srcId="{53002D88-C61F-4B87-AD07-31E551E7A577}" destId="{3F70BB8C-F34B-4FC2-9319-AB5E4F8DBF54}" srcOrd="0" destOrd="0" presId="urn:microsoft.com/office/officeart/2018/2/layout/IconLabelList"/>
    <dgm:cxn modelId="{C9E7A6AC-ED8D-4522-9BFA-91F19E950D16}" type="presParOf" srcId="{53002D88-C61F-4B87-AD07-31E551E7A577}" destId="{5003C110-ED08-4463-AD62-DF58107B1264}" srcOrd="1" destOrd="0" presId="urn:microsoft.com/office/officeart/2018/2/layout/IconLabelList"/>
    <dgm:cxn modelId="{6A069547-FCB0-42FB-9D5B-EAF547DB5ACE}" type="presParOf" srcId="{53002D88-C61F-4B87-AD07-31E551E7A577}" destId="{30D8ED2F-AE9D-40B7-8B4C-0AEAA9D7F362}" srcOrd="2" destOrd="0" presId="urn:microsoft.com/office/officeart/2018/2/layout/IconLabelList"/>
    <dgm:cxn modelId="{C21321E0-AC86-4380-8891-62ED550B45C4}" type="presParOf" srcId="{BAF58CEE-11C1-4A33-8281-A4CBCF9EFEA1}" destId="{99AFAB55-0276-45E6-BD75-05CDEFF13C3B}" srcOrd="3" destOrd="0" presId="urn:microsoft.com/office/officeart/2018/2/layout/IconLabelList"/>
    <dgm:cxn modelId="{AE7988D0-A779-4466-8D18-C819C08B578C}" type="presParOf" srcId="{BAF58CEE-11C1-4A33-8281-A4CBCF9EFEA1}" destId="{1FBCA48C-6147-40F9-A260-F93A1B7700B7}" srcOrd="4" destOrd="0" presId="urn:microsoft.com/office/officeart/2018/2/layout/IconLabelList"/>
    <dgm:cxn modelId="{60901475-BF5A-4C76-9417-38B05971C8B8}" type="presParOf" srcId="{1FBCA48C-6147-40F9-A260-F93A1B7700B7}" destId="{DA59893C-0AB1-4729-99E9-240813AE73F9}" srcOrd="0" destOrd="0" presId="urn:microsoft.com/office/officeart/2018/2/layout/IconLabelList"/>
    <dgm:cxn modelId="{7EE5E025-818C-4D7B-8A39-7F80A0A2E9CD}" type="presParOf" srcId="{1FBCA48C-6147-40F9-A260-F93A1B7700B7}" destId="{487D0A22-8FCF-4DF9-BC42-BEB380DAEE14}" srcOrd="1" destOrd="0" presId="urn:microsoft.com/office/officeart/2018/2/layout/IconLabelList"/>
    <dgm:cxn modelId="{CB0EDF77-FC70-43C6-9F34-B4899A7E9DE0}" type="presParOf" srcId="{1FBCA48C-6147-40F9-A260-F93A1B7700B7}" destId="{F68ECC04-2BF5-4AC7-9FAB-685E20E977C1}" srcOrd="2" destOrd="0" presId="urn:microsoft.com/office/officeart/2018/2/layout/IconLabelList"/>
    <dgm:cxn modelId="{16917F04-5D2A-4E02-BB5F-4605C742CFAD}" type="presParOf" srcId="{BAF58CEE-11C1-4A33-8281-A4CBCF9EFEA1}" destId="{9A4C8158-4A96-4937-9700-C279C25C06C6}" srcOrd="5" destOrd="0" presId="urn:microsoft.com/office/officeart/2018/2/layout/IconLabelList"/>
    <dgm:cxn modelId="{77B7D600-C044-4AE8-98EC-9B4E7CF59DFD}" type="presParOf" srcId="{BAF58CEE-11C1-4A33-8281-A4CBCF9EFEA1}" destId="{4D2DDAEB-6701-4FE4-8B34-D2ED0379FBA4}" srcOrd="6" destOrd="0" presId="urn:microsoft.com/office/officeart/2018/2/layout/IconLabelList"/>
    <dgm:cxn modelId="{1FFE3B92-D65D-4C20-8350-2B6AAD4EB410}" type="presParOf" srcId="{4D2DDAEB-6701-4FE4-8B34-D2ED0379FBA4}" destId="{305A46EA-E4E1-4249-8050-B04E55B2FBB9}" srcOrd="0" destOrd="0" presId="urn:microsoft.com/office/officeart/2018/2/layout/IconLabelList"/>
    <dgm:cxn modelId="{1A0E3DA0-1DE2-44CA-9048-7C7A9EB248CF}" type="presParOf" srcId="{4D2DDAEB-6701-4FE4-8B34-D2ED0379FBA4}" destId="{0C6D9F42-91F9-463E-B2F4-5E0A94D262E7}" srcOrd="1" destOrd="0" presId="urn:microsoft.com/office/officeart/2018/2/layout/IconLabelList"/>
    <dgm:cxn modelId="{9B4D2685-D049-4F77-A91E-7270C7F958B7}" type="presParOf" srcId="{4D2DDAEB-6701-4FE4-8B34-D2ED0379FBA4}" destId="{1F5F0380-F5A6-4D12-AC09-7F5E842AAE0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B593D5-05F7-4763-ADE8-8FA20B62F350}" type="doc">
      <dgm:prSet loTypeId="urn:microsoft.com/office/officeart/2008/layout/LinedList" loCatId="list" qsTypeId="urn:microsoft.com/office/officeart/2005/8/quickstyle/simple5" qsCatId="simple" csTypeId="urn:microsoft.com/office/officeart/2005/8/colors/accent1_2" csCatId="accent1" phldr="1"/>
      <dgm:spPr/>
      <dgm:t>
        <a:bodyPr/>
        <a:lstStyle/>
        <a:p>
          <a:endParaRPr lang="en-US"/>
        </a:p>
      </dgm:t>
    </dgm:pt>
    <dgm:pt modelId="{A34C6D6C-0CDA-4C22-BFEB-9436F2B0AAD6}">
      <dgm:prSet/>
      <dgm:spPr/>
      <dgm:t>
        <a:bodyPr/>
        <a:lstStyle/>
        <a:p>
          <a:r>
            <a:rPr lang="en-US" b="1"/>
            <a:t>Introduction </a:t>
          </a:r>
          <a:r>
            <a:rPr lang="en-US"/>
            <a:t>- Welcome to the Future STEM  Workforce Insights and Importance of Survey</a:t>
          </a:r>
        </a:p>
      </dgm:t>
    </dgm:pt>
    <dgm:pt modelId="{82139C72-23C3-490C-92C7-64BB19471C8B}" type="parTrans" cxnId="{27B74477-BEBF-40A9-91B9-57C2663A98C4}">
      <dgm:prSet/>
      <dgm:spPr/>
      <dgm:t>
        <a:bodyPr/>
        <a:lstStyle/>
        <a:p>
          <a:endParaRPr lang="en-US"/>
        </a:p>
      </dgm:t>
    </dgm:pt>
    <dgm:pt modelId="{4E9F97A9-50CC-44CD-AD42-7C9BC388F640}" type="sibTrans" cxnId="{27B74477-BEBF-40A9-91B9-57C2663A98C4}">
      <dgm:prSet/>
      <dgm:spPr/>
      <dgm:t>
        <a:bodyPr/>
        <a:lstStyle/>
        <a:p>
          <a:endParaRPr lang="en-US"/>
        </a:p>
      </dgm:t>
    </dgm:pt>
    <dgm:pt modelId="{E1DEE6F4-72CA-48EF-A682-4CEFD852F9B1}">
      <dgm:prSet/>
      <dgm:spPr/>
      <dgm:t>
        <a:bodyPr/>
        <a:lstStyle/>
        <a:p>
          <a:r>
            <a:rPr lang="en-US" b="1"/>
            <a:t>Work Environment Preferences </a:t>
          </a:r>
          <a:r>
            <a:rPr lang="en-US"/>
            <a:t>– 1 Question</a:t>
          </a:r>
        </a:p>
      </dgm:t>
    </dgm:pt>
    <dgm:pt modelId="{E9D3E111-0B31-4D4D-A112-621D8FCD3994}" type="parTrans" cxnId="{545A394F-7F7B-474B-AA01-1F15F1BC870C}">
      <dgm:prSet/>
      <dgm:spPr/>
      <dgm:t>
        <a:bodyPr/>
        <a:lstStyle/>
        <a:p>
          <a:endParaRPr lang="en-US"/>
        </a:p>
      </dgm:t>
    </dgm:pt>
    <dgm:pt modelId="{28D6A602-D1BB-48F9-8B71-0115BB8F7032}" type="sibTrans" cxnId="{545A394F-7F7B-474B-AA01-1F15F1BC870C}">
      <dgm:prSet/>
      <dgm:spPr/>
      <dgm:t>
        <a:bodyPr/>
        <a:lstStyle/>
        <a:p>
          <a:endParaRPr lang="en-US"/>
        </a:p>
      </dgm:t>
    </dgm:pt>
    <dgm:pt modelId="{CA629112-A058-4271-B5B3-42B7591847A0}">
      <dgm:prSet/>
      <dgm:spPr/>
      <dgm:t>
        <a:bodyPr/>
        <a:lstStyle/>
        <a:p>
          <a:r>
            <a:rPr lang="en-US" b="1"/>
            <a:t>Salary, Compensation and Benefits </a:t>
          </a:r>
          <a:r>
            <a:rPr lang="en-US"/>
            <a:t>– 10 Questions</a:t>
          </a:r>
        </a:p>
      </dgm:t>
    </dgm:pt>
    <dgm:pt modelId="{8476F75F-780F-436B-8E22-1762FA63DBCD}" type="parTrans" cxnId="{B10A937F-388A-483D-B744-8CC5AE2F4159}">
      <dgm:prSet/>
      <dgm:spPr/>
      <dgm:t>
        <a:bodyPr/>
        <a:lstStyle/>
        <a:p>
          <a:endParaRPr lang="en-US"/>
        </a:p>
      </dgm:t>
    </dgm:pt>
    <dgm:pt modelId="{1C66F2D4-B3C3-4B2C-90B5-C555C0B28CA5}" type="sibTrans" cxnId="{B10A937F-388A-483D-B744-8CC5AE2F4159}">
      <dgm:prSet/>
      <dgm:spPr/>
      <dgm:t>
        <a:bodyPr/>
        <a:lstStyle/>
        <a:p>
          <a:endParaRPr lang="en-US"/>
        </a:p>
      </dgm:t>
    </dgm:pt>
    <dgm:pt modelId="{1DDD0017-8F8B-4694-A6C9-5657854350DB}">
      <dgm:prSet/>
      <dgm:spPr/>
      <dgm:t>
        <a:bodyPr/>
        <a:lstStyle/>
        <a:p>
          <a:r>
            <a:rPr lang="en-US" b="1"/>
            <a:t>Professional Development and Employer Preferences </a:t>
          </a:r>
          <a:r>
            <a:rPr lang="en-US"/>
            <a:t>– 9 Questions</a:t>
          </a:r>
        </a:p>
      </dgm:t>
    </dgm:pt>
    <dgm:pt modelId="{EDD11E32-51E3-4C95-93C2-71B379F40B95}" type="parTrans" cxnId="{56D64945-28CC-4C70-B189-E512B3B0390A}">
      <dgm:prSet/>
      <dgm:spPr/>
      <dgm:t>
        <a:bodyPr/>
        <a:lstStyle/>
        <a:p>
          <a:endParaRPr lang="en-US"/>
        </a:p>
      </dgm:t>
    </dgm:pt>
    <dgm:pt modelId="{66DEC1CB-6663-4C53-93A2-4343382B56FE}" type="sibTrans" cxnId="{56D64945-28CC-4C70-B189-E512B3B0390A}">
      <dgm:prSet/>
      <dgm:spPr/>
      <dgm:t>
        <a:bodyPr/>
        <a:lstStyle/>
        <a:p>
          <a:endParaRPr lang="en-US"/>
        </a:p>
      </dgm:t>
    </dgm:pt>
    <dgm:pt modelId="{16EEF97B-3782-4816-81A1-D9068F7FC2EE}">
      <dgm:prSet/>
      <dgm:spPr/>
      <dgm:t>
        <a:bodyPr/>
        <a:lstStyle/>
        <a:p>
          <a:r>
            <a:rPr lang="en-US" b="1"/>
            <a:t>Demographics</a:t>
          </a:r>
          <a:r>
            <a:rPr lang="en-US"/>
            <a:t> – 8 Questions</a:t>
          </a:r>
        </a:p>
      </dgm:t>
    </dgm:pt>
    <dgm:pt modelId="{B4564F8F-2CF8-4943-9316-92C227C91351}" type="parTrans" cxnId="{D6558C66-366C-4CAD-AB4B-A2CE5FF38405}">
      <dgm:prSet/>
      <dgm:spPr/>
      <dgm:t>
        <a:bodyPr/>
        <a:lstStyle/>
        <a:p>
          <a:endParaRPr lang="en-US"/>
        </a:p>
      </dgm:t>
    </dgm:pt>
    <dgm:pt modelId="{0A478874-530C-4DC5-A789-7E57808FEA09}" type="sibTrans" cxnId="{D6558C66-366C-4CAD-AB4B-A2CE5FF38405}">
      <dgm:prSet/>
      <dgm:spPr/>
      <dgm:t>
        <a:bodyPr/>
        <a:lstStyle/>
        <a:p>
          <a:endParaRPr lang="en-US"/>
        </a:p>
      </dgm:t>
    </dgm:pt>
    <dgm:pt modelId="{54C3B564-3B8F-4013-A9CA-437B0DFA3AE6}" type="pres">
      <dgm:prSet presAssocID="{15B593D5-05F7-4763-ADE8-8FA20B62F350}" presName="vert0" presStyleCnt="0">
        <dgm:presLayoutVars>
          <dgm:dir/>
          <dgm:animOne val="branch"/>
          <dgm:animLvl val="lvl"/>
        </dgm:presLayoutVars>
      </dgm:prSet>
      <dgm:spPr/>
    </dgm:pt>
    <dgm:pt modelId="{621EA385-F636-4FE7-BCCE-BB19295C04AA}" type="pres">
      <dgm:prSet presAssocID="{A34C6D6C-0CDA-4C22-BFEB-9436F2B0AAD6}" presName="thickLine" presStyleLbl="alignNode1" presStyleIdx="0" presStyleCnt="5"/>
      <dgm:spPr/>
    </dgm:pt>
    <dgm:pt modelId="{2AFC28B2-AAE2-409A-ABEA-2F5030DE443C}" type="pres">
      <dgm:prSet presAssocID="{A34C6D6C-0CDA-4C22-BFEB-9436F2B0AAD6}" presName="horz1" presStyleCnt="0"/>
      <dgm:spPr/>
    </dgm:pt>
    <dgm:pt modelId="{3899FF17-D2D3-4E0E-9CD0-666D5376CE7B}" type="pres">
      <dgm:prSet presAssocID="{A34C6D6C-0CDA-4C22-BFEB-9436F2B0AAD6}" presName="tx1" presStyleLbl="revTx" presStyleIdx="0" presStyleCnt="5"/>
      <dgm:spPr/>
    </dgm:pt>
    <dgm:pt modelId="{74B14653-6A9D-4BE2-93A1-1D3AEE3C4245}" type="pres">
      <dgm:prSet presAssocID="{A34C6D6C-0CDA-4C22-BFEB-9436F2B0AAD6}" presName="vert1" presStyleCnt="0"/>
      <dgm:spPr/>
    </dgm:pt>
    <dgm:pt modelId="{33EEBA1F-008A-4EAB-ABC4-73024044085F}" type="pres">
      <dgm:prSet presAssocID="{E1DEE6F4-72CA-48EF-A682-4CEFD852F9B1}" presName="thickLine" presStyleLbl="alignNode1" presStyleIdx="1" presStyleCnt="5"/>
      <dgm:spPr/>
    </dgm:pt>
    <dgm:pt modelId="{6019BE68-CF5B-47CE-8B69-A2EA76215352}" type="pres">
      <dgm:prSet presAssocID="{E1DEE6F4-72CA-48EF-A682-4CEFD852F9B1}" presName="horz1" presStyleCnt="0"/>
      <dgm:spPr/>
    </dgm:pt>
    <dgm:pt modelId="{A6C07176-2C10-4640-A561-2A3FB15CF75E}" type="pres">
      <dgm:prSet presAssocID="{E1DEE6F4-72CA-48EF-A682-4CEFD852F9B1}" presName="tx1" presStyleLbl="revTx" presStyleIdx="1" presStyleCnt="5"/>
      <dgm:spPr/>
    </dgm:pt>
    <dgm:pt modelId="{813026D5-2239-41A3-A15B-D2FEC69F93D5}" type="pres">
      <dgm:prSet presAssocID="{E1DEE6F4-72CA-48EF-A682-4CEFD852F9B1}" presName="vert1" presStyleCnt="0"/>
      <dgm:spPr/>
    </dgm:pt>
    <dgm:pt modelId="{B560B40B-9465-4AF0-994E-9CC2D2C86018}" type="pres">
      <dgm:prSet presAssocID="{CA629112-A058-4271-B5B3-42B7591847A0}" presName="thickLine" presStyleLbl="alignNode1" presStyleIdx="2" presStyleCnt="5"/>
      <dgm:spPr/>
    </dgm:pt>
    <dgm:pt modelId="{40001AF1-4A5A-495D-A3B9-6C54B6D2AE51}" type="pres">
      <dgm:prSet presAssocID="{CA629112-A058-4271-B5B3-42B7591847A0}" presName="horz1" presStyleCnt="0"/>
      <dgm:spPr/>
    </dgm:pt>
    <dgm:pt modelId="{F7AD489F-D721-4FDE-9979-C6C45454A62D}" type="pres">
      <dgm:prSet presAssocID="{CA629112-A058-4271-B5B3-42B7591847A0}" presName="tx1" presStyleLbl="revTx" presStyleIdx="2" presStyleCnt="5"/>
      <dgm:spPr/>
    </dgm:pt>
    <dgm:pt modelId="{B2CEF588-B25B-4480-9C1F-32C393FFCD94}" type="pres">
      <dgm:prSet presAssocID="{CA629112-A058-4271-B5B3-42B7591847A0}" presName="vert1" presStyleCnt="0"/>
      <dgm:spPr/>
    </dgm:pt>
    <dgm:pt modelId="{0D6BD924-4D35-4C5B-8FB7-8E966E332A8F}" type="pres">
      <dgm:prSet presAssocID="{1DDD0017-8F8B-4694-A6C9-5657854350DB}" presName="thickLine" presStyleLbl="alignNode1" presStyleIdx="3" presStyleCnt="5"/>
      <dgm:spPr/>
    </dgm:pt>
    <dgm:pt modelId="{D6C56CA0-1AED-49C3-B0EC-DCFF922FE5E5}" type="pres">
      <dgm:prSet presAssocID="{1DDD0017-8F8B-4694-A6C9-5657854350DB}" presName="horz1" presStyleCnt="0"/>
      <dgm:spPr/>
    </dgm:pt>
    <dgm:pt modelId="{03E148CC-25BD-4798-9A4F-CBF9D2DE400B}" type="pres">
      <dgm:prSet presAssocID="{1DDD0017-8F8B-4694-A6C9-5657854350DB}" presName="tx1" presStyleLbl="revTx" presStyleIdx="3" presStyleCnt="5"/>
      <dgm:spPr/>
    </dgm:pt>
    <dgm:pt modelId="{822D87A1-9640-4BE7-A613-7BD63897A141}" type="pres">
      <dgm:prSet presAssocID="{1DDD0017-8F8B-4694-A6C9-5657854350DB}" presName="vert1" presStyleCnt="0"/>
      <dgm:spPr/>
    </dgm:pt>
    <dgm:pt modelId="{6DDE7AC1-3EEF-419D-917C-AFEAF91C767A}" type="pres">
      <dgm:prSet presAssocID="{16EEF97B-3782-4816-81A1-D9068F7FC2EE}" presName="thickLine" presStyleLbl="alignNode1" presStyleIdx="4" presStyleCnt="5"/>
      <dgm:spPr/>
    </dgm:pt>
    <dgm:pt modelId="{D8C91116-5C57-4E84-A8D1-B57DE8FCAD63}" type="pres">
      <dgm:prSet presAssocID="{16EEF97B-3782-4816-81A1-D9068F7FC2EE}" presName="horz1" presStyleCnt="0"/>
      <dgm:spPr/>
    </dgm:pt>
    <dgm:pt modelId="{77A2833A-CF9E-4648-99C1-293615C60713}" type="pres">
      <dgm:prSet presAssocID="{16EEF97B-3782-4816-81A1-D9068F7FC2EE}" presName="tx1" presStyleLbl="revTx" presStyleIdx="4" presStyleCnt="5"/>
      <dgm:spPr/>
    </dgm:pt>
    <dgm:pt modelId="{D61B2C46-2DD3-447D-B37E-D56AD4AA99F4}" type="pres">
      <dgm:prSet presAssocID="{16EEF97B-3782-4816-81A1-D9068F7FC2EE}" presName="vert1" presStyleCnt="0"/>
      <dgm:spPr/>
    </dgm:pt>
  </dgm:ptLst>
  <dgm:cxnLst>
    <dgm:cxn modelId="{260C1335-EDF0-467C-8A90-EA45746F2518}" type="presOf" srcId="{15B593D5-05F7-4763-ADE8-8FA20B62F350}" destId="{54C3B564-3B8F-4013-A9CA-437B0DFA3AE6}" srcOrd="0" destOrd="0" presId="urn:microsoft.com/office/officeart/2008/layout/LinedList"/>
    <dgm:cxn modelId="{56D64945-28CC-4C70-B189-E512B3B0390A}" srcId="{15B593D5-05F7-4763-ADE8-8FA20B62F350}" destId="{1DDD0017-8F8B-4694-A6C9-5657854350DB}" srcOrd="3" destOrd="0" parTransId="{EDD11E32-51E3-4C95-93C2-71B379F40B95}" sibTransId="{66DEC1CB-6663-4C53-93A2-4343382B56FE}"/>
    <dgm:cxn modelId="{D6558C66-366C-4CAD-AB4B-A2CE5FF38405}" srcId="{15B593D5-05F7-4763-ADE8-8FA20B62F350}" destId="{16EEF97B-3782-4816-81A1-D9068F7FC2EE}" srcOrd="4" destOrd="0" parTransId="{B4564F8F-2CF8-4943-9316-92C227C91351}" sibTransId="{0A478874-530C-4DC5-A789-7E57808FEA09}"/>
    <dgm:cxn modelId="{545A394F-7F7B-474B-AA01-1F15F1BC870C}" srcId="{15B593D5-05F7-4763-ADE8-8FA20B62F350}" destId="{E1DEE6F4-72CA-48EF-A682-4CEFD852F9B1}" srcOrd="1" destOrd="0" parTransId="{E9D3E111-0B31-4D4D-A112-621D8FCD3994}" sibTransId="{28D6A602-D1BB-48F9-8B71-0115BB8F7032}"/>
    <dgm:cxn modelId="{27B74477-BEBF-40A9-91B9-57C2663A98C4}" srcId="{15B593D5-05F7-4763-ADE8-8FA20B62F350}" destId="{A34C6D6C-0CDA-4C22-BFEB-9436F2B0AAD6}" srcOrd="0" destOrd="0" parTransId="{82139C72-23C3-490C-92C7-64BB19471C8B}" sibTransId="{4E9F97A9-50CC-44CD-AD42-7C9BC388F640}"/>
    <dgm:cxn modelId="{7F9AF97B-54CA-4615-AF6A-FE0E68D58C9E}" type="presOf" srcId="{E1DEE6F4-72CA-48EF-A682-4CEFD852F9B1}" destId="{A6C07176-2C10-4640-A561-2A3FB15CF75E}" srcOrd="0" destOrd="0" presId="urn:microsoft.com/office/officeart/2008/layout/LinedList"/>
    <dgm:cxn modelId="{B10A937F-388A-483D-B744-8CC5AE2F4159}" srcId="{15B593D5-05F7-4763-ADE8-8FA20B62F350}" destId="{CA629112-A058-4271-B5B3-42B7591847A0}" srcOrd="2" destOrd="0" parTransId="{8476F75F-780F-436B-8E22-1762FA63DBCD}" sibTransId="{1C66F2D4-B3C3-4B2C-90B5-C555C0B28CA5}"/>
    <dgm:cxn modelId="{DA08A094-DB51-41C9-B423-80EFA0DAC6EB}" type="presOf" srcId="{16EEF97B-3782-4816-81A1-D9068F7FC2EE}" destId="{77A2833A-CF9E-4648-99C1-293615C60713}" srcOrd="0" destOrd="0" presId="urn:microsoft.com/office/officeart/2008/layout/LinedList"/>
    <dgm:cxn modelId="{33BB1BA0-9833-4F73-BECD-E7444FA200DD}" type="presOf" srcId="{CA629112-A058-4271-B5B3-42B7591847A0}" destId="{F7AD489F-D721-4FDE-9979-C6C45454A62D}" srcOrd="0" destOrd="0" presId="urn:microsoft.com/office/officeart/2008/layout/LinedList"/>
    <dgm:cxn modelId="{36DCAAAB-C1C4-4209-909B-3CE0D2EDE580}" type="presOf" srcId="{1DDD0017-8F8B-4694-A6C9-5657854350DB}" destId="{03E148CC-25BD-4798-9A4F-CBF9D2DE400B}" srcOrd="0" destOrd="0" presId="urn:microsoft.com/office/officeart/2008/layout/LinedList"/>
    <dgm:cxn modelId="{42EF98BC-C4EB-44BC-AA94-7EEBBDE372B9}" type="presOf" srcId="{A34C6D6C-0CDA-4C22-BFEB-9436F2B0AAD6}" destId="{3899FF17-D2D3-4E0E-9CD0-666D5376CE7B}" srcOrd="0" destOrd="0" presId="urn:microsoft.com/office/officeart/2008/layout/LinedList"/>
    <dgm:cxn modelId="{D5B5CF29-7FE0-4765-A395-7330567F56B4}" type="presParOf" srcId="{54C3B564-3B8F-4013-A9CA-437B0DFA3AE6}" destId="{621EA385-F636-4FE7-BCCE-BB19295C04AA}" srcOrd="0" destOrd="0" presId="urn:microsoft.com/office/officeart/2008/layout/LinedList"/>
    <dgm:cxn modelId="{D574A4F7-5BA4-4051-826F-D968180A5289}" type="presParOf" srcId="{54C3B564-3B8F-4013-A9CA-437B0DFA3AE6}" destId="{2AFC28B2-AAE2-409A-ABEA-2F5030DE443C}" srcOrd="1" destOrd="0" presId="urn:microsoft.com/office/officeart/2008/layout/LinedList"/>
    <dgm:cxn modelId="{F7D98905-B38E-4A08-8D3D-2C4A72BC394F}" type="presParOf" srcId="{2AFC28B2-AAE2-409A-ABEA-2F5030DE443C}" destId="{3899FF17-D2D3-4E0E-9CD0-666D5376CE7B}" srcOrd="0" destOrd="0" presId="urn:microsoft.com/office/officeart/2008/layout/LinedList"/>
    <dgm:cxn modelId="{03971ECF-34FD-4998-AEDB-5BF95DFC09BE}" type="presParOf" srcId="{2AFC28B2-AAE2-409A-ABEA-2F5030DE443C}" destId="{74B14653-6A9D-4BE2-93A1-1D3AEE3C4245}" srcOrd="1" destOrd="0" presId="urn:microsoft.com/office/officeart/2008/layout/LinedList"/>
    <dgm:cxn modelId="{29E94F30-AD44-4FDF-97E3-66D678DB8F7D}" type="presParOf" srcId="{54C3B564-3B8F-4013-A9CA-437B0DFA3AE6}" destId="{33EEBA1F-008A-4EAB-ABC4-73024044085F}" srcOrd="2" destOrd="0" presId="urn:microsoft.com/office/officeart/2008/layout/LinedList"/>
    <dgm:cxn modelId="{D93FEFF2-B3BB-4867-8F0C-EB677D017930}" type="presParOf" srcId="{54C3B564-3B8F-4013-A9CA-437B0DFA3AE6}" destId="{6019BE68-CF5B-47CE-8B69-A2EA76215352}" srcOrd="3" destOrd="0" presId="urn:microsoft.com/office/officeart/2008/layout/LinedList"/>
    <dgm:cxn modelId="{274AD9D1-C136-4996-98D6-C6CCBA8EF1CF}" type="presParOf" srcId="{6019BE68-CF5B-47CE-8B69-A2EA76215352}" destId="{A6C07176-2C10-4640-A561-2A3FB15CF75E}" srcOrd="0" destOrd="0" presId="urn:microsoft.com/office/officeart/2008/layout/LinedList"/>
    <dgm:cxn modelId="{A882E235-B885-4C77-A7F5-ACEB9ADE717F}" type="presParOf" srcId="{6019BE68-CF5B-47CE-8B69-A2EA76215352}" destId="{813026D5-2239-41A3-A15B-D2FEC69F93D5}" srcOrd="1" destOrd="0" presId="urn:microsoft.com/office/officeart/2008/layout/LinedList"/>
    <dgm:cxn modelId="{DD975784-DC58-4E38-9F5D-AAA5D606385B}" type="presParOf" srcId="{54C3B564-3B8F-4013-A9CA-437B0DFA3AE6}" destId="{B560B40B-9465-4AF0-994E-9CC2D2C86018}" srcOrd="4" destOrd="0" presId="urn:microsoft.com/office/officeart/2008/layout/LinedList"/>
    <dgm:cxn modelId="{7A97120C-CC80-48D4-8C22-D374B4A493C0}" type="presParOf" srcId="{54C3B564-3B8F-4013-A9CA-437B0DFA3AE6}" destId="{40001AF1-4A5A-495D-A3B9-6C54B6D2AE51}" srcOrd="5" destOrd="0" presId="urn:microsoft.com/office/officeart/2008/layout/LinedList"/>
    <dgm:cxn modelId="{C15166EE-74B5-47CC-84D1-57E1331DEA8D}" type="presParOf" srcId="{40001AF1-4A5A-495D-A3B9-6C54B6D2AE51}" destId="{F7AD489F-D721-4FDE-9979-C6C45454A62D}" srcOrd="0" destOrd="0" presId="urn:microsoft.com/office/officeart/2008/layout/LinedList"/>
    <dgm:cxn modelId="{371BD066-55EE-4C62-9D4D-31D86F3B5A89}" type="presParOf" srcId="{40001AF1-4A5A-495D-A3B9-6C54B6D2AE51}" destId="{B2CEF588-B25B-4480-9C1F-32C393FFCD94}" srcOrd="1" destOrd="0" presId="urn:microsoft.com/office/officeart/2008/layout/LinedList"/>
    <dgm:cxn modelId="{D2D3591C-EFE9-4A43-AE03-CD55D1FB49F9}" type="presParOf" srcId="{54C3B564-3B8F-4013-A9CA-437B0DFA3AE6}" destId="{0D6BD924-4D35-4C5B-8FB7-8E966E332A8F}" srcOrd="6" destOrd="0" presId="urn:microsoft.com/office/officeart/2008/layout/LinedList"/>
    <dgm:cxn modelId="{1CC50FE2-260E-4484-86C3-846FCA99821D}" type="presParOf" srcId="{54C3B564-3B8F-4013-A9CA-437B0DFA3AE6}" destId="{D6C56CA0-1AED-49C3-B0EC-DCFF922FE5E5}" srcOrd="7" destOrd="0" presId="urn:microsoft.com/office/officeart/2008/layout/LinedList"/>
    <dgm:cxn modelId="{24BE421B-D5EA-4FB6-A983-304370182D8F}" type="presParOf" srcId="{D6C56CA0-1AED-49C3-B0EC-DCFF922FE5E5}" destId="{03E148CC-25BD-4798-9A4F-CBF9D2DE400B}" srcOrd="0" destOrd="0" presId="urn:microsoft.com/office/officeart/2008/layout/LinedList"/>
    <dgm:cxn modelId="{5DE5E2BF-D62B-465E-BCCB-A72943CDBE2F}" type="presParOf" srcId="{D6C56CA0-1AED-49C3-B0EC-DCFF922FE5E5}" destId="{822D87A1-9640-4BE7-A613-7BD63897A141}" srcOrd="1" destOrd="0" presId="urn:microsoft.com/office/officeart/2008/layout/LinedList"/>
    <dgm:cxn modelId="{191B853F-EA03-4466-8B07-523B3BAF3A01}" type="presParOf" srcId="{54C3B564-3B8F-4013-A9CA-437B0DFA3AE6}" destId="{6DDE7AC1-3EEF-419D-917C-AFEAF91C767A}" srcOrd="8" destOrd="0" presId="urn:microsoft.com/office/officeart/2008/layout/LinedList"/>
    <dgm:cxn modelId="{B07328FD-CDFF-484C-BF02-FCA4F7A61A21}" type="presParOf" srcId="{54C3B564-3B8F-4013-A9CA-437B0DFA3AE6}" destId="{D8C91116-5C57-4E84-A8D1-B57DE8FCAD63}" srcOrd="9" destOrd="0" presId="urn:microsoft.com/office/officeart/2008/layout/LinedList"/>
    <dgm:cxn modelId="{06B96F52-E1B5-49FC-9BBB-91E6353F5827}" type="presParOf" srcId="{D8C91116-5C57-4E84-A8D1-B57DE8FCAD63}" destId="{77A2833A-CF9E-4648-99C1-293615C60713}" srcOrd="0" destOrd="0" presId="urn:microsoft.com/office/officeart/2008/layout/LinedList"/>
    <dgm:cxn modelId="{D6905F86-3407-44FC-9F84-ACC9465167A4}" type="presParOf" srcId="{D8C91116-5C57-4E84-A8D1-B57DE8FCAD63}" destId="{D61B2C46-2DD3-447D-B37E-D56AD4AA99F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A6E9570-10AF-4916-9893-9EB2E3D29AA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F8F142A-A922-4AFF-93DD-F784079E505F}">
      <dgm:prSet/>
      <dgm:spPr/>
      <dgm:t>
        <a:bodyPr/>
        <a:lstStyle/>
        <a:p>
          <a:pPr>
            <a:lnSpc>
              <a:spcPct val="100000"/>
            </a:lnSpc>
          </a:pPr>
          <a:r>
            <a:rPr lang="en-US" b="0" i="0"/>
            <a:t>Before the virtual machine was set up, port </a:t>
          </a:r>
          <a:r>
            <a:rPr lang="en-US" b="1" i="0"/>
            <a:t>443</a:t>
          </a:r>
          <a:r>
            <a:rPr lang="en-US" b="0" i="0"/>
            <a:t> and port </a:t>
          </a:r>
          <a:r>
            <a:rPr lang="en-US" b="1" i="0"/>
            <a:t>80</a:t>
          </a:r>
          <a:r>
            <a:rPr lang="en-US" b="0" i="0"/>
            <a:t> were configured for the web server.</a:t>
          </a:r>
          <a:endParaRPr lang="en-US"/>
        </a:p>
      </dgm:t>
    </dgm:pt>
    <dgm:pt modelId="{50ECB601-C8F3-4387-975E-EFA4D3AC6B7B}" type="parTrans" cxnId="{32352C00-D3BD-486A-8574-85DB4A182796}">
      <dgm:prSet/>
      <dgm:spPr/>
      <dgm:t>
        <a:bodyPr/>
        <a:lstStyle/>
        <a:p>
          <a:endParaRPr lang="en-US"/>
        </a:p>
      </dgm:t>
    </dgm:pt>
    <dgm:pt modelId="{577DBFB7-1DEA-4863-91E6-EE50BD15B235}" type="sibTrans" cxnId="{32352C00-D3BD-486A-8574-85DB4A182796}">
      <dgm:prSet/>
      <dgm:spPr/>
      <dgm:t>
        <a:bodyPr/>
        <a:lstStyle/>
        <a:p>
          <a:pPr>
            <a:lnSpc>
              <a:spcPct val="100000"/>
            </a:lnSpc>
          </a:pPr>
          <a:endParaRPr lang="en-US"/>
        </a:p>
      </dgm:t>
    </dgm:pt>
    <dgm:pt modelId="{DABE22DA-CF49-45C5-9191-C62C59278297}">
      <dgm:prSet/>
      <dgm:spPr/>
      <dgm:t>
        <a:bodyPr/>
        <a:lstStyle/>
        <a:p>
          <a:pPr>
            <a:lnSpc>
              <a:spcPct val="100000"/>
            </a:lnSpc>
          </a:pPr>
          <a:r>
            <a:rPr lang="en-US" b="0" i="0"/>
            <a:t>The website was made using </a:t>
          </a:r>
          <a:r>
            <a:rPr lang="en-US" b="1" i="0"/>
            <a:t>AWS's Ubuntu Linux </a:t>
          </a:r>
          <a:r>
            <a:rPr lang="en-US" b="0" i="0"/>
            <a:t>12-month free tier </a:t>
          </a:r>
          <a:endParaRPr lang="en-US"/>
        </a:p>
      </dgm:t>
    </dgm:pt>
    <dgm:pt modelId="{BB60F4CD-54DF-496D-B104-81FBCAC2EC80}" type="parTrans" cxnId="{44A7E95F-3DF0-4CD6-892A-DAE0F0A81798}">
      <dgm:prSet/>
      <dgm:spPr/>
      <dgm:t>
        <a:bodyPr/>
        <a:lstStyle/>
        <a:p>
          <a:endParaRPr lang="en-US"/>
        </a:p>
      </dgm:t>
    </dgm:pt>
    <dgm:pt modelId="{A7D07319-F482-4A38-A3F0-6D3B37BD5215}" type="sibTrans" cxnId="{44A7E95F-3DF0-4CD6-892A-DAE0F0A81798}">
      <dgm:prSet/>
      <dgm:spPr/>
      <dgm:t>
        <a:bodyPr/>
        <a:lstStyle/>
        <a:p>
          <a:pPr>
            <a:lnSpc>
              <a:spcPct val="100000"/>
            </a:lnSpc>
          </a:pPr>
          <a:endParaRPr lang="en-US"/>
        </a:p>
      </dgm:t>
    </dgm:pt>
    <dgm:pt modelId="{65AEFFA2-5E0C-4DA6-B1B9-9965494414D6}">
      <dgm:prSet/>
      <dgm:spPr/>
      <dgm:t>
        <a:bodyPr/>
        <a:lstStyle/>
        <a:p>
          <a:pPr>
            <a:lnSpc>
              <a:spcPct val="100000"/>
            </a:lnSpc>
          </a:pPr>
          <a:r>
            <a:rPr lang="en-US" b="0" i="0"/>
            <a:t>On the Ubuntu Linux virtual machine, WordPress was downloaded through the terminal using commands.</a:t>
          </a:r>
          <a:endParaRPr lang="en-US"/>
        </a:p>
      </dgm:t>
    </dgm:pt>
    <dgm:pt modelId="{BC9FBA37-B9CC-498F-953E-DF409926E02B}" type="parTrans" cxnId="{93675159-9A8C-4AB4-8977-A43FDD505B94}">
      <dgm:prSet/>
      <dgm:spPr/>
      <dgm:t>
        <a:bodyPr/>
        <a:lstStyle/>
        <a:p>
          <a:endParaRPr lang="en-US"/>
        </a:p>
      </dgm:t>
    </dgm:pt>
    <dgm:pt modelId="{A6A523BA-2F8F-4B9D-BA20-225232AF59B8}" type="sibTrans" cxnId="{93675159-9A8C-4AB4-8977-A43FDD505B94}">
      <dgm:prSet/>
      <dgm:spPr/>
      <dgm:t>
        <a:bodyPr/>
        <a:lstStyle/>
        <a:p>
          <a:pPr>
            <a:lnSpc>
              <a:spcPct val="100000"/>
            </a:lnSpc>
          </a:pPr>
          <a:endParaRPr lang="en-US"/>
        </a:p>
      </dgm:t>
    </dgm:pt>
    <dgm:pt modelId="{2F8DDE47-23FB-4369-A478-5AFE0049A48E}">
      <dgm:prSet/>
      <dgm:spPr/>
      <dgm:t>
        <a:bodyPr/>
        <a:lstStyle/>
        <a:p>
          <a:pPr>
            <a:lnSpc>
              <a:spcPct val="100000"/>
            </a:lnSpc>
          </a:pPr>
          <a:r>
            <a:rPr lang="en-US" b="0" i="0"/>
            <a:t>Word press's files are stored within the virtual machine</a:t>
          </a:r>
          <a:endParaRPr lang="en-US"/>
        </a:p>
      </dgm:t>
    </dgm:pt>
    <dgm:pt modelId="{93DE828C-4021-493B-87AB-18920826872E}" type="parTrans" cxnId="{83F0D68B-9B76-46EE-B410-DBF7A094562D}">
      <dgm:prSet/>
      <dgm:spPr/>
      <dgm:t>
        <a:bodyPr/>
        <a:lstStyle/>
        <a:p>
          <a:endParaRPr lang="en-US"/>
        </a:p>
      </dgm:t>
    </dgm:pt>
    <dgm:pt modelId="{4A9667B5-46CB-4BFD-8803-AE982ED5A236}" type="sibTrans" cxnId="{83F0D68B-9B76-46EE-B410-DBF7A094562D}">
      <dgm:prSet/>
      <dgm:spPr/>
      <dgm:t>
        <a:bodyPr/>
        <a:lstStyle/>
        <a:p>
          <a:endParaRPr lang="en-US"/>
        </a:p>
      </dgm:t>
    </dgm:pt>
    <dgm:pt modelId="{AB22D928-091B-4E30-B390-20C0A4AA851C}" type="pres">
      <dgm:prSet presAssocID="{5A6E9570-10AF-4916-9893-9EB2E3D29AA7}" presName="root" presStyleCnt="0">
        <dgm:presLayoutVars>
          <dgm:dir/>
          <dgm:resizeHandles val="exact"/>
        </dgm:presLayoutVars>
      </dgm:prSet>
      <dgm:spPr/>
    </dgm:pt>
    <dgm:pt modelId="{316980CD-590E-4E21-94FE-D3D4862CE31E}" type="pres">
      <dgm:prSet presAssocID="{5A6E9570-10AF-4916-9893-9EB2E3D29AA7}" presName="container" presStyleCnt="0">
        <dgm:presLayoutVars>
          <dgm:dir/>
          <dgm:resizeHandles val="exact"/>
        </dgm:presLayoutVars>
      </dgm:prSet>
      <dgm:spPr/>
    </dgm:pt>
    <dgm:pt modelId="{893CEF15-F67D-4B18-BA05-18429D56A518}" type="pres">
      <dgm:prSet presAssocID="{EF8F142A-A922-4AFF-93DD-F784079E505F}" presName="compNode" presStyleCnt="0"/>
      <dgm:spPr/>
    </dgm:pt>
    <dgm:pt modelId="{AB9489C1-96B2-4EC6-9500-928CD5E77BF1}" type="pres">
      <dgm:prSet presAssocID="{EF8F142A-A922-4AFF-93DD-F784079E505F}" presName="iconBgRect" presStyleLbl="bgShp" presStyleIdx="0" presStyleCnt="4"/>
      <dgm:spPr/>
    </dgm:pt>
    <dgm:pt modelId="{E53AAADE-198A-4C29-A6A8-AE1971E0EF9D}" type="pres">
      <dgm:prSet presAssocID="{EF8F142A-A922-4AFF-93DD-F784079E505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93821F0A-8FC4-4630-B2A9-F66C6D69AE1C}" type="pres">
      <dgm:prSet presAssocID="{EF8F142A-A922-4AFF-93DD-F784079E505F}" presName="spaceRect" presStyleCnt="0"/>
      <dgm:spPr/>
    </dgm:pt>
    <dgm:pt modelId="{5A340E63-022C-448B-96D8-A2849A0902BD}" type="pres">
      <dgm:prSet presAssocID="{EF8F142A-A922-4AFF-93DD-F784079E505F}" presName="textRect" presStyleLbl="revTx" presStyleIdx="0" presStyleCnt="4">
        <dgm:presLayoutVars>
          <dgm:chMax val="1"/>
          <dgm:chPref val="1"/>
        </dgm:presLayoutVars>
      </dgm:prSet>
      <dgm:spPr/>
    </dgm:pt>
    <dgm:pt modelId="{12FEFFDD-DCD9-4A49-A0B2-D7F11E3B9533}" type="pres">
      <dgm:prSet presAssocID="{577DBFB7-1DEA-4863-91E6-EE50BD15B235}" presName="sibTrans" presStyleLbl="sibTrans2D1" presStyleIdx="0" presStyleCnt="0"/>
      <dgm:spPr/>
    </dgm:pt>
    <dgm:pt modelId="{F31921AD-A1EE-42CF-8FC8-8D085ED519B9}" type="pres">
      <dgm:prSet presAssocID="{DABE22DA-CF49-45C5-9191-C62C59278297}" presName="compNode" presStyleCnt="0"/>
      <dgm:spPr/>
    </dgm:pt>
    <dgm:pt modelId="{09147B45-FD71-4D4A-A0CA-0ACF3899CE06}" type="pres">
      <dgm:prSet presAssocID="{DABE22DA-CF49-45C5-9191-C62C59278297}" presName="iconBgRect" presStyleLbl="bgShp" presStyleIdx="1" presStyleCnt="4"/>
      <dgm:spPr/>
    </dgm:pt>
    <dgm:pt modelId="{4AD7AEFB-1E3B-40CE-A304-334DD2464CD9}" type="pres">
      <dgm:prSet presAssocID="{DABE22DA-CF49-45C5-9191-C62C5927829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5F0F3284-9DEB-4438-ABC6-F1F44519B81C}" type="pres">
      <dgm:prSet presAssocID="{DABE22DA-CF49-45C5-9191-C62C59278297}" presName="spaceRect" presStyleCnt="0"/>
      <dgm:spPr/>
    </dgm:pt>
    <dgm:pt modelId="{1AD1A8C3-4727-42B2-BCBB-FB90D7623284}" type="pres">
      <dgm:prSet presAssocID="{DABE22DA-CF49-45C5-9191-C62C59278297}" presName="textRect" presStyleLbl="revTx" presStyleIdx="1" presStyleCnt="4">
        <dgm:presLayoutVars>
          <dgm:chMax val="1"/>
          <dgm:chPref val="1"/>
        </dgm:presLayoutVars>
      </dgm:prSet>
      <dgm:spPr/>
    </dgm:pt>
    <dgm:pt modelId="{717C258E-3CD6-49CC-B8BD-2DE757CDF4FC}" type="pres">
      <dgm:prSet presAssocID="{A7D07319-F482-4A38-A3F0-6D3B37BD5215}" presName="sibTrans" presStyleLbl="sibTrans2D1" presStyleIdx="0" presStyleCnt="0"/>
      <dgm:spPr/>
    </dgm:pt>
    <dgm:pt modelId="{4C714A9E-89AF-401D-AF6E-91E88B3C9376}" type="pres">
      <dgm:prSet presAssocID="{65AEFFA2-5E0C-4DA6-B1B9-9965494414D6}" presName="compNode" presStyleCnt="0"/>
      <dgm:spPr/>
    </dgm:pt>
    <dgm:pt modelId="{EAF19AF5-6CA9-484C-AF89-F1AEC041E1BA}" type="pres">
      <dgm:prSet presAssocID="{65AEFFA2-5E0C-4DA6-B1B9-9965494414D6}" presName="iconBgRect" presStyleLbl="bgShp" presStyleIdx="2" presStyleCnt="4"/>
      <dgm:spPr/>
    </dgm:pt>
    <dgm:pt modelId="{6BE40BD5-3265-47E3-8A7B-DD8BED1DB4A4}" type="pres">
      <dgm:prSet presAssocID="{65AEFFA2-5E0C-4DA6-B1B9-9965494414D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8553DF91-8A6A-4FBB-8AE1-F5B5C3EA9255}" type="pres">
      <dgm:prSet presAssocID="{65AEFFA2-5E0C-4DA6-B1B9-9965494414D6}" presName="spaceRect" presStyleCnt="0"/>
      <dgm:spPr/>
    </dgm:pt>
    <dgm:pt modelId="{9703F6F4-F115-425B-90FB-6762161F7319}" type="pres">
      <dgm:prSet presAssocID="{65AEFFA2-5E0C-4DA6-B1B9-9965494414D6}" presName="textRect" presStyleLbl="revTx" presStyleIdx="2" presStyleCnt="4">
        <dgm:presLayoutVars>
          <dgm:chMax val="1"/>
          <dgm:chPref val="1"/>
        </dgm:presLayoutVars>
      </dgm:prSet>
      <dgm:spPr/>
    </dgm:pt>
    <dgm:pt modelId="{02C030A7-8E1C-4941-9DA0-BAE9BFAA7065}" type="pres">
      <dgm:prSet presAssocID="{A6A523BA-2F8F-4B9D-BA20-225232AF59B8}" presName="sibTrans" presStyleLbl="sibTrans2D1" presStyleIdx="0" presStyleCnt="0"/>
      <dgm:spPr/>
    </dgm:pt>
    <dgm:pt modelId="{8545569E-C1FE-4E59-8EC1-9B19E1AD85CD}" type="pres">
      <dgm:prSet presAssocID="{2F8DDE47-23FB-4369-A478-5AFE0049A48E}" presName="compNode" presStyleCnt="0"/>
      <dgm:spPr/>
    </dgm:pt>
    <dgm:pt modelId="{D88431A9-0CD0-448C-B89F-B4F576B9C226}" type="pres">
      <dgm:prSet presAssocID="{2F8DDE47-23FB-4369-A478-5AFE0049A48E}" presName="iconBgRect" presStyleLbl="bgShp" presStyleIdx="3" presStyleCnt="4"/>
      <dgm:spPr/>
    </dgm:pt>
    <dgm:pt modelId="{0736C9E7-472B-406D-B73F-8DB0AA51F223}" type="pres">
      <dgm:prSet presAssocID="{2F8DDE47-23FB-4369-A478-5AFE0049A48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0D122CCF-EA05-472F-B661-79EC831DA90A}" type="pres">
      <dgm:prSet presAssocID="{2F8DDE47-23FB-4369-A478-5AFE0049A48E}" presName="spaceRect" presStyleCnt="0"/>
      <dgm:spPr/>
    </dgm:pt>
    <dgm:pt modelId="{99262B87-03F3-412D-BA99-EFAFBB86B044}" type="pres">
      <dgm:prSet presAssocID="{2F8DDE47-23FB-4369-A478-5AFE0049A48E}" presName="textRect" presStyleLbl="revTx" presStyleIdx="3" presStyleCnt="4">
        <dgm:presLayoutVars>
          <dgm:chMax val="1"/>
          <dgm:chPref val="1"/>
        </dgm:presLayoutVars>
      </dgm:prSet>
      <dgm:spPr/>
    </dgm:pt>
  </dgm:ptLst>
  <dgm:cxnLst>
    <dgm:cxn modelId="{32352C00-D3BD-486A-8574-85DB4A182796}" srcId="{5A6E9570-10AF-4916-9893-9EB2E3D29AA7}" destId="{EF8F142A-A922-4AFF-93DD-F784079E505F}" srcOrd="0" destOrd="0" parTransId="{50ECB601-C8F3-4387-975E-EFA4D3AC6B7B}" sibTransId="{577DBFB7-1DEA-4863-91E6-EE50BD15B235}"/>
    <dgm:cxn modelId="{BF05E815-D1CF-415F-98E3-B6CFAF5D2547}" type="presOf" srcId="{A7D07319-F482-4A38-A3F0-6D3B37BD5215}" destId="{717C258E-3CD6-49CC-B8BD-2DE757CDF4FC}" srcOrd="0" destOrd="0" presId="urn:microsoft.com/office/officeart/2018/2/layout/IconCircleList"/>
    <dgm:cxn modelId="{6C777D35-E5F2-46B2-A0CE-C3983A86087D}" type="presOf" srcId="{DABE22DA-CF49-45C5-9191-C62C59278297}" destId="{1AD1A8C3-4727-42B2-BCBB-FB90D7623284}" srcOrd="0" destOrd="0" presId="urn:microsoft.com/office/officeart/2018/2/layout/IconCircleList"/>
    <dgm:cxn modelId="{F7FA6840-BEAA-42F2-A4E8-F3019DFE0BE1}" type="presOf" srcId="{65AEFFA2-5E0C-4DA6-B1B9-9965494414D6}" destId="{9703F6F4-F115-425B-90FB-6762161F7319}" srcOrd="0" destOrd="0" presId="urn:microsoft.com/office/officeart/2018/2/layout/IconCircleList"/>
    <dgm:cxn modelId="{9D2ABB5B-A8F6-4C5F-83F9-7E768A0C5743}" type="presOf" srcId="{2F8DDE47-23FB-4369-A478-5AFE0049A48E}" destId="{99262B87-03F3-412D-BA99-EFAFBB86B044}" srcOrd="0" destOrd="0" presId="urn:microsoft.com/office/officeart/2018/2/layout/IconCircleList"/>
    <dgm:cxn modelId="{44A7E95F-3DF0-4CD6-892A-DAE0F0A81798}" srcId="{5A6E9570-10AF-4916-9893-9EB2E3D29AA7}" destId="{DABE22DA-CF49-45C5-9191-C62C59278297}" srcOrd="1" destOrd="0" parTransId="{BB60F4CD-54DF-496D-B104-81FBCAC2EC80}" sibTransId="{A7D07319-F482-4A38-A3F0-6D3B37BD5215}"/>
    <dgm:cxn modelId="{93675159-9A8C-4AB4-8977-A43FDD505B94}" srcId="{5A6E9570-10AF-4916-9893-9EB2E3D29AA7}" destId="{65AEFFA2-5E0C-4DA6-B1B9-9965494414D6}" srcOrd="2" destOrd="0" parTransId="{BC9FBA37-B9CC-498F-953E-DF409926E02B}" sibTransId="{A6A523BA-2F8F-4B9D-BA20-225232AF59B8}"/>
    <dgm:cxn modelId="{7EAB1F7B-B6C9-480A-84D9-7F852D81BCE8}" type="presOf" srcId="{EF8F142A-A922-4AFF-93DD-F784079E505F}" destId="{5A340E63-022C-448B-96D8-A2849A0902BD}" srcOrd="0" destOrd="0" presId="urn:microsoft.com/office/officeart/2018/2/layout/IconCircleList"/>
    <dgm:cxn modelId="{83F0D68B-9B76-46EE-B410-DBF7A094562D}" srcId="{5A6E9570-10AF-4916-9893-9EB2E3D29AA7}" destId="{2F8DDE47-23FB-4369-A478-5AFE0049A48E}" srcOrd="3" destOrd="0" parTransId="{93DE828C-4021-493B-87AB-18920826872E}" sibTransId="{4A9667B5-46CB-4BFD-8803-AE982ED5A236}"/>
    <dgm:cxn modelId="{B86C67A9-B00D-4305-9D1C-BDA6387A281A}" type="presOf" srcId="{577DBFB7-1DEA-4863-91E6-EE50BD15B235}" destId="{12FEFFDD-DCD9-4A49-A0B2-D7F11E3B9533}" srcOrd="0" destOrd="0" presId="urn:microsoft.com/office/officeart/2018/2/layout/IconCircleList"/>
    <dgm:cxn modelId="{BB1C72BA-CC47-4AC6-B2D4-E38B50B3ECD8}" type="presOf" srcId="{5A6E9570-10AF-4916-9893-9EB2E3D29AA7}" destId="{AB22D928-091B-4E30-B390-20C0A4AA851C}" srcOrd="0" destOrd="0" presId="urn:microsoft.com/office/officeart/2018/2/layout/IconCircleList"/>
    <dgm:cxn modelId="{DCEF16F2-30FE-40CE-9F1B-90DA03F62E93}" type="presOf" srcId="{A6A523BA-2F8F-4B9D-BA20-225232AF59B8}" destId="{02C030A7-8E1C-4941-9DA0-BAE9BFAA7065}" srcOrd="0" destOrd="0" presId="urn:microsoft.com/office/officeart/2018/2/layout/IconCircleList"/>
    <dgm:cxn modelId="{2BEE2675-F1DB-4056-A0FC-3C537809374F}" type="presParOf" srcId="{AB22D928-091B-4E30-B390-20C0A4AA851C}" destId="{316980CD-590E-4E21-94FE-D3D4862CE31E}" srcOrd="0" destOrd="0" presId="urn:microsoft.com/office/officeart/2018/2/layout/IconCircleList"/>
    <dgm:cxn modelId="{696C1D12-3218-465F-B696-5764A3F90820}" type="presParOf" srcId="{316980CD-590E-4E21-94FE-D3D4862CE31E}" destId="{893CEF15-F67D-4B18-BA05-18429D56A518}" srcOrd="0" destOrd="0" presId="urn:microsoft.com/office/officeart/2018/2/layout/IconCircleList"/>
    <dgm:cxn modelId="{C1F10A05-812A-40C7-8A86-192CAF3D35E4}" type="presParOf" srcId="{893CEF15-F67D-4B18-BA05-18429D56A518}" destId="{AB9489C1-96B2-4EC6-9500-928CD5E77BF1}" srcOrd="0" destOrd="0" presId="urn:microsoft.com/office/officeart/2018/2/layout/IconCircleList"/>
    <dgm:cxn modelId="{28A6CF67-A47A-454B-A2D1-14824CDFE336}" type="presParOf" srcId="{893CEF15-F67D-4B18-BA05-18429D56A518}" destId="{E53AAADE-198A-4C29-A6A8-AE1971E0EF9D}" srcOrd="1" destOrd="0" presId="urn:microsoft.com/office/officeart/2018/2/layout/IconCircleList"/>
    <dgm:cxn modelId="{5C83CB58-C210-41DB-A9EC-B0E7A0CA9102}" type="presParOf" srcId="{893CEF15-F67D-4B18-BA05-18429D56A518}" destId="{93821F0A-8FC4-4630-B2A9-F66C6D69AE1C}" srcOrd="2" destOrd="0" presId="urn:microsoft.com/office/officeart/2018/2/layout/IconCircleList"/>
    <dgm:cxn modelId="{D2E0FC38-19DF-4854-B643-DE1459FE23C0}" type="presParOf" srcId="{893CEF15-F67D-4B18-BA05-18429D56A518}" destId="{5A340E63-022C-448B-96D8-A2849A0902BD}" srcOrd="3" destOrd="0" presId="urn:microsoft.com/office/officeart/2018/2/layout/IconCircleList"/>
    <dgm:cxn modelId="{447C7099-C86C-4E5D-B24D-01F13D9621F1}" type="presParOf" srcId="{316980CD-590E-4E21-94FE-D3D4862CE31E}" destId="{12FEFFDD-DCD9-4A49-A0B2-D7F11E3B9533}" srcOrd="1" destOrd="0" presId="urn:microsoft.com/office/officeart/2018/2/layout/IconCircleList"/>
    <dgm:cxn modelId="{C573D66B-CB55-4A82-9CE0-F4DBDBE8D3FC}" type="presParOf" srcId="{316980CD-590E-4E21-94FE-D3D4862CE31E}" destId="{F31921AD-A1EE-42CF-8FC8-8D085ED519B9}" srcOrd="2" destOrd="0" presId="urn:microsoft.com/office/officeart/2018/2/layout/IconCircleList"/>
    <dgm:cxn modelId="{46A79E45-EA30-4464-9B43-3F32D3AB8266}" type="presParOf" srcId="{F31921AD-A1EE-42CF-8FC8-8D085ED519B9}" destId="{09147B45-FD71-4D4A-A0CA-0ACF3899CE06}" srcOrd="0" destOrd="0" presId="urn:microsoft.com/office/officeart/2018/2/layout/IconCircleList"/>
    <dgm:cxn modelId="{6E4897A4-1D22-4FB1-837E-3F20E7F20D87}" type="presParOf" srcId="{F31921AD-A1EE-42CF-8FC8-8D085ED519B9}" destId="{4AD7AEFB-1E3B-40CE-A304-334DD2464CD9}" srcOrd="1" destOrd="0" presId="urn:microsoft.com/office/officeart/2018/2/layout/IconCircleList"/>
    <dgm:cxn modelId="{3DAC46D6-E467-4561-871F-EBF800D8315E}" type="presParOf" srcId="{F31921AD-A1EE-42CF-8FC8-8D085ED519B9}" destId="{5F0F3284-9DEB-4438-ABC6-F1F44519B81C}" srcOrd="2" destOrd="0" presId="urn:microsoft.com/office/officeart/2018/2/layout/IconCircleList"/>
    <dgm:cxn modelId="{5610E5D7-847B-430F-81A2-BCB47B4F5530}" type="presParOf" srcId="{F31921AD-A1EE-42CF-8FC8-8D085ED519B9}" destId="{1AD1A8C3-4727-42B2-BCBB-FB90D7623284}" srcOrd="3" destOrd="0" presId="urn:microsoft.com/office/officeart/2018/2/layout/IconCircleList"/>
    <dgm:cxn modelId="{1C156105-45E2-49F2-AB07-5CD6237A108F}" type="presParOf" srcId="{316980CD-590E-4E21-94FE-D3D4862CE31E}" destId="{717C258E-3CD6-49CC-B8BD-2DE757CDF4FC}" srcOrd="3" destOrd="0" presId="urn:microsoft.com/office/officeart/2018/2/layout/IconCircleList"/>
    <dgm:cxn modelId="{6582E000-1724-49DC-9BB9-20892C4E0A53}" type="presParOf" srcId="{316980CD-590E-4E21-94FE-D3D4862CE31E}" destId="{4C714A9E-89AF-401D-AF6E-91E88B3C9376}" srcOrd="4" destOrd="0" presId="urn:microsoft.com/office/officeart/2018/2/layout/IconCircleList"/>
    <dgm:cxn modelId="{AF45F0C9-AE28-4A45-9CCE-73C5045C78A6}" type="presParOf" srcId="{4C714A9E-89AF-401D-AF6E-91E88B3C9376}" destId="{EAF19AF5-6CA9-484C-AF89-F1AEC041E1BA}" srcOrd="0" destOrd="0" presId="urn:microsoft.com/office/officeart/2018/2/layout/IconCircleList"/>
    <dgm:cxn modelId="{15D85144-91B4-460C-A148-CFB2A21A1144}" type="presParOf" srcId="{4C714A9E-89AF-401D-AF6E-91E88B3C9376}" destId="{6BE40BD5-3265-47E3-8A7B-DD8BED1DB4A4}" srcOrd="1" destOrd="0" presId="urn:microsoft.com/office/officeart/2018/2/layout/IconCircleList"/>
    <dgm:cxn modelId="{43E876F5-BD7E-49C7-9DAB-08B7E7B5FC1E}" type="presParOf" srcId="{4C714A9E-89AF-401D-AF6E-91E88B3C9376}" destId="{8553DF91-8A6A-4FBB-8AE1-F5B5C3EA9255}" srcOrd="2" destOrd="0" presId="urn:microsoft.com/office/officeart/2018/2/layout/IconCircleList"/>
    <dgm:cxn modelId="{290971C4-9087-41E1-BCCC-11ADB6A57479}" type="presParOf" srcId="{4C714A9E-89AF-401D-AF6E-91E88B3C9376}" destId="{9703F6F4-F115-425B-90FB-6762161F7319}" srcOrd="3" destOrd="0" presId="urn:microsoft.com/office/officeart/2018/2/layout/IconCircleList"/>
    <dgm:cxn modelId="{3E413284-8688-4EFA-8E28-9A8ABD1F4E5E}" type="presParOf" srcId="{316980CD-590E-4E21-94FE-D3D4862CE31E}" destId="{02C030A7-8E1C-4941-9DA0-BAE9BFAA7065}" srcOrd="5" destOrd="0" presId="urn:microsoft.com/office/officeart/2018/2/layout/IconCircleList"/>
    <dgm:cxn modelId="{A152F7E1-9085-472F-945D-C99A8E578418}" type="presParOf" srcId="{316980CD-590E-4E21-94FE-D3D4862CE31E}" destId="{8545569E-C1FE-4E59-8EC1-9B19E1AD85CD}" srcOrd="6" destOrd="0" presId="urn:microsoft.com/office/officeart/2018/2/layout/IconCircleList"/>
    <dgm:cxn modelId="{C198BE4A-31E1-475B-A452-DE839632B822}" type="presParOf" srcId="{8545569E-C1FE-4E59-8EC1-9B19E1AD85CD}" destId="{D88431A9-0CD0-448C-B89F-B4F576B9C226}" srcOrd="0" destOrd="0" presId="urn:microsoft.com/office/officeart/2018/2/layout/IconCircleList"/>
    <dgm:cxn modelId="{77E81216-388A-4D4D-BE13-77ADBCC4D9D2}" type="presParOf" srcId="{8545569E-C1FE-4E59-8EC1-9B19E1AD85CD}" destId="{0736C9E7-472B-406D-B73F-8DB0AA51F223}" srcOrd="1" destOrd="0" presId="urn:microsoft.com/office/officeart/2018/2/layout/IconCircleList"/>
    <dgm:cxn modelId="{A00608C9-C4FD-40AF-862F-9ADCA1188E2E}" type="presParOf" srcId="{8545569E-C1FE-4E59-8EC1-9B19E1AD85CD}" destId="{0D122CCF-EA05-472F-B661-79EC831DA90A}" srcOrd="2" destOrd="0" presId="urn:microsoft.com/office/officeart/2018/2/layout/IconCircleList"/>
    <dgm:cxn modelId="{1FEED333-0D1D-496D-857C-3F9B2F81E6C3}" type="presParOf" srcId="{8545569E-C1FE-4E59-8EC1-9B19E1AD85CD}" destId="{99262B87-03F3-412D-BA99-EFAFBB86B04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01D8FE2-587F-4D53-96D1-74E440C5A0BF}"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7913EC6-E4E1-48EC-8135-0B920A5D4174}">
      <dgm:prSet/>
      <dgm:spPr/>
      <dgm:t>
        <a:bodyPr/>
        <a:lstStyle/>
        <a:p>
          <a:r>
            <a:rPr lang="en-US" b="0" i="0"/>
            <a:t>After WordPress was successfully installed on the virtual machine, a site check was done to see what needed to be edited on the terminal: php was updated</a:t>
          </a:r>
          <a:endParaRPr lang="en-US"/>
        </a:p>
      </dgm:t>
    </dgm:pt>
    <dgm:pt modelId="{0FB3862F-D1FA-4673-A0BC-D02607B7A91D}" type="parTrans" cxnId="{36654B31-EFE6-4F57-BCC3-D3528750CF51}">
      <dgm:prSet/>
      <dgm:spPr/>
      <dgm:t>
        <a:bodyPr/>
        <a:lstStyle/>
        <a:p>
          <a:endParaRPr lang="en-US"/>
        </a:p>
      </dgm:t>
    </dgm:pt>
    <dgm:pt modelId="{9D1DD40F-68FA-4663-8B16-51FC9D415C5B}" type="sibTrans" cxnId="{36654B31-EFE6-4F57-BCC3-D3528750CF51}">
      <dgm:prSet/>
      <dgm:spPr/>
      <dgm:t>
        <a:bodyPr/>
        <a:lstStyle/>
        <a:p>
          <a:endParaRPr lang="en-US"/>
        </a:p>
      </dgm:t>
    </dgm:pt>
    <dgm:pt modelId="{70C32BA8-2C6B-4995-835A-ACE6878D1FF1}">
      <dgm:prSet/>
      <dgm:spPr/>
      <dgm:t>
        <a:bodyPr/>
        <a:lstStyle/>
        <a:p>
          <a:r>
            <a:rPr lang="en-US" b="0" i="0"/>
            <a:t>A command was used to secure the website automatically every year.</a:t>
          </a:r>
          <a:endParaRPr lang="en-US"/>
        </a:p>
      </dgm:t>
    </dgm:pt>
    <dgm:pt modelId="{A6FB0E32-E110-4719-A817-0913F92AFB2E}" type="parTrans" cxnId="{47791D71-604A-4CE9-BE2B-132AF9DFDAB0}">
      <dgm:prSet/>
      <dgm:spPr/>
      <dgm:t>
        <a:bodyPr/>
        <a:lstStyle/>
        <a:p>
          <a:endParaRPr lang="en-US"/>
        </a:p>
      </dgm:t>
    </dgm:pt>
    <dgm:pt modelId="{360AF922-F789-44B6-91C0-08CA80475DD8}" type="sibTrans" cxnId="{47791D71-604A-4CE9-BE2B-132AF9DFDAB0}">
      <dgm:prSet/>
      <dgm:spPr/>
      <dgm:t>
        <a:bodyPr/>
        <a:lstStyle/>
        <a:p>
          <a:endParaRPr lang="en-US"/>
        </a:p>
      </dgm:t>
    </dgm:pt>
    <dgm:pt modelId="{27AC1792-BF0D-480E-89CB-D6230EF45168}">
      <dgm:prSet/>
      <dgm:spPr/>
      <dgm:t>
        <a:bodyPr/>
        <a:lstStyle/>
        <a:p>
          <a:r>
            <a:rPr lang="en-US" b="0" i="0"/>
            <a:t>Three plugins were used to design the site. </a:t>
          </a:r>
          <a:endParaRPr lang="en-US"/>
        </a:p>
      </dgm:t>
    </dgm:pt>
    <dgm:pt modelId="{800A02FE-1069-445A-B5D1-E8513CD97767}" type="parTrans" cxnId="{325B17CA-0FF7-4A8F-B5E5-375924D117D2}">
      <dgm:prSet/>
      <dgm:spPr/>
      <dgm:t>
        <a:bodyPr/>
        <a:lstStyle/>
        <a:p>
          <a:endParaRPr lang="en-US"/>
        </a:p>
      </dgm:t>
    </dgm:pt>
    <dgm:pt modelId="{D6DE697B-BA59-4BC9-949E-43BD6EB87E21}" type="sibTrans" cxnId="{325B17CA-0FF7-4A8F-B5E5-375924D117D2}">
      <dgm:prSet/>
      <dgm:spPr/>
      <dgm:t>
        <a:bodyPr/>
        <a:lstStyle/>
        <a:p>
          <a:endParaRPr lang="en-US"/>
        </a:p>
      </dgm:t>
    </dgm:pt>
    <dgm:pt modelId="{1857C28C-A00E-4A2B-9DB9-22300E2B6C13}">
      <dgm:prSet/>
      <dgm:spPr/>
      <dgm:t>
        <a:bodyPr/>
        <a:lstStyle/>
        <a:p>
          <a:r>
            <a:rPr lang="en-US" b="0" i="0"/>
            <a:t>Elementor</a:t>
          </a:r>
          <a:endParaRPr lang="en-US"/>
        </a:p>
      </dgm:t>
    </dgm:pt>
    <dgm:pt modelId="{1745E339-4FE6-4893-8F2B-E48B1F70F6F4}" type="parTrans" cxnId="{48EF4D05-ED42-4E48-BAB0-DD46AD37E351}">
      <dgm:prSet/>
      <dgm:spPr/>
      <dgm:t>
        <a:bodyPr/>
        <a:lstStyle/>
        <a:p>
          <a:endParaRPr lang="en-US"/>
        </a:p>
      </dgm:t>
    </dgm:pt>
    <dgm:pt modelId="{A9035A01-A24F-4516-9D15-60F144AAC994}" type="sibTrans" cxnId="{48EF4D05-ED42-4E48-BAB0-DD46AD37E351}">
      <dgm:prSet/>
      <dgm:spPr/>
      <dgm:t>
        <a:bodyPr/>
        <a:lstStyle/>
        <a:p>
          <a:endParaRPr lang="en-US"/>
        </a:p>
      </dgm:t>
    </dgm:pt>
    <dgm:pt modelId="{A2C7A23C-4D5C-49FA-9CF9-3BD515771F40}">
      <dgm:prSet/>
      <dgm:spPr/>
      <dgm:t>
        <a:bodyPr/>
        <a:lstStyle/>
        <a:p>
          <a:r>
            <a:rPr lang="en-US"/>
            <a:t>Starter Templates</a:t>
          </a:r>
        </a:p>
      </dgm:t>
    </dgm:pt>
    <dgm:pt modelId="{A7E9583C-6B43-406B-B812-76D46F2768B3}" type="parTrans" cxnId="{EA339533-86E2-4830-8285-37C1642F1455}">
      <dgm:prSet/>
      <dgm:spPr/>
      <dgm:t>
        <a:bodyPr/>
        <a:lstStyle/>
        <a:p>
          <a:endParaRPr lang="en-US"/>
        </a:p>
      </dgm:t>
    </dgm:pt>
    <dgm:pt modelId="{438052C4-967B-4EC6-AD33-8C00E93478B4}" type="sibTrans" cxnId="{EA339533-86E2-4830-8285-37C1642F1455}">
      <dgm:prSet/>
      <dgm:spPr/>
      <dgm:t>
        <a:bodyPr/>
        <a:lstStyle/>
        <a:p>
          <a:endParaRPr lang="en-US"/>
        </a:p>
      </dgm:t>
    </dgm:pt>
    <dgm:pt modelId="{DEB4CF58-ACC0-44AD-83E6-D3CF2BFD2657}">
      <dgm:prSet/>
      <dgm:spPr/>
      <dgm:t>
        <a:bodyPr/>
        <a:lstStyle/>
        <a:p>
          <a:r>
            <a:rPr lang="en-US"/>
            <a:t>Im</a:t>
          </a:r>
          <a:r>
            <a:rPr lang="en-US" b="0" i="0"/>
            <a:t>ageMagick Engine</a:t>
          </a:r>
          <a:endParaRPr lang="en-US"/>
        </a:p>
      </dgm:t>
    </dgm:pt>
    <dgm:pt modelId="{E4D25C61-3E2C-4E3E-BF33-2F6D1CAB19C1}" type="parTrans" cxnId="{444FC318-90B6-4758-B63E-3E13D3F35DDC}">
      <dgm:prSet/>
      <dgm:spPr/>
      <dgm:t>
        <a:bodyPr/>
        <a:lstStyle/>
        <a:p>
          <a:endParaRPr lang="en-US"/>
        </a:p>
      </dgm:t>
    </dgm:pt>
    <dgm:pt modelId="{F55B530E-F0E7-4231-99C2-EAA4D76EA137}" type="sibTrans" cxnId="{444FC318-90B6-4758-B63E-3E13D3F35DDC}">
      <dgm:prSet/>
      <dgm:spPr/>
      <dgm:t>
        <a:bodyPr/>
        <a:lstStyle/>
        <a:p>
          <a:endParaRPr lang="en-US"/>
        </a:p>
      </dgm:t>
    </dgm:pt>
    <dgm:pt modelId="{955F914C-E9F5-41C4-A48F-2F5BF6915A2C}" type="pres">
      <dgm:prSet presAssocID="{001D8FE2-587F-4D53-96D1-74E440C5A0BF}" presName="hierChild1" presStyleCnt="0">
        <dgm:presLayoutVars>
          <dgm:chPref val="1"/>
          <dgm:dir/>
          <dgm:animOne val="branch"/>
          <dgm:animLvl val="lvl"/>
          <dgm:resizeHandles/>
        </dgm:presLayoutVars>
      </dgm:prSet>
      <dgm:spPr/>
    </dgm:pt>
    <dgm:pt modelId="{6C948C91-5412-464E-A50B-07DCDABE7C7C}" type="pres">
      <dgm:prSet presAssocID="{67913EC6-E4E1-48EC-8135-0B920A5D4174}" presName="hierRoot1" presStyleCnt="0"/>
      <dgm:spPr/>
    </dgm:pt>
    <dgm:pt modelId="{C83449DC-91B6-4DC1-AF35-7C68ED9F22EE}" type="pres">
      <dgm:prSet presAssocID="{67913EC6-E4E1-48EC-8135-0B920A5D4174}" presName="composite" presStyleCnt="0"/>
      <dgm:spPr/>
    </dgm:pt>
    <dgm:pt modelId="{81721DAD-EDF6-475A-9B9B-666F7AEE41B9}" type="pres">
      <dgm:prSet presAssocID="{67913EC6-E4E1-48EC-8135-0B920A5D4174}" presName="background" presStyleLbl="node0" presStyleIdx="0" presStyleCnt="3"/>
      <dgm:spPr/>
    </dgm:pt>
    <dgm:pt modelId="{D7BF063E-FE78-4677-B832-6BE446A4D25C}" type="pres">
      <dgm:prSet presAssocID="{67913EC6-E4E1-48EC-8135-0B920A5D4174}" presName="text" presStyleLbl="fgAcc0" presStyleIdx="0" presStyleCnt="3">
        <dgm:presLayoutVars>
          <dgm:chPref val="3"/>
        </dgm:presLayoutVars>
      </dgm:prSet>
      <dgm:spPr/>
    </dgm:pt>
    <dgm:pt modelId="{28940158-E045-44D2-8696-5E78985210EE}" type="pres">
      <dgm:prSet presAssocID="{67913EC6-E4E1-48EC-8135-0B920A5D4174}" presName="hierChild2" presStyleCnt="0"/>
      <dgm:spPr/>
    </dgm:pt>
    <dgm:pt modelId="{8E609C79-6D39-4126-8526-EFB506ACBC51}" type="pres">
      <dgm:prSet presAssocID="{70C32BA8-2C6B-4995-835A-ACE6878D1FF1}" presName="hierRoot1" presStyleCnt="0"/>
      <dgm:spPr/>
    </dgm:pt>
    <dgm:pt modelId="{991C3D2A-0F84-425A-A23D-F27CBC354DE9}" type="pres">
      <dgm:prSet presAssocID="{70C32BA8-2C6B-4995-835A-ACE6878D1FF1}" presName="composite" presStyleCnt="0"/>
      <dgm:spPr/>
    </dgm:pt>
    <dgm:pt modelId="{63E428A4-F5F7-49C7-901F-FB4F4ACFB314}" type="pres">
      <dgm:prSet presAssocID="{70C32BA8-2C6B-4995-835A-ACE6878D1FF1}" presName="background" presStyleLbl="node0" presStyleIdx="1" presStyleCnt="3"/>
      <dgm:spPr/>
    </dgm:pt>
    <dgm:pt modelId="{242D3934-5FB3-4FBB-9810-498CFE4CDF6D}" type="pres">
      <dgm:prSet presAssocID="{70C32BA8-2C6B-4995-835A-ACE6878D1FF1}" presName="text" presStyleLbl="fgAcc0" presStyleIdx="1" presStyleCnt="3">
        <dgm:presLayoutVars>
          <dgm:chPref val="3"/>
        </dgm:presLayoutVars>
      </dgm:prSet>
      <dgm:spPr/>
    </dgm:pt>
    <dgm:pt modelId="{422403B0-E5CD-4E65-8332-FA837A74613F}" type="pres">
      <dgm:prSet presAssocID="{70C32BA8-2C6B-4995-835A-ACE6878D1FF1}" presName="hierChild2" presStyleCnt="0"/>
      <dgm:spPr/>
    </dgm:pt>
    <dgm:pt modelId="{204EA99B-4466-4539-A90A-48C7BC77830E}" type="pres">
      <dgm:prSet presAssocID="{27AC1792-BF0D-480E-89CB-D6230EF45168}" presName="hierRoot1" presStyleCnt="0"/>
      <dgm:spPr/>
    </dgm:pt>
    <dgm:pt modelId="{C1C851E1-9491-4A5F-9122-B45A336A4D1C}" type="pres">
      <dgm:prSet presAssocID="{27AC1792-BF0D-480E-89CB-D6230EF45168}" presName="composite" presStyleCnt="0"/>
      <dgm:spPr/>
    </dgm:pt>
    <dgm:pt modelId="{4EA26D75-4DF8-4BDE-8357-BDED76B1BA0C}" type="pres">
      <dgm:prSet presAssocID="{27AC1792-BF0D-480E-89CB-D6230EF45168}" presName="background" presStyleLbl="node0" presStyleIdx="2" presStyleCnt="3"/>
      <dgm:spPr/>
    </dgm:pt>
    <dgm:pt modelId="{B08D78E6-C402-4A7A-A599-318F838CA0D4}" type="pres">
      <dgm:prSet presAssocID="{27AC1792-BF0D-480E-89CB-D6230EF45168}" presName="text" presStyleLbl="fgAcc0" presStyleIdx="2" presStyleCnt="3">
        <dgm:presLayoutVars>
          <dgm:chPref val="3"/>
        </dgm:presLayoutVars>
      </dgm:prSet>
      <dgm:spPr/>
    </dgm:pt>
    <dgm:pt modelId="{836E3B47-9EC6-47D4-B4AB-922A81AA9C92}" type="pres">
      <dgm:prSet presAssocID="{27AC1792-BF0D-480E-89CB-D6230EF45168}" presName="hierChild2" presStyleCnt="0"/>
      <dgm:spPr/>
    </dgm:pt>
    <dgm:pt modelId="{138382A1-D2B3-4FAE-B128-44BF72C3E75E}" type="pres">
      <dgm:prSet presAssocID="{1745E339-4FE6-4893-8F2B-E48B1F70F6F4}" presName="Name10" presStyleLbl="parChTrans1D2" presStyleIdx="0" presStyleCnt="3"/>
      <dgm:spPr/>
    </dgm:pt>
    <dgm:pt modelId="{0AB362DF-65D9-48BE-8EEF-DBDBBAC3D6AC}" type="pres">
      <dgm:prSet presAssocID="{1857C28C-A00E-4A2B-9DB9-22300E2B6C13}" presName="hierRoot2" presStyleCnt="0"/>
      <dgm:spPr/>
    </dgm:pt>
    <dgm:pt modelId="{D7D379F0-BB4D-4C7A-A212-F1258A2D32D2}" type="pres">
      <dgm:prSet presAssocID="{1857C28C-A00E-4A2B-9DB9-22300E2B6C13}" presName="composite2" presStyleCnt="0"/>
      <dgm:spPr/>
    </dgm:pt>
    <dgm:pt modelId="{2A78B816-6B54-4F94-BA35-3246963D624F}" type="pres">
      <dgm:prSet presAssocID="{1857C28C-A00E-4A2B-9DB9-22300E2B6C13}" presName="background2" presStyleLbl="node2" presStyleIdx="0" presStyleCnt="3"/>
      <dgm:spPr/>
    </dgm:pt>
    <dgm:pt modelId="{17D7B59B-79E5-4CC5-AA18-603900FAEE22}" type="pres">
      <dgm:prSet presAssocID="{1857C28C-A00E-4A2B-9DB9-22300E2B6C13}" presName="text2" presStyleLbl="fgAcc2" presStyleIdx="0" presStyleCnt="3">
        <dgm:presLayoutVars>
          <dgm:chPref val="3"/>
        </dgm:presLayoutVars>
      </dgm:prSet>
      <dgm:spPr/>
    </dgm:pt>
    <dgm:pt modelId="{4A1A3B4B-8258-48F5-9966-C7E3CBC4A85B}" type="pres">
      <dgm:prSet presAssocID="{1857C28C-A00E-4A2B-9DB9-22300E2B6C13}" presName="hierChild3" presStyleCnt="0"/>
      <dgm:spPr/>
    </dgm:pt>
    <dgm:pt modelId="{79A7C757-26E7-4788-863B-7A85820827BD}" type="pres">
      <dgm:prSet presAssocID="{A7E9583C-6B43-406B-B812-76D46F2768B3}" presName="Name10" presStyleLbl="parChTrans1D2" presStyleIdx="1" presStyleCnt="3"/>
      <dgm:spPr/>
    </dgm:pt>
    <dgm:pt modelId="{E8145B71-A58F-416C-9E19-0CCD6D72D3F7}" type="pres">
      <dgm:prSet presAssocID="{A2C7A23C-4D5C-49FA-9CF9-3BD515771F40}" presName="hierRoot2" presStyleCnt="0"/>
      <dgm:spPr/>
    </dgm:pt>
    <dgm:pt modelId="{E1BC123F-EB41-442A-AF5F-170FA2D2EA73}" type="pres">
      <dgm:prSet presAssocID="{A2C7A23C-4D5C-49FA-9CF9-3BD515771F40}" presName="composite2" presStyleCnt="0"/>
      <dgm:spPr/>
    </dgm:pt>
    <dgm:pt modelId="{C8B8D1B4-A87E-4F28-BE13-28035C5AF194}" type="pres">
      <dgm:prSet presAssocID="{A2C7A23C-4D5C-49FA-9CF9-3BD515771F40}" presName="background2" presStyleLbl="node2" presStyleIdx="1" presStyleCnt="3"/>
      <dgm:spPr/>
    </dgm:pt>
    <dgm:pt modelId="{4AFCEE33-7061-432D-AB9D-C33397B7DEEB}" type="pres">
      <dgm:prSet presAssocID="{A2C7A23C-4D5C-49FA-9CF9-3BD515771F40}" presName="text2" presStyleLbl="fgAcc2" presStyleIdx="1" presStyleCnt="3">
        <dgm:presLayoutVars>
          <dgm:chPref val="3"/>
        </dgm:presLayoutVars>
      </dgm:prSet>
      <dgm:spPr/>
    </dgm:pt>
    <dgm:pt modelId="{3FB6FBC0-89D5-4AAC-9063-A63E83E3DED0}" type="pres">
      <dgm:prSet presAssocID="{A2C7A23C-4D5C-49FA-9CF9-3BD515771F40}" presName="hierChild3" presStyleCnt="0"/>
      <dgm:spPr/>
    </dgm:pt>
    <dgm:pt modelId="{F0174E86-F49A-4ABC-9165-5A907A4177B2}" type="pres">
      <dgm:prSet presAssocID="{E4D25C61-3E2C-4E3E-BF33-2F6D1CAB19C1}" presName="Name10" presStyleLbl="parChTrans1D2" presStyleIdx="2" presStyleCnt="3"/>
      <dgm:spPr/>
    </dgm:pt>
    <dgm:pt modelId="{5654E9E7-1CC8-4E34-9268-F9B50850712E}" type="pres">
      <dgm:prSet presAssocID="{DEB4CF58-ACC0-44AD-83E6-D3CF2BFD2657}" presName="hierRoot2" presStyleCnt="0"/>
      <dgm:spPr/>
    </dgm:pt>
    <dgm:pt modelId="{A38E8CBF-8B63-4B7E-97D5-4BDE40A14B88}" type="pres">
      <dgm:prSet presAssocID="{DEB4CF58-ACC0-44AD-83E6-D3CF2BFD2657}" presName="composite2" presStyleCnt="0"/>
      <dgm:spPr/>
    </dgm:pt>
    <dgm:pt modelId="{3892D7F8-E561-4CEE-9659-9BF36F4A7E23}" type="pres">
      <dgm:prSet presAssocID="{DEB4CF58-ACC0-44AD-83E6-D3CF2BFD2657}" presName="background2" presStyleLbl="node2" presStyleIdx="2" presStyleCnt="3"/>
      <dgm:spPr/>
    </dgm:pt>
    <dgm:pt modelId="{6A55F29A-1B36-462A-9943-7CD60C803326}" type="pres">
      <dgm:prSet presAssocID="{DEB4CF58-ACC0-44AD-83E6-D3CF2BFD2657}" presName="text2" presStyleLbl="fgAcc2" presStyleIdx="2" presStyleCnt="3">
        <dgm:presLayoutVars>
          <dgm:chPref val="3"/>
        </dgm:presLayoutVars>
      </dgm:prSet>
      <dgm:spPr/>
    </dgm:pt>
    <dgm:pt modelId="{2DD0665B-D858-4837-B24C-75738A426E53}" type="pres">
      <dgm:prSet presAssocID="{DEB4CF58-ACC0-44AD-83E6-D3CF2BFD2657}" presName="hierChild3" presStyleCnt="0"/>
      <dgm:spPr/>
    </dgm:pt>
  </dgm:ptLst>
  <dgm:cxnLst>
    <dgm:cxn modelId="{48EF4D05-ED42-4E48-BAB0-DD46AD37E351}" srcId="{27AC1792-BF0D-480E-89CB-D6230EF45168}" destId="{1857C28C-A00E-4A2B-9DB9-22300E2B6C13}" srcOrd="0" destOrd="0" parTransId="{1745E339-4FE6-4893-8F2B-E48B1F70F6F4}" sibTransId="{A9035A01-A24F-4516-9D15-60F144AAC994}"/>
    <dgm:cxn modelId="{9F20D60A-3E82-4927-B18F-7330AC9752BD}" type="presOf" srcId="{A7E9583C-6B43-406B-B812-76D46F2768B3}" destId="{79A7C757-26E7-4788-863B-7A85820827BD}" srcOrd="0" destOrd="0" presId="urn:microsoft.com/office/officeart/2005/8/layout/hierarchy1"/>
    <dgm:cxn modelId="{444FC318-90B6-4758-B63E-3E13D3F35DDC}" srcId="{27AC1792-BF0D-480E-89CB-D6230EF45168}" destId="{DEB4CF58-ACC0-44AD-83E6-D3CF2BFD2657}" srcOrd="2" destOrd="0" parTransId="{E4D25C61-3E2C-4E3E-BF33-2F6D1CAB19C1}" sibTransId="{F55B530E-F0E7-4231-99C2-EAA4D76EA137}"/>
    <dgm:cxn modelId="{36654B31-EFE6-4F57-BCC3-D3528750CF51}" srcId="{001D8FE2-587F-4D53-96D1-74E440C5A0BF}" destId="{67913EC6-E4E1-48EC-8135-0B920A5D4174}" srcOrd="0" destOrd="0" parTransId="{0FB3862F-D1FA-4673-A0BC-D02607B7A91D}" sibTransId="{9D1DD40F-68FA-4663-8B16-51FC9D415C5B}"/>
    <dgm:cxn modelId="{EA339533-86E2-4830-8285-37C1642F1455}" srcId="{27AC1792-BF0D-480E-89CB-D6230EF45168}" destId="{A2C7A23C-4D5C-49FA-9CF9-3BD515771F40}" srcOrd="1" destOrd="0" parTransId="{A7E9583C-6B43-406B-B812-76D46F2768B3}" sibTransId="{438052C4-967B-4EC6-AD33-8C00E93478B4}"/>
    <dgm:cxn modelId="{BDB0BE3A-6C36-4B10-94A1-F5ACB767FC58}" type="presOf" srcId="{70C32BA8-2C6B-4995-835A-ACE6878D1FF1}" destId="{242D3934-5FB3-4FBB-9810-498CFE4CDF6D}" srcOrd="0" destOrd="0" presId="urn:microsoft.com/office/officeart/2005/8/layout/hierarchy1"/>
    <dgm:cxn modelId="{A3E7FF42-C597-4CC8-A3FA-F016E9FBA434}" type="presOf" srcId="{001D8FE2-587F-4D53-96D1-74E440C5A0BF}" destId="{955F914C-E9F5-41C4-A48F-2F5BF6915A2C}" srcOrd="0" destOrd="0" presId="urn:microsoft.com/office/officeart/2005/8/layout/hierarchy1"/>
    <dgm:cxn modelId="{60249F70-0314-4F0C-A135-F1AF0F7E2F47}" type="presOf" srcId="{1857C28C-A00E-4A2B-9DB9-22300E2B6C13}" destId="{17D7B59B-79E5-4CC5-AA18-603900FAEE22}" srcOrd="0" destOrd="0" presId="urn:microsoft.com/office/officeart/2005/8/layout/hierarchy1"/>
    <dgm:cxn modelId="{47791D71-604A-4CE9-BE2B-132AF9DFDAB0}" srcId="{001D8FE2-587F-4D53-96D1-74E440C5A0BF}" destId="{70C32BA8-2C6B-4995-835A-ACE6878D1FF1}" srcOrd="1" destOrd="0" parTransId="{A6FB0E32-E110-4719-A817-0913F92AFB2E}" sibTransId="{360AF922-F789-44B6-91C0-08CA80475DD8}"/>
    <dgm:cxn modelId="{42C1605A-E899-4A30-93D9-14B9CC864B1C}" type="presOf" srcId="{1745E339-4FE6-4893-8F2B-E48B1F70F6F4}" destId="{138382A1-D2B3-4FAE-B128-44BF72C3E75E}" srcOrd="0" destOrd="0" presId="urn:microsoft.com/office/officeart/2005/8/layout/hierarchy1"/>
    <dgm:cxn modelId="{54486987-A9C6-4A49-A31D-A935C5B50138}" type="presOf" srcId="{67913EC6-E4E1-48EC-8135-0B920A5D4174}" destId="{D7BF063E-FE78-4677-B832-6BE446A4D25C}" srcOrd="0" destOrd="0" presId="urn:microsoft.com/office/officeart/2005/8/layout/hierarchy1"/>
    <dgm:cxn modelId="{98BB61C0-554D-4B73-9635-241892293049}" type="presOf" srcId="{A2C7A23C-4D5C-49FA-9CF9-3BD515771F40}" destId="{4AFCEE33-7061-432D-AB9D-C33397B7DEEB}" srcOrd="0" destOrd="0" presId="urn:microsoft.com/office/officeart/2005/8/layout/hierarchy1"/>
    <dgm:cxn modelId="{DAD783C8-465E-4CB5-8D32-909E97FC5640}" type="presOf" srcId="{E4D25C61-3E2C-4E3E-BF33-2F6D1CAB19C1}" destId="{F0174E86-F49A-4ABC-9165-5A907A4177B2}" srcOrd="0" destOrd="0" presId="urn:microsoft.com/office/officeart/2005/8/layout/hierarchy1"/>
    <dgm:cxn modelId="{325B17CA-0FF7-4A8F-B5E5-375924D117D2}" srcId="{001D8FE2-587F-4D53-96D1-74E440C5A0BF}" destId="{27AC1792-BF0D-480E-89CB-D6230EF45168}" srcOrd="2" destOrd="0" parTransId="{800A02FE-1069-445A-B5D1-E8513CD97767}" sibTransId="{D6DE697B-BA59-4BC9-949E-43BD6EB87E21}"/>
    <dgm:cxn modelId="{7085EBE3-8845-4662-A249-2F70E25B9154}" type="presOf" srcId="{27AC1792-BF0D-480E-89CB-D6230EF45168}" destId="{B08D78E6-C402-4A7A-A599-318F838CA0D4}" srcOrd="0" destOrd="0" presId="urn:microsoft.com/office/officeart/2005/8/layout/hierarchy1"/>
    <dgm:cxn modelId="{CD45E1F3-8A67-43D4-9207-F056A4575F29}" type="presOf" srcId="{DEB4CF58-ACC0-44AD-83E6-D3CF2BFD2657}" destId="{6A55F29A-1B36-462A-9943-7CD60C803326}" srcOrd="0" destOrd="0" presId="urn:microsoft.com/office/officeart/2005/8/layout/hierarchy1"/>
    <dgm:cxn modelId="{0D0EC007-08E3-4DF3-BC60-A194D756E29D}" type="presParOf" srcId="{955F914C-E9F5-41C4-A48F-2F5BF6915A2C}" destId="{6C948C91-5412-464E-A50B-07DCDABE7C7C}" srcOrd="0" destOrd="0" presId="urn:microsoft.com/office/officeart/2005/8/layout/hierarchy1"/>
    <dgm:cxn modelId="{96D3DC1A-E2F2-4032-AAB4-1D99775E0B16}" type="presParOf" srcId="{6C948C91-5412-464E-A50B-07DCDABE7C7C}" destId="{C83449DC-91B6-4DC1-AF35-7C68ED9F22EE}" srcOrd="0" destOrd="0" presId="urn:microsoft.com/office/officeart/2005/8/layout/hierarchy1"/>
    <dgm:cxn modelId="{31348137-ABA7-4505-9F1A-059C5DAB6A28}" type="presParOf" srcId="{C83449DC-91B6-4DC1-AF35-7C68ED9F22EE}" destId="{81721DAD-EDF6-475A-9B9B-666F7AEE41B9}" srcOrd="0" destOrd="0" presId="urn:microsoft.com/office/officeart/2005/8/layout/hierarchy1"/>
    <dgm:cxn modelId="{F0DCBE8A-A6E2-4CFC-BB4B-A944A0993CA4}" type="presParOf" srcId="{C83449DC-91B6-4DC1-AF35-7C68ED9F22EE}" destId="{D7BF063E-FE78-4677-B832-6BE446A4D25C}" srcOrd="1" destOrd="0" presId="urn:microsoft.com/office/officeart/2005/8/layout/hierarchy1"/>
    <dgm:cxn modelId="{9774A1FB-F1F7-4B9C-9C5E-81FA72E90CAC}" type="presParOf" srcId="{6C948C91-5412-464E-A50B-07DCDABE7C7C}" destId="{28940158-E045-44D2-8696-5E78985210EE}" srcOrd="1" destOrd="0" presId="urn:microsoft.com/office/officeart/2005/8/layout/hierarchy1"/>
    <dgm:cxn modelId="{6E0875B7-107C-4048-9216-45CA6D7A9113}" type="presParOf" srcId="{955F914C-E9F5-41C4-A48F-2F5BF6915A2C}" destId="{8E609C79-6D39-4126-8526-EFB506ACBC51}" srcOrd="1" destOrd="0" presId="urn:microsoft.com/office/officeart/2005/8/layout/hierarchy1"/>
    <dgm:cxn modelId="{290A8F8D-835B-4C33-AAD9-6250BE049394}" type="presParOf" srcId="{8E609C79-6D39-4126-8526-EFB506ACBC51}" destId="{991C3D2A-0F84-425A-A23D-F27CBC354DE9}" srcOrd="0" destOrd="0" presId="urn:microsoft.com/office/officeart/2005/8/layout/hierarchy1"/>
    <dgm:cxn modelId="{4CF87203-3BD3-44ED-9188-E0EF548B8122}" type="presParOf" srcId="{991C3D2A-0F84-425A-A23D-F27CBC354DE9}" destId="{63E428A4-F5F7-49C7-901F-FB4F4ACFB314}" srcOrd="0" destOrd="0" presId="urn:microsoft.com/office/officeart/2005/8/layout/hierarchy1"/>
    <dgm:cxn modelId="{1127F2F3-E2DD-45C4-8D13-839A25A84264}" type="presParOf" srcId="{991C3D2A-0F84-425A-A23D-F27CBC354DE9}" destId="{242D3934-5FB3-4FBB-9810-498CFE4CDF6D}" srcOrd="1" destOrd="0" presId="urn:microsoft.com/office/officeart/2005/8/layout/hierarchy1"/>
    <dgm:cxn modelId="{867AC2DF-396B-4046-94BC-CD972C10FC41}" type="presParOf" srcId="{8E609C79-6D39-4126-8526-EFB506ACBC51}" destId="{422403B0-E5CD-4E65-8332-FA837A74613F}" srcOrd="1" destOrd="0" presId="urn:microsoft.com/office/officeart/2005/8/layout/hierarchy1"/>
    <dgm:cxn modelId="{B6624798-AA9B-4C1B-9D23-1CBF8DE58F4B}" type="presParOf" srcId="{955F914C-E9F5-41C4-A48F-2F5BF6915A2C}" destId="{204EA99B-4466-4539-A90A-48C7BC77830E}" srcOrd="2" destOrd="0" presId="urn:microsoft.com/office/officeart/2005/8/layout/hierarchy1"/>
    <dgm:cxn modelId="{6B431353-D305-4E50-A35D-1EB51658B0CF}" type="presParOf" srcId="{204EA99B-4466-4539-A90A-48C7BC77830E}" destId="{C1C851E1-9491-4A5F-9122-B45A336A4D1C}" srcOrd="0" destOrd="0" presId="urn:microsoft.com/office/officeart/2005/8/layout/hierarchy1"/>
    <dgm:cxn modelId="{EABA7509-F3C5-4BE3-BE48-9CC7B4E717FB}" type="presParOf" srcId="{C1C851E1-9491-4A5F-9122-B45A336A4D1C}" destId="{4EA26D75-4DF8-4BDE-8357-BDED76B1BA0C}" srcOrd="0" destOrd="0" presId="urn:microsoft.com/office/officeart/2005/8/layout/hierarchy1"/>
    <dgm:cxn modelId="{F0ADF3C1-A8D0-4BE6-A7AA-5D1FFAE049DF}" type="presParOf" srcId="{C1C851E1-9491-4A5F-9122-B45A336A4D1C}" destId="{B08D78E6-C402-4A7A-A599-318F838CA0D4}" srcOrd="1" destOrd="0" presId="urn:microsoft.com/office/officeart/2005/8/layout/hierarchy1"/>
    <dgm:cxn modelId="{4D1AC27B-89CC-44C0-B2C7-581D13104306}" type="presParOf" srcId="{204EA99B-4466-4539-A90A-48C7BC77830E}" destId="{836E3B47-9EC6-47D4-B4AB-922A81AA9C92}" srcOrd="1" destOrd="0" presId="urn:microsoft.com/office/officeart/2005/8/layout/hierarchy1"/>
    <dgm:cxn modelId="{88476901-086C-4EB8-8DC9-CD28572B04C2}" type="presParOf" srcId="{836E3B47-9EC6-47D4-B4AB-922A81AA9C92}" destId="{138382A1-D2B3-4FAE-B128-44BF72C3E75E}" srcOrd="0" destOrd="0" presId="urn:microsoft.com/office/officeart/2005/8/layout/hierarchy1"/>
    <dgm:cxn modelId="{8114A877-9AB7-4C86-8B4C-1F8AEE674C37}" type="presParOf" srcId="{836E3B47-9EC6-47D4-B4AB-922A81AA9C92}" destId="{0AB362DF-65D9-48BE-8EEF-DBDBBAC3D6AC}" srcOrd="1" destOrd="0" presId="urn:microsoft.com/office/officeart/2005/8/layout/hierarchy1"/>
    <dgm:cxn modelId="{6334F689-FAE7-4921-A1F2-A528474CA59A}" type="presParOf" srcId="{0AB362DF-65D9-48BE-8EEF-DBDBBAC3D6AC}" destId="{D7D379F0-BB4D-4C7A-A212-F1258A2D32D2}" srcOrd="0" destOrd="0" presId="urn:microsoft.com/office/officeart/2005/8/layout/hierarchy1"/>
    <dgm:cxn modelId="{5121E239-C7FA-4E9B-9FC7-CB9C7A1D443A}" type="presParOf" srcId="{D7D379F0-BB4D-4C7A-A212-F1258A2D32D2}" destId="{2A78B816-6B54-4F94-BA35-3246963D624F}" srcOrd="0" destOrd="0" presId="urn:microsoft.com/office/officeart/2005/8/layout/hierarchy1"/>
    <dgm:cxn modelId="{E0A83987-9C0A-485E-B0C3-F3ED8BA96FE0}" type="presParOf" srcId="{D7D379F0-BB4D-4C7A-A212-F1258A2D32D2}" destId="{17D7B59B-79E5-4CC5-AA18-603900FAEE22}" srcOrd="1" destOrd="0" presId="urn:microsoft.com/office/officeart/2005/8/layout/hierarchy1"/>
    <dgm:cxn modelId="{52B5998A-D409-4146-AAE0-E50B01DB49F1}" type="presParOf" srcId="{0AB362DF-65D9-48BE-8EEF-DBDBBAC3D6AC}" destId="{4A1A3B4B-8258-48F5-9966-C7E3CBC4A85B}" srcOrd="1" destOrd="0" presId="urn:microsoft.com/office/officeart/2005/8/layout/hierarchy1"/>
    <dgm:cxn modelId="{17BE3B1F-30E9-48B7-A47B-D01A9CAB085F}" type="presParOf" srcId="{836E3B47-9EC6-47D4-B4AB-922A81AA9C92}" destId="{79A7C757-26E7-4788-863B-7A85820827BD}" srcOrd="2" destOrd="0" presId="urn:microsoft.com/office/officeart/2005/8/layout/hierarchy1"/>
    <dgm:cxn modelId="{E9F8AC71-E183-4BBC-AA69-CB40ACB0FCD0}" type="presParOf" srcId="{836E3B47-9EC6-47D4-B4AB-922A81AA9C92}" destId="{E8145B71-A58F-416C-9E19-0CCD6D72D3F7}" srcOrd="3" destOrd="0" presId="urn:microsoft.com/office/officeart/2005/8/layout/hierarchy1"/>
    <dgm:cxn modelId="{D575B18A-6C98-4B04-BB1D-69E378F34DFD}" type="presParOf" srcId="{E8145B71-A58F-416C-9E19-0CCD6D72D3F7}" destId="{E1BC123F-EB41-442A-AF5F-170FA2D2EA73}" srcOrd="0" destOrd="0" presId="urn:microsoft.com/office/officeart/2005/8/layout/hierarchy1"/>
    <dgm:cxn modelId="{3F16C7A8-BFA8-4524-8279-7D956589A8D7}" type="presParOf" srcId="{E1BC123F-EB41-442A-AF5F-170FA2D2EA73}" destId="{C8B8D1B4-A87E-4F28-BE13-28035C5AF194}" srcOrd="0" destOrd="0" presId="urn:microsoft.com/office/officeart/2005/8/layout/hierarchy1"/>
    <dgm:cxn modelId="{EFC0B938-E595-4D0F-AAEF-4C955A9091A3}" type="presParOf" srcId="{E1BC123F-EB41-442A-AF5F-170FA2D2EA73}" destId="{4AFCEE33-7061-432D-AB9D-C33397B7DEEB}" srcOrd="1" destOrd="0" presId="urn:microsoft.com/office/officeart/2005/8/layout/hierarchy1"/>
    <dgm:cxn modelId="{1361B323-D52A-4726-B41F-19968D203DE1}" type="presParOf" srcId="{E8145B71-A58F-416C-9E19-0CCD6D72D3F7}" destId="{3FB6FBC0-89D5-4AAC-9063-A63E83E3DED0}" srcOrd="1" destOrd="0" presId="urn:microsoft.com/office/officeart/2005/8/layout/hierarchy1"/>
    <dgm:cxn modelId="{D1311976-23C1-44F8-8EE6-3B7F871FF0D5}" type="presParOf" srcId="{836E3B47-9EC6-47D4-B4AB-922A81AA9C92}" destId="{F0174E86-F49A-4ABC-9165-5A907A4177B2}" srcOrd="4" destOrd="0" presId="urn:microsoft.com/office/officeart/2005/8/layout/hierarchy1"/>
    <dgm:cxn modelId="{B30C4DDA-5B90-4FCE-AFBC-D48CB43B8210}" type="presParOf" srcId="{836E3B47-9EC6-47D4-B4AB-922A81AA9C92}" destId="{5654E9E7-1CC8-4E34-9268-F9B50850712E}" srcOrd="5" destOrd="0" presId="urn:microsoft.com/office/officeart/2005/8/layout/hierarchy1"/>
    <dgm:cxn modelId="{7B668CE3-C080-4CBC-83B4-399B0B2BF3CC}" type="presParOf" srcId="{5654E9E7-1CC8-4E34-9268-F9B50850712E}" destId="{A38E8CBF-8B63-4B7E-97D5-4BDE40A14B88}" srcOrd="0" destOrd="0" presId="urn:microsoft.com/office/officeart/2005/8/layout/hierarchy1"/>
    <dgm:cxn modelId="{7687C34D-A704-41DA-B2AF-D9CE83F30400}" type="presParOf" srcId="{A38E8CBF-8B63-4B7E-97D5-4BDE40A14B88}" destId="{3892D7F8-E561-4CEE-9659-9BF36F4A7E23}" srcOrd="0" destOrd="0" presId="urn:microsoft.com/office/officeart/2005/8/layout/hierarchy1"/>
    <dgm:cxn modelId="{3C06EFE5-C3E3-4226-B74B-94A732C2A51B}" type="presParOf" srcId="{A38E8CBF-8B63-4B7E-97D5-4BDE40A14B88}" destId="{6A55F29A-1B36-462A-9943-7CD60C803326}" srcOrd="1" destOrd="0" presId="urn:microsoft.com/office/officeart/2005/8/layout/hierarchy1"/>
    <dgm:cxn modelId="{B03B436C-9E32-4511-B5F2-B3A2451129A6}" type="presParOf" srcId="{5654E9E7-1CC8-4E34-9268-F9B50850712E}" destId="{2DD0665B-D858-4837-B24C-75738A426E5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08CB1CA-59D8-406A-8F6D-6F9E3416E69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C2F8CDE-6317-44F2-ABF1-781353448F5D}">
      <dgm:prSet/>
      <dgm:spPr/>
      <dgm:t>
        <a:bodyPr/>
        <a:lstStyle/>
        <a:p>
          <a:pPr>
            <a:lnSpc>
              <a:spcPct val="100000"/>
            </a:lnSpc>
          </a:pPr>
          <a:r>
            <a:rPr lang="en-US"/>
            <a:t>We will now be demonstrating the website</a:t>
          </a:r>
        </a:p>
      </dgm:t>
    </dgm:pt>
    <dgm:pt modelId="{5A45307C-92FF-43DA-A517-B496626BB850}" type="parTrans" cxnId="{F7F8941F-3035-4F6A-A67A-4CD196894415}">
      <dgm:prSet/>
      <dgm:spPr/>
      <dgm:t>
        <a:bodyPr/>
        <a:lstStyle/>
        <a:p>
          <a:endParaRPr lang="en-US"/>
        </a:p>
      </dgm:t>
    </dgm:pt>
    <dgm:pt modelId="{40F6F6FD-6A78-41EA-B9F1-4B6E8A64DDE0}" type="sibTrans" cxnId="{F7F8941F-3035-4F6A-A67A-4CD196894415}">
      <dgm:prSet/>
      <dgm:spPr/>
      <dgm:t>
        <a:bodyPr/>
        <a:lstStyle/>
        <a:p>
          <a:pPr>
            <a:lnSpc>
              <a:spcPct val="100000"/>
            </a:lnSpc>
          </a:pPr>
          <a:endParaRPr lang="en-US"/>
        </a:p>
      </dgm:t>
    </dgm:pt>
    <dgm:pt modelId="{25B433FB-7432-47BB-B11C-88423725AE4F}">
      <dgm:prSet/>
      <dgm:spPr/>
      <dgm:t>
        <a:bodyPr/>
        <a:lstStyle/>
        <a:p>
          <a:pPr>
            <a:lnSpc>
              <a:spcPct val="100000"/>
            </a:lnSpc>
          </a:pPr>
          <a:r>
            <a:rPr lang="en-US"/>
            <a:t>Survey website link: </a:t>
          </a:r>
          <a:r>
            <a:rPr lang="en-US">
              <a:hlinkClick xmlns:r="http://schemas.openxmlformats.org/officeDocument/2006/relationships" r:id="rId1"/>
            </a:rPr>
            <a:t>https://stem-surve.com</a:t>
          </a:r>
          <a:endParaRPr lang="en-US"/>
        </a:p>
      </dgm:t>
    </dgm:pt>
    <dgm:pt modelId="{3BF1986F-D798-440E-835E-2EF7D883E122}" type="parTrans" cxnId="{E11DFC1D-D8C7-4CFC-8E88-1D9AE2643BD0}">
      <dgm:prSet/>
      <dgm:spPr/>
      <dgm:t>
        <a:bodyPr/>
        <a:lstStyle/>
        <a:p>
          <a:endParaRPr lang="en-US"/>
        </a:p>
      </dgm:t>
    </dgm:pt>
    <dgm:pt modelId="{4E1ECBE9-14BD-4D04-A3AC-2F38D6827835}" type="sibTrans" cxnId="{E11DFC1D-D8C7-4CFC-8E88-1D9AE2643BD0}">
      <dgm:prSet/>
      <dgm:spPr/>
      <dgm:t>
        <a:bodyPr/>
        <a:lstStyle/>
        <a:p>
          <a:endParaRPr lang="en-US"/>
        </a:p>
      </dgm:t>
    </dgm:pt>
    <dgm:pt modelId="{CBA88281-FA3F-482A-9DBC-1E13A76CEF62}" type="pres">
      <dgm:prSet presAssocID="{708CB1CA-59D8-406A-8F6D-6F9E3416E69E}" presName="root" presStyleCnt="0">
        <dgm:presLayoutVars>
          <dgm:dir/>
          <dgm:resizeHandles val="exact"/>
        </dgm:presLayoutVars>
      </dgm:prSet>
      <dgm:spPr/>
    </dgm:pt>
    <dgm:pt modelId="{70472ABE-185F-42B9-A74F-BADB0FF60ED8}" type="pres">
      <dgm:prSet presAssocID="{708CB1CA-59D8-406A-8F6D-6F9E3416E69E}" presName="container" presStyleCnt="0">
        <dgm:presLayoutVars>
          <dgm:dir/>
          <dgm:resizeHandles val="exact"/>
        </dgm:presLayoutVars>
      </dgm:prSet>
      <dgm:spPr/>
    </dgm:pt>
    <dgm:pt modelId="{44502386-8818-441A-A8C5-36D021A0C51B}" type="pres">
      <dgm:prSet presAssocID="{DC2F8CDE-6317-44F2-ABF1-781353448F5D}" presName="compNode" presStyleCnt="0"/>
      <dgm:spPr/>
    </dgm:pt>
    <dgm:pt modelId="{3556B845-912B-405F-8D92-747A235AC94C}" type="pres">
      <dgm:prSet presAssocID="{DC2F8CDE-6317-44F2-ABF1-781353448F5D}" presName="iconBgRect" presStyleLbl="bgShp" presStyleIdx="0" presStyleCnt="2"/>
      <dgm:spPr/>
    </dgm:pt>
    <dgm:pt modelId="{560D578A-184C-4971-A617-F60CF1CC6ECD}" type="pres">
      <dgm:prSet presAssocID="{DC2F8CDE-6317-44F2-ABF1-781353448F5D}"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Monitor"/>
        </a:ext>
      </dgm:extLst>
    </dgm:pt>
    <dgm:pt modelId="{8BFC0433-159D-4E8C-9620-B4E7DC88E501}" type="pres">
      <dgm:prSet presAssocID="{DC2F8CDE-6317-44F2-ABF1-781353448F5D}" presName="spaceRect" presStyleCnt="0"/>
      <dgm:spPr/>
    </dgm:pt>
    <dgm:pt modelId="{C5579803-BB99-4E11-A6B2-8401BDA743DB}" type="pres">
      <dgm:prSet presAssocID="{DC2F8CDE-6317-44F2-ABF1-781353448F5D}" presName="textRect" presStyleLbl="revTx" presStyleIdx="0" presStyleCnt="2">
        <dgm:presLayoutVars>
          <dgm:chMax val="1"/>
          <dgm:chPref val="1"/>
        </dgm:presLayoutVars>
      </dgm:prSet>
      <dgm:spPr/>
    </dgm:pt>
    <dgm:pt modelId="{08D0951F-67F1-4E3D-969B-2479EB7D5870}" type="pres">
      <dgm:prSet presAssocID="{40F6F6FD-6A78-41EA-B9F1-4B6E8A64DDE0}" presName="sibTrans" presStyleLbl="sibTrans2D1" presStyleIdx="0" presStyleCnt="0"/>
      <dgm:spPr/>
    </dgm:pt>
    <dgm:pt modelId="{DE8469C7-DDFD-4037-A0CB-06D689B11545}" type="pres">
      <dgm:prSet presAssocID="{25B433FB-7432-47BB-B11C-88423725AE4F}" presName="compNode" presStyleCnt="0"/>
      <dgm:spPr/>
    </dgm:pt>
    <dgm:pt modelId="{E7B22CAD-9EBD-4D5B-9A86-6EF52B63D726}" type="pres">
      <dgm:prSet presAssocID="{25B433FB-7432-47BB-B11C-88423725AE4F}" presName="iconBgRect" presStyleLbl="bgShp" presStyleIdx="1" presStyleCnt="2"/>
      <dgm:spPr/>
    </dgm:pt>
    <dgm:pt modelId="{9A19EAA0-A30B-47A8-8B0B-E3A06C367E3C}" type="pres">
      <dgm:prSet presAssocID="{25B433FB-7432-47BB-B11C-88423725AE4F}"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Link"/>
        </a:ext>
      </dgm:extLst>
    </dgm:pt>
    <dgm:pt modelId="{D061E693-207D-467E-A4D6-FD76467EF0E3}" type="pres">
      <dgm:prSet presAssocID="{25B433FB-7432-47BB-B11C-88423725AE4F}" presName="spaceRect" presStyleCnt="0"/>
      <dgm:spPr/>
    </dgm:pt>
    <dgm:pt modelId="{151F8D37-9E39-4CD7-A209-01B77CA51BE3}" type="pres">
      <dgm:prSet presAssocID="{25B433FB-7432-47BB-B11C-88423725AE4F}" presName="textRect" presStyleLbl="revTx" presStyleIdx="1" presStyleCnt="2">
        <dgm:presLayoutVars>
          <dgm:chMax val="1"/>
          <dgm:chPref val="1"/>
        </dgm:presLayoutVars>
      </dgm:prSet>
      <dgm:spPr/>
    </dgm:pt>
  </dgm:ptLst>
  <dgm:cxnLst>
    <dgm:cxn modelId="{E11DFC1D-D8C7-4CFC-8E88-1D9AE2643BD0}" srcId="{708CB1CA-59D8-406A-8F6D-6F9E3416E69E}" destId="{25B433FB-7432-47BB-B11C-88423725AE4F}" srcOrd="1" destOrd="0" parTransId="{3BF1986F-D798-440E-835E-2EF7D883E122}" sibTransId="{4E1ECBE9-14BD-4D04-A3AC-2F38D6827835}"/>
    <dgm:cxn modelId="{F7F8941F-3035-4F6A-A67A-4CD196894415}" srcId="{708CB1CA-59D8-406A-8F6D-6F9E3416E69E}" destId="{DC2F8CDE-6317-44F2-ABF1-781353448F5D}" srcOrd="0" destOrd="0" parTransId="{5A45307C-92FF-43DA-A517-B496626BB850}" sibTransId="{40F6F6FD-6A78-41EA-B9F1-4B6E8A64DDE0}"/>
    <dgm:cxn modelId="{E1B93034-6A24-4910-9ED8-0B60A0E18730}" type="presOf" srcId="{40F6F6FD-6A78-41EA-B9F1-4B6E8A64DDE0}" destId="{08D0951F-67F1-4E3D-969B-2479EB7D5870}" srcOrd="0" destOrd="0" presId="urn:microsoft.com/office/officeart/2018/2/layout/IconCircleList"/>
    <dgm:cxn modelId="{8B9A3899-F183-481E-8628-E6443D615CD0}" type="presOf" srcId="{DC2F8CDE-6317-44F2-ABF1-781353448F5D}" destId="{C5579803-BB99-4E11-A6B2-8401BDA743DB}" srcOrd="0" destOrd="0" presId="urn:microsoft.com/office/officeart/2018/2/layout/IconCircleList"/>
    <dgm:cxn modelId="{EA9073DB-1562-4694-8674-3A78B0736B34}" type="presOf" srcId="{25B433FB-7432-47BB-B11C-88423725AE4F}" destId="{151F8D37-9E39-4CD7-A209-01B77CA51BE3}" srcOrd="0" destOrd="0" presId="urn:microsoft.com/office/officeart/2018/2/layout/IconCircleList"/>
    <dgm:cxn modelId="{13B148DE-C02D-4FAC-BAE6-D618B789D0CB}" type="presOf" srcId="{708CB1CA-59D8-406A-8F6D-6F9E3416E69E}" destId="{CBA88281-FA3F-482A-9DBC-1E13A76CEF62}" srcOrd="0" destOrd="0" presId="urn:microsoft.com/office/officeart/2018/2/layout/IconCircleList"/>
    <dgm:cxn modelId="{AA246AE6-08CF-496C-9D0B-8DE3686B9FF9}" type="presParOf" srcId="{CBA88281-FA3F-482A-9DBC-1E13A76CEF62}" destId="{70472ABE-185F-42B9-A74F-BADB0FF60ED8}" srcOrd="0" destOrd="0" presId="urn:microsoft.com/office/officeart/2018/2/layout/IconCircleList"/>
    <dgm:cxn modelId="{CB44409F-5B6F-4E5B-9933-C576A6A07D0F}" type="presParOf" srcId="{70472ABE-185F-42B9-A74F-BADB0FF60ED8}" destId="{44502386-8818-441A-A8C5-36D021A0C51B}" srcOrd="0" destOrd="0" presId="urn:microsoft.com/office/officeart/2018/2/layout/IconCircleList"/>
    <dgm:cxn modelId="{1A293F07-2C1D-4783-BE25-1D006523B15A}" type="presParOf" srcId="{44502386-8818-441A-A8C5-36D021A0C51B}" destId="{3556B845-912B-405F-8D92-747A235AC94C}" srcOrd="0" destOrd="0" presId="urn:microsoft.com/office/officeart/2018/2/layout/IconCircleList"/>
    <dgm:cxn modelId="{93517F6D-0102-4637-B76B-BF741A55FB50}" type="presParOf" srcId="{44502386-8818-441A-A8C5-36D021A0C51B}" destId="{560D578A-184C-4971-A617-F60CF1CC6ECD}" srcOrd="1" destOrd="0" presId="urn:microsoft.com/office/officeart/2018/2/layout/IconCircleList"/>
    <dgm:cxn modelId="{D6054DD8-A4FD-42CA-8C6A-4A9513189A3E}" type="presParOf" srcId="{44502386-8818-441A-A8C5-36D021A0C51B}" destId="{8BFC0433-159D-4E8C-9620-B4E7DC88E501}" srcOrd="2" destOrd="0" presId="urn:microsoft.com/office/officeart/2018/2/layout/IconCircleList"/>
    <dgm:cxn modelId="{744D2274-2D8E-4A5A-943E-F7D8511E07C5}" type="presParOf" srcId="{44502386-8818-441A-A8C5-36D021A0C51B}" destId="{C5579803-BB99-4E11-A6B2-8401BDA743DB}" srcOrd="3" destOrd="0" presId="urn:microsoft.com/office/officeart/2018/2/layout/IconCircleList"/>
    <dgm:cxn modelId="{9AD814AB-973C-4F1F-AF32-6CBF9CBA3E40}" type="presParOf" srcId="{70472ABE-185F-42B9-A74F-BADB0FF60ED8}" destId="{08D0951F-67F1-4E3D-969B-2479EB7D5870}" srcOrd="1" destOrd="0" presId="urn:microsoft.com/office/officeart/2018/2/layout/IconCircleList"/>
    <dgm:cxn modelId="{9C303B4C-A553-417B-9DC7-0D37F301E8E7}" type="presParOf" srcId="{70472ABE-185F-42B9-A74F-BADB0FF60ED8}" destId="{DE8469C7-DDFD-4037-A0CB-06D689B11545}" srcOrd="2" destOrd="0" presId="urn:microsoft.com/office/officeart/2018/2/layout/IconCircleList"/>
    <dgm:cxn modelId="{B37B4FA6-5B99-48E0-AEF5-EAEEC8E5D1A0}" type="presParOf" srcId="{DE8469C7-DDFD-4037-A0CB-06D689B11545}" destId="{E7B22CAD-9EBD-4D5B-9A86-6EF52B63D726}" srcOrd="0" destOrd="0" presId="urn:microsoft.com/office/officeart/2018/2/layout/IconCircleList"/>
    <dgm:cxn modelId="{F968C2EE-5830-4AB5-A6F0-8EC1BDE25E77}" type="presParOf" srcId="{DE8469C7-DDFD-4037-A0CB-06D689B11545}" destId="{9A19EAA0-A30B-47A8-8B0B-E3A06C367E3C}" srcOrd="1" destOrd="0" presId="urn:microsoft.com/office/officeart/2018/2/layout/IconCircleList"/>
    <dgm:cxn modelId="{B037C43C-CE72-4BFF-BD79-93FAF3BB9CAF}" type="presParOf" srcId="{DE8469C7-DDFD-4037-A0CB-06D689B11545}" destId="{D061E693-207D-467E-A4D6-FD76467EF0E3}" srcOrd="2" destOrd="0" presId="urn:microsoft.com/office/officeart/2018/2/layout/IconCircleList"/>
    <dgm:cxn modelId="{E2987365-F753-4CE7-9215-C6925709AB3A}" type="presParOf" srcId="{DE8469C7-DDFD-4037-A0CB-06D689B11545}" destId="{151F8D37-9E39-4CD7-A209-01B77CA51BE3}"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F4C9F80-8298-4080-AD7C-71336B86648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86E18E5-A9B7-4F3B-984A-929C4F3B145B}">
      <dgm:prSet/>
      <dgm:spPr/>
      <dgm:t>
        <a:bodyPr/>
        <a:lstStyle/>
        <a:p>
          <a:r>
            <a:rPr lang="en-US"/>
            <a:t>Communication and clarity was very essential during the internship</a:t>
          </a:r>
        </a:p>
      </dgm:t>
    </dgm:pt>
    <dgm:pt modelId="{7357E142-7092-4F1C-B1F2-41E47E039975}" type="parTrans" cxnId="{527B03A0-C0DF-4798-8364-282C4791AA31}">
      <dgm:prSet/>
      <dgm:spPr/>
      <dgm:t>
        <a:bodyPr/>
        <a:lstStyle/>
        <a:p>
          <a:endParaRPr lang="en-US"/>
        </a:p>
      </dgm:t>
    </dgm:pt>
    <dgm:pt modelId="{EA3F9738-86BA-4CAA-96E6-191204B2BC93}" type="sibTrans" cxnId="{527B03A0-C0DF-4798-8364-282C4791AA31}">
      <dgm:prSet/>
      <dgm:spPr/>
      <dgm:t>
        <a:bodyPr/>
        <a:lstStyle/>
        <a:p>
          <a:endParaRPr lang="en-US"/>
        </a:p>
      </dgm:t>
    </dgm:pt>
    <dgm:pt modelId="{D7ABA649-3770-4BFA-8175-6B4C3EA6F54D}">
      <dgm:prSet/>
      <dgm:spPr/>
      <dgm:t>
        <a:bodyPr/>
        <a:lstStyle/>
        <a:p>
          <a:r>
            <a:rPr lang="en-US"/>
            <a:t>In data analysis, visualization is important in reading and understanding the data</a:t>
          </a:r>
        </a:p>
      </dgm:t>
    </dgm:pt>
    <dgm:pt modelId="{600B158F-A429-47F6-B215-1D4A8FC10D72}" type="parTrans" cxnId="{CF876919-6094-4C25-A4EF-9490C65EDCE1}">
      <dgm:prSet/>
      <dgm:spPr/>
      <dgm:t>
        <a:bodyPr/>
        <a:lstStyle/>
        <a:p>
          <a:endParaRPr lang="en-US"/>
        </a:p>
      </dgm:t>
    </dgm:pt>
    <dgm:pt modelId="{9F4810A2-A578-4085-8100-EC077A2240A0}" type="sibTrans" cxnId="{CF876919-6094-4C25-A4EF-9490C65EDCE1}">
      <dgm:prSet/>
      <dgm:spPr/>
      <dgm:t>
        <a:bodyPr/>
        <a:lstStyle/>
        <a:p>
          <a:endParaRPr lang="en-US"/>
        </a:p>
      </dgm:t>
    </dgm:pt>
    <dgm:pt modelId="{84909FD7-E872-4F3C-876A-ECBF3B7058A6}">
      <dgm:prSet/>
      <dgm:spPr/>
      <dgm:t>
        <a:bodyPr/>
        <a:lstStyle/>
        <a:p>
          <a:r>
            <a:rPr lang="en-US"/>
            <a:t>Developed skills in formulating targeted survey questions tailored to our audience's needs.</a:t>
          </a:r>
        </a:p>
      </dgm:t>
    </dgm:pt>
    <dgm:pt modelId="{EC8D2A2F-881E-4E66-AAB6-8E7FB378CE37}" type="parTrans" cxnId="{96B7242C-EB4C-491B-9157-F0E90EAD5319}">
      <dgm:prSet/>
      <dgm:spPr/>
      <dgm:t>
        <a:bodyPr/>
        <a:lstStyle/>
        <a:p>
          <a:endParaRPr lang="en-US"/>
        </a:p>
      </dgm:t>
    </dgm:pt>
    <dgm:pt modelId="{BE0AFC26-59A3-4B5B-B7C9-0D701CE97D9A}" type="sibTrans" cxnId="{96B7242C-EB4C-491B-9157-F0E90EAD5319}">
      <dgm:prSet/>
      <dgm:spPr/>
      <dgm:t>
        <a:bodyPr/>
        <a:lstStyle/>
        <a:p>
          <a:endParaRPr lang="en-US"/>
        </a:p>
      </dgm:t>
    </dgm:pt>
    <dgm:pt modelId="{0FBC54E2-958A-4B5C-8957-96B30931D880}">
      <dgm:prSet/>
      <dgm:spPr/>
      <dgm:t>
        <a:bodyPr/>
        <a:lstStyle/>
        <a:p>
          <a:r>
            <a:rPr lang="en-US"/>
            <a:t>Learned how to implemented various response choices including multiple-choice and ranking questions for comprehensive data collection</a:t>
          </a:r>
        </a:p>
      </dgm:t>
    </dgm:pt>
    <dgm:pt modelId="{0A6661EE-01E0-430B-94EB-B0C3C5B9DD4C}" type="parTrans" cxnId="{5BA7E715-2E66-47D5-9209-0A9B950DF014}">
      <dgm:prSet/>
      <dgm:spPr/>
      <dgm:t>
        <a:bodyPr/>
        <a:lstStyle/>
        <a:p>
          <a:endParaRPr lang="en-US"/>
        </a:p>
      </dgm:t>
    </dgm:pt>
    <dgm:pt modelId="{5325DBF2-BD0E-43C2-AB5A-717E989B7500}" type="sibTrans" cxnId="{5BA7E715-2E66-47D5-9209-0A9B950DF014}">
      <dgm:prSet/>
      <dgm:spPr/>
      <dgm:t>
        <a:bodyPr/>
        <a:lstStyle/>
        <a:p>
          <a:endParaRPr lang="en-US"/>
        </a:p>
      </dgm:t>
    </dgm:pt>
    <dgm:pt modelId="{5D0B58C9-5BF4-4F93-BB21-6D23BC02279D}" type="pres">
      <dgm:prSet presAssocID="{1F4C9F80-8298-4080-AD7C-71336B866488}" presName="linear" presStyleCnt="0">
        <dgm:presLayoutVars>
          <dgm:animLvl val="lvl"/>
          <dgm:resizeHandles val="exact"/>
        </dgm:presLayoutVars>
      </dgm:prSet>
      <dgm:spPr/>
    </dgm:pt>
    <dgm:pt modelId="{8175CC8A-9BA9-4E76-A4E3-C1C22AA9DA61}" type="pres">
      <dgm:prSet presAssocID="{186E18E5-A9B7-4F3B-984A-929C4F3B145B}" presName="parentText" presStyleLbl="node1" presStyleIdx="0" presStyleCnt="4">
        <dgm:presLayoutVars>
          <dgm:chMax val="0"/>
          <dgm:bulletEnabled val="1"/>
        </dgm:presLayoutVars>
      </dgm:prSet>
      <dgm:spPr/>
    </dgm:pt>
    <dgm:pt modelId="{5897AE6A-BA30-43BF-BBF3-75536A706BAE}" type="pres">
      <dgm:prSet presAssocID="{EA3F9738-86BA-4CAA-96E6-191204B2BC93}" presName="spacer" presStyleCnt="0"/>
      <dgm:spPr/>
    </dgm:pt>
    <dgm:pt modelId="{2A7C250E-909C-4AA9-A22E-419855655C2C}" type="pres">
      <dgm:prSet presAssocID="{D7ABA649-3770-4BFA-8175-6B4C3EA6F54D}" presName="parentText" presStyleLbl="node1" presStyleIdx="1" presStyleCnt="4">
        <dgm:presLayoutVars>
          <dgm:chMax val="0"/>
          <dgm:bulletEnabled val="1"/>
        </dgm:presLayoutVars>
      </dgm:prSet>
      <dgm:spPr/>
    </dgm:pt>
    <dgm:pt modelId="{644E9F7C-4837-45CC-9A7F-74E3E92A6C6F}" type="pres">
      <dgm:prSet presAssocID="{9F4810A2-A578-4085-8100-EC077A2240A0}" presName="spacer" presStyleCnt="0"/>
      <dgm:spPr/>
    </dgm:pt>
    <dgm:pt modelId="{A1C29C71-7ADC-44EF-A8E4-8A95DA99B92C}" type="pres">
      <dgm:prSet presAssocID="{84909FD7-E872-4F3C-876A-ECBF3B7058A6}" presName="parentText" presStyleLbl="node1" presStyleIdx="2" presStyleCnt="4">
        <dgm:presLayoutVars>
          <dgm:chMax val="0"/>
          <dgm:bulletEnabled val="1"/>
        </dgm:presLayoutVars>
      </dgm:prSet>
      <dgm:spPr/>
    </dgm:pt>
    <dgm:pt modelId="{8F01B552-98E7-41A0-AD6B-2E3BEC5CFAC9}" type="pres">
      <dgm:prSet presAssocID="{BE0AFC26-59A3-4B5B-B7C9-0D701CE97D9A}" presName="spacer" presStyleCnt="0"/>
      <dgm:spPr/>
    </dgm:pt>
    <dgm:pt modelId="{8681F162-C70D-4267-87B5-44255FC81FB8}" type="pres">
      <dgm:prSet presAssocID="{0FBC54E2-958A-4B5C-8957-96B30931D880}" presName="parentText" presStyleLbl="node1" presStyleIdx="3" presStyleCnt="4">
        <dgm:presLayoutVars>
          <dgm:chMax val="0"/>
          <dgm:bulletEnabled val="1"/>
        </dgm:presLayoutVars>
      </dgm:prSet>
      <dgm:spPr/>
    </dgm:pt>
  </dgm:ptLst>
  <dgm:cxnLst>
    <dgm:cxn modelId="{4BE66608-8A9E-44C8-BD17-E141F29D35AB}" type="presOf" srcId="{0FBC54E2-958A-4B5C-8957-96B30931D880}" destId="{8681F162-C70D-4267-87B5-44255FC81FB8}" srcOrd="0" destOrd="0" presId="urn:microsoft.com/office/officeart/2005/8/layout/vList2"/>
    <dgm:cxn modelId="{5BA7E715-2E66-47D5-9209-0A9B950DF014}" srcId="{1F4C9F80-8298-4080-AD7C-71336B866488}" destId="{0FBC54E2-958A-4B5C-8957-96B30931D880}" srcOrd="3" destOrd="0" parTransId="{0A6661EE-01E0-430B-94EB-B0C3C5B9DD4C}" sibTransId="{5325DBF2-BD0E-43C2-AB5A-717E989B7500}"/>
    <dgm:cxn modelId="{CF876919-6094-4C25-A4EF-9490C65EDCE1}" srcId="{1F4C9F80-8298-4080-AD7C-71336B866488}" destId="{D7ABA649-3770-4BFA-8175-6B4C3EA6F54D}" srcOrd="1" destOrd="0" parTransId="{600B158F-A429-47F6-B215-1D4A8FC10D72}" sibTransId="{9F4810A2-A578-4085-8100-EC077A2240A0}"/>
    <dgm:cxn modelId="{C939A227-EBC5-4739-B7C8-D53EBF7ABF7D}" type="presOf" srcId="{1F4C9F80-8298-4080-AD7C-71336B866488}" destId="{5D0B58C9-5BF4-4F93-BB21-6D23BC02279D}" srcOrd="0" destOrd="0" presId="urn:microsoft.com/office/officeart/2005/8/layout/vList2"/>
    <dgm:cxn modelId="{96B7242C-EB4C-491B-9157-F0E90EAD5319}" srcId="{1F4C9F80-8298-4080-AD7C-71336B866488}" destId="{84909FD7-E872-4F3C-876A-ECBF3B7058A6}" srcOrd="2" destOrd="0" parTransId="{EC8D2A2F-881E-4E66-AAB6-8E7FB378CE37}" sibTransId="{BE0AFC26-59A3-4B5B-B7C9-0D701CE97D9A}"/>
    <dgm:cxn modelId="{59FFC43A-E02C-405B-97E5-6E4F6D625A09}" type="presOf" srcId="{84909FD7-E872-4F3C-876A-ECBF3B7058A6}" destId="{A1C29C71-7ADC-44EF-A8E4-8A95DA99B92C}" srcOrd="0" destOrd="0" presId="urn:microsoft.com/office/officeart/2005/8/layout/vList2"/>
    <dgm:cxn modelId="{527B03A0-C0DF-4798-8364-282C4791AA31}" srcId="{1F4C9F80-8298-4080-AD7C-71336B866488}" destId="{186E18E5-A9B7-4F3B-984A-929C4F3B145B}" srcOrd="0" destOrd="0" parTransId="{7357E142-7092-4F1C-B1F2-41E47E039975}" sibTransId="{EA3F9738-86BA-4CAA-96E6-191204B2BC93}"/>
    <dgm:cxn modelId="{5AC25CDE-4E2F-461B-90A9-2DEE047C712E}" type="presOf" srcId="{186E18E5-A9B7-4F3B-984A-929C4F3B145B}" destId="{8175CC8A-9BA9-4E76-A4E3-C1C22AA9DA61}" srcOrd="0" destOrd="0" presId="urn:microsoft.com/office/officeart/2005/8/layout/vList2"/>
    <dgm:cxn modelId="{B88DEBFB-1B45-43FB-91DF-20005B8D9912}" type="presOf" srcId="{D7ABA649-3770-4BFA-8175-6B4C3EA6F54D}" destId="{2A7C250E-909C-4AA9-A22E-419855655C2C}" srcOrd="0" destOrd="0" presId="urn:microsoft.com/office/officeart/2005/8/layout/vList2"/>
    <dgm:cxn modelId="{0C9D69BD-5D54-4246-BCD1-79238ECAEDC4}" type="presParOf" srcId="{5D0B58C9-5BF4-4F93-BB21-6D23BC02279D}" destId="{8175CC8A-9BA9-4E76-A4E3-C1C22AA9DA61}" srcOrd="0" destOrd="0" presId="urn:microsoft.com/office/officeart/2005/8/layout/vList2"/>
    <dgm:cxn modelId="{F6FE4B87-73AE-428D-8338-3A15BCC8AF0B}" type="presParOf" srcId="{5D0B58C9-5BF4-4F93-BB21-6D23BC02279D}" destId="{5897AE6A-BA30-43BF-BBF3-75536A706BAE}" srcOrd="1" destOrd="0" presId="urn:microsoft.com/office/officeart/2005/8/layout/vList2"/>
    <dgm:cxn modelId="{382C1CEE-4A5C-43B2-A9AE-921D026D1CE7}" type="presParOf" srcId="{5D0B58C9-5BF4-4F93-BB21-6D23BC02279D}" destId="{2A7C250E-909C-4AA9-A22E-419855655C2C}" srcOrd="2" destOrd="0" presId="urn:microsoft.com/office/officeart/2005/8/layout/vList2"/>
    <dgm:cxn modelId="{6305685A-9679-47C7-9194-48A9881776A5}" type="presParOf" srcId="{5D0B58C9-5BF4-4F93-BB21-6D23BC02279D}" destId="{644E9F7C-4837-45CC-9A7F-74E3E92A6C6F}" srcOrd="3" destOrd="0" presId="urn:microsoft.com/office/officeart/2005/8/layout/vList2"/>
    <dgm:cxn modelId="{73E8E4AA-1542-4F7D-BF96-3DDCE7A1B12C}" type="presParOf" srcId="{5D0B58C9-5BF4-4F93-BB21-6D23BC02279D}" destId="{A1C29C71-7ADC-44EF-A8E4-8A95DA99B92C}" srcOrd="4" destOrd="0" presId="urn:microsoft.com/office/officeart/2005/8/layout/vList2"/>
    <dgm:cxn modelId="{7BED7AE7-E3E4-4543-B0A6-648D8A1D7B3C}" type="presParOf" srcId="{5D0B58C9-5BF4-4F93-BB21-6D23BC02279D}" destId="{8F01B552-98E7-41A0-AD6B-2E3BEC5CFAC9}" srcOrd="5" destOrd="0" presId="urn:microsoft.com/office/officeart/2005/8/layout/vList2"/>
    <dgm:cxn modelId="{F9CDCAF0-88E8-4F3D-B892-ED5B3A0946E1}" type="presParOf" srcId="{5D0B58C9-5BF4-4F93-BB21-6D23BC02279D}" destId="{8681F162-C70D-4267-87B5-44255FC81FB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295EF35-C74B-4507-BF8D-B32B1010FF6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9CB9786-EB73-43B7-9B31-FB215E7615A5}">
      <dgm:prSet/>
      <dgm:spPr/>
      <dgm:t>
        <a:bodyPr/>
        <a:lstStyle/>
        <a:p>
          <a:pPr>
            <a:lnSpc>
              <a:spcPct val="100000"/>
            </a:lnSpc>
          </a:pPr>
          <a:r>
            <a:rPr lang="en-US"/>
            <a:t>Utilizing a scheduled pipeline to refresh data is more efficient than repeatedly uploading different Excel sheets.</a:t>
          </a:r>
        </a:p>
      </dgm:t>
    </dgm:pt>
    <dgm:pt modelId="{56B77FC5-6DE2-4F88-A32B-FDDED7C1C602}" type="parTrans" cxnId="{4F40B98D-0687-42F1-830A-C948C268E832}">
      <dgm:prSet/>
      <dgm:spPr/>
      <dgm:t>
        <a:bodyPr/>
        <a:lstStyle/>
        <a:p>
          <a:endParaRPr lang="en-US"/>
        </a:p>
      </dgm:t>
    </dgm:pt>
    <dgm:pt modelId="{00B4B47F-D136-48D1-BEEF-5FA36FCCF80C}" type="sibTrans" cxnId="{4F40B98D-0687-42F1-830A-C948C268E832}">
      <dgm:prSet/>
      <dgm:spPr/>
      <dgm:t>
        <a:bodyPr/>
        <a:lstStyle/>
        <a:p>
          <a:endParaRPr lang="en-US"/>
        </a:p>
      </dgm:t>
    </dgm:pt>
    <dgm:pt modelId="{3DB22275-E474-4709-AC26-BCE85860024E}">
      <dgm:prSet/>
      <dgm:spPr/>
      <dgm:t>
        <a:bodyPr/>
        <a:lstStyle/>
        <a:p>
          <a:pPr>
            <a:lnSpc>
              <a:spcPct val="100000"/>
            </a:lnSpc>
          </a:pPr>
          <a:r>
            <a:rPr lang="en-US"/>
            <a:t>The use of Python and SQL for data cleaning has proven to be significantly more efficient.</a:t>
          </a:r>
        </a:p>
      </dgm:t>
    </dgm:pt>
    <dgm:pt modelId="{9F81AF21-8BFF-48F4-BAA9-176CE2E0E776}" type="parTrans" cxnId="{31844864-6421-4B22-8893-858921B03253}">
      <dgm:prSet/>
      <dgm:spPr/>
      <dgm:t>
        <a:bodyPr/>
        <a:lstStyle/>
        <a:p>
          <a:endParaRPr lang="en-US"/>
        </a:p>
      </dgm:t>
    </dgm:pt>
    <dgm:pt modelId="{4B546D2A-AC8C-46BB-91D6-2BCB2A69D771}" type="sibTrans" cxnId="{31844864-6421-4B22-8893-858921B03253}">
      <dgm:prSet/>
      <dgm:spPr/>
      <dgm:t>
        <a:bodyPr/>
        <a:lstStyle/>
        <a:p>
          <a:endParaRPr lang="en-US"/>
        </a:p>
      </dgm:t>
    </dgm:pt>
    <dgm:pt modelId="{9D981763-3E4C-42D8-9C2A-A7D44538936A}">
      <dgm:prSet/>
      <dgm:spPr/>
      <dgm:t>
        <a:bodyPr/>
        <a:lstStyle/>
        <a:p>
          <a:pPr>
            <a:lnSpc>
              <a:spcPct val="100000"/>
            </a:lnSpc>
          </a:pPr>
          <a:r>
            <a:rPr lang="en-US"/>
            <a:t>Although challenging, mastering the navigation of Power BI has been rewarding, particularly in understanding the various visualization options for data representation.</a:t>
          </a:r>
        </a:p>
      </dgm:t>
    </dgm:pt>
    <dgm:pt modelId="{236DAFA6-91CD-41C6-A380-679517F797D2}" type="parTrans" cxnId="{516049F6-33B8-4F7F-A801-544187EA4592}">
      <dgm:prSet/>
      <dgm:spPr/>
      <dgm:t>
        <a:bodyPr/>
        <a:lstStyle/>
        <a:p>
          <a:endParaRPr lang="en-US"/>
        </a:p>
      </dgm:t>
    </dgm:pt>
    <dgm:pt modelId="{D919E983-E283-4741-B180-270E65A878E8}" type="sibTrans" cxnId="{516049F6-33B8-4F7F-A801-544187EA4592}">
      <dgm:prSet/>
      <dgm:spPr/>
      <dgm:t>
        <a:bodyPr/>
        <a:lstStyle/>
        <a:p>
          <a:endParaRPr lang="en-US"/>
        </a:p>
      </dgm:t>
    </dgm:pt>
    <dgm:pt modelId="{D9A65CD2-C79B-4D5A-90E1-2D53F7E1AA49}">
      <dgm:prSet/>
      <dgm:spPr/>
      <dgm:t>
        <a:bodyPr/>
        <a:lstStyle/>
        <a:p>
          <a:pPr>
            <a:lnSpc>
              <a:spcPct val="100000"/>
            </a:lnSpc>
          </a:pPr>
          <a:r>
            <a:rPr lang="en-US"/>
            <a:t>The significance of data cleaning has become even more apparent than I initially realized.</a:t>
          </a:r>
        </a:p>
      </dgm:t>
    </dgm:pt>
    <dgm:pt modelId="{8E145D08-1D9A-4870-B01B-B9E1A289A70A}" type="parTrans" cxnId="{21687F8A-CF5F-42D3-BC92-1516C18569CC}">
      <dgm:prSet/>
      <dgm:spPr/>
      <dgm:t>
        <a:bodyPr/>
        <a:lstStyle/>
        <a:p>
          <a:endParaRPr lang="en-US"/>
        </a:p>
      </dgm:t>
    </dgm:pt>
    <dgm:pt modelId="{3932050E-FAA5-4118-92F3-75B5E8C27030}" type="sibTrans" cxnId="{21687F8A-CF5F-42D3-BC92-1516C18569CC}">
      <dgm:prSet/>
      <dgm:spPr/>
      <dgm:t>
        <a:bodyPr/>
        <a:lstStyle/>
        <a:p>
          <a:endParaRPr lang="en-US"/>
        </a:p>
      </dgm:t>
    </dgm:pt>
    <dgm:pt modelId="{D60CA016-D99A-424B-AF24-26F3FF0BE771}" type="pres">
      <dgm:prSet presAssocID="{7295EF35-C74B-4507-BF8D-B32B1010FF68}" presName="root" presStyleCnt="0">
        <dgm:presLayoutVars>
          <dgm:dir/>
          <dgm:resizeHandles val="exact"/>
        </dgm:presLayoutVars>
      </dgm:prSet>
      <dgm:spPr/>
    </dgm:pt>
    <dgm:pt modelId="{37AE1AC8-CE75-4EDF-BCB2-E729A3AE68C8}" type="pres">
      <dgm:prSet presAssocID="{09CB9786-EB73-43B7-9B31-FB215E7615A5}" presName="compNode" presStyleCnt="0"/>
      <dgm:spPr/>
    </dgm:pt>
    <dgm:pt modelId="{3BE51BC9-0DD0-4AF2-B1C2-CDC32D189579}" type="pres">
      <dgm:prSet presAssocID="{09CB9786-EB73-43B7-9B31-FB215E7615A5}" presName="bgRect" presStyleLbl="bgShp" presStyleIdx="0" presStyleCnt="4"/>
      <dgm:spPr/>
    </dgm:pt>
    <dgm:pt modelId="{35DF638F-1370-446D-9F08-2017D907D7D9}" type="pres">
      <dgm:prSet presAssocID="{09CB9786-EB73-43B7-9B31-FB215E7615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8543148F-A140-4162-B912-8753D970DD33}" type="pres">
      <dgm:prSet presAssocID="{09CB9786-EB73-43B7-9B31-FB215E7615A5}" presName="spaceRect" presStyleCnt="0"/>
      <dgm:spPr/>
    </dgm:pt>
    <dgm:pt modelId="{BA753C75-7DA2-4F29-BBDE-E3DA713B7F61}" type="pres">
      <dgm:prSet presAssocID="{09CB9786-EB73-43B7-9B31-FB215E7615A5}" presName="parTx" presStyleLbl="revTx" presStyleIdx="0" presStyleCnt="4">
        <dgm:presLayoutVars>
          <dgm:chMax val="0"/>
          <dgm:chPref val="0"/>
        </dgm:presLayoutVars>
      </dgm:prSet>
      <dgm:spPr/>
    </dgm:pt>
    <dgm:pt modelId="{1E814935-3BE9-46FF-B462-E1FF9EEAFE33}" type="pres">
      <dgm:prSet presAssocID="{00B4B47F-D136-48D1-BEEF-5FA36FCCF80C}" presName="sibTrans" presStyleCnt="0"/>
      <dgm:spPr/>
    </dgm:pt>
    <dgm:pt modelId="{9559708C-0527-4FD8-99D4-857296EAB8F1}" type="pres">
      <dgm:prSet presAssocID="{3DB22275-E474-4709-AC26-BCE85860024E}" presName="compNode" presStyleCnt="0"/>
      <dgm:spPr/>
    </dgm:pt>
    <dgm:pt modelId="{4531143D-A087-42FC-B597-3F3E059D52B1}" type="pres">
      <dgm:prSet presAssocID="{3DB22275-E474-4709-AC26-BCE85860024E}" presName="bgRect" presStyleLbl="bgShp" presStyleIdx="1" presStyleCnt="4"/>
      <dgm:spPr/>
    </dgm:pt>
    <dgm:pt modelId="{FB50E73A-AB8E-4BBB-BB88-67CE6EB1CEAD}" type="pres">
      <dgm:prSet presAssocID="{3DB22275-E474-4709-AC26-BCE85860024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51BAEEB1-A044-4FEF-B5FB-A53FCB00D4C0}" type="pres">
      <dgm:prSet presAssocID="{3DB22275-E474-4709-AC26-BCE85860024E}" presName="spaceRect" presStyleCnt="0"/>
      <dgm:spPr/>
    </dgm:pt>
    <dgm:pt modelId="{8D9D36C7-4D94-4F66-A414-657303BCCB24}" type="pres">
      <dgm:prSet presAssocID="{3DB22275-E474-4709-AC26-BCE85860024E}" presName="parTx" presStyleLbl="revTx" presStyleIdx="1" presStyleCnt="4">
        <dgm:presLayoutVars>
          <dgm:chMax val="0"/>
          <dgm:chPref val="0"/>
        </dgm:presLayoutVars>
      </dgm:prSet>
      <dgm:spPr/>
    </dgm:pt>
    <dgm:pt modelId="{C096005F-71C3-4AE0-9584-8FA5D3105785}" type="pres">
      <dgm:prSet presAssocID="{4B546D2A-AC8C-46BB-91D6-2BCB2A69D771}" presName="sibTrans" presStyleCnt="0"/>
      <dgm:spPr/>
    </dgm:pt>
    <dgm:pt modelId="{B0F82EED-AA5C-4734-8297-B253231DFB27}" type="pres">
      <dgm:prSet presAssocID="{9D981763-3E4C-42D8-9C2A-A7D44538936A}" presName="compNode" presStyleCnt="0"/>
      <dgm:spPr/>
    </dgm:pt>
    <dgm:pt modelId="{A2638EB4-30B3-4A39-A550-10BE0D60C69D}" type="pres">
      <dgm:prSet presAssocID="{9D981763-3E4C-42D8-9C2A-A7D44538936A}" presName="bgRect" presStyleLbl="bgShp" presStyleIdx="2" presStyleCnt="4"/>
      <dgm:spPr/>
    </dgm:pt>
    <dgm:pt modelId="{B491EEBA-A7BC-4826-A459-5D24B4866FCB}" type="pres">
      <dgm:prSet presAssocID="{9D981763-3E4C-42D8-9C2A-A7D44538936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7D2C1F0F-A4B2-454E-967A-B8D332EAD716}" type="pres">
      <dgm:prSet presAssocID="{9D981763-3E4C-42D8-9C2A-A7D44538936A}" presName="spaceRect" presStyleCnt="0"/>
      <dgm:spPr/>
    </dgm:pt>
    <dgm:pt modelId="{F5A75DBC-A4D1-4CC8-A1EC-34AF223F14A2}" type="pres">
      <dgm:prSet presAssocID="{9D981763-3E4C-42D8-9C2A-A7D44538936A}" presName="parTx" presStyleLbl="revTx" presStyleIdx="2" presStyleCnt="4">
        <dgm:presLayoutVars>
          <dgm:chMax val="0"/>
          <dgm:chPref val="0"/>
        </dgm:presLayoutVars>
      </dgm:prSet>
      <dgm:spPr/>
    </dgm:pt>
    <dgm:pt modelId="{57AF2535-5B96-42D4-B865-036DAC174C7C}" type="pres">
      <dgm:prSet presAssocID="{D919E983-E283-4741-B180-270E65A878E8}" presName="sibTrans" presStyleCnt="0"/>
      <dgm:spPr/>
    </dgm:pt>
    <dgm:pt modelId="{D4C99985-5A59-40C8-93A2-F109FD7A6958}" type="pres">
      <dgm:prSet presAssocID="{D9A65CD2-C79B-4D5A-90E1-2D53F7E1AA49}" presName="compNode" presStyleCnt="0"/>
      <dgm:spPr/>
    </dgm:pt>
    <dgm:pt modelId="{BCD40A3C-79BF-436F-8F8D-DE6A468C6308}" type="pres">
      <dgm:prSet presAssocID="{D9A65CD2-C79B-4D5A-90E1-2D53F7E1AA49}" presName="bgRect" presStyleLbl="bgShp" presStyleIdx="3" presStyleCnt="4"/>
      <dgm:spPr/>
    </dgm:pt>
    <dgm:pt modelId="{D228EBEA-E7EA-4795-8A28-7EDCB5AE8EDC}" type="pres">
      <dgm:prSet presAssocID="{D9A65CD2-C79B-4D5A-90E1-2D53F7E1AA4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E681B972-33F4-494A-901F-D217861833B2}" type="pres">
      <dgm:prSet presAssocID="{D9A65CD2-C79B-4D5A-90E1-2D53F7E1AA49}" presName="spaceRect" presStyleCnt="0"/>
      <dgm:spPr/>
    </dgm:pt>
    <dgm:pt modelId="{E48E3A16-96B3-474C-B438-B262001B2F26}" type="pres">
      <dgm:prSet presAssocID="{D9A65CD2-C79B-4D5A-90E1-2D53F7E1AA49}" presName="parTx" presStyleLbl="revTx" presStyleIdx="3" presStyleCnt="4">
        <dgm:presLayoutVars>
          <dgm:chMax val="0"/>
          <dgm:chPref val="0"/>
        </dgm:presLayoutVars>
      </dgm:prSet>
      <dgm:spPr/>
    </dgm:pt>
  </dgm:ptLst>
  <dgm:cxnLst>
    <dgm:cxn modelId="{F05BD407-20F5-4802-95BD-1DEA237534AB}" type="presOf" srcId="{09CB9786-EB73-43B7-9B31-FB215E7615A5}" destId="{BA753C75-7DA2-4F29-BBDE-E3DA713B7F61}" srcOrd="0" destOrd="0" presId="urn:microsoft.com/office/officeart/2018/2/layout/IconVerticalSolidList"/>
    <dgm:cxn modelId="{C6BD6413-1520-4C7E-B6CF-023B37E84E9A}" type="presOf" srcId="{9D981763-3E4C-42D8-9C2A-A7D44538936A}" destId="{F5A75DBC-A4D1-4CC8-A1EC-34AF223F14A2}" srcOrd="0" destOrd="0" presId="urn:microsoft.com/office/officeart/2018/2/layout/IconVerticalSolidList"/>
    <dgm:cxn modelId="{4AFD4421-A3E5-4428-8981-0C7793E3AABE}" type="presOf" srcId="{D9A65CD2-C79B-4D5A-90E1-2D53F7E1AA49}" destId="{E48E3A16-96B3-474C-B438-B262001B2F26}" srcOrd="0" destOrd="0" presId="urn:microsoft.com/office/officeart/2018/2/layout/IconVerticalSolidList"/>
    <dgm:cxn modelId="{31844864-6421-4B22-8893-858921B03253}" srcId="{7295EF35-C74B-4507-BF8D-B32B1010FF68}" destId="{3DB22275-E474-4709-AC26-BCE85860024E}" srcOrd="1" destOrd="0" parTransId="{9F81AF21-8BFF-48F4-BAA9-176CE2E0E776}" sibTransId="{4B546D2A-AC8C-46BB-91D6-2BCB2A69D771}"/>
    <dgm:cxn modelId="{21687F8A-CF5F-42D3-BC92-1516C18569CC}" srcId="{7295EF35-C74B-4507-BF8D-B32B1010FF68}" destId="{D9A65CD2-C79B-4D5A-90E1-2D53F7E1AA49}" srcOrd="3" destOrd="0" parTransId="{8E145D08-1D9A-4870-B01B-B9E1A289A70A}" sibTransId="{3932050E-FAA5-4118-92F3-75B5E8C27030}"/>
    <dgm:cxn modelId="{4F40B98D-0687-42F1-830A-C948C268E832}" srcId="{7295EF35-C74B-4507-BF8D-B32B1010FF68}" destId="{09CB9786-EB73-43B7-9B31-FB215E7615A5}" srcOrd="0" destOrd="0" parTransId="{56B77FC5-6DE2-4F88-A32B-FDDED7C1C602}" sibTransId="{00B4B47F-D136-48D1-BEEF-5FA36FCCF80C}"/>
    <dgm:cxn modelId="{CC3727BC-A274-48EE-BE50-EE5B52D342BB}" type="presOf" srcId="{3DB22275-E474-4709-AC26-BCE85860024E}" destId="{8D9D36C7-4D94-4F66-A414-657303BCCB24}" srcOrd="0" destOrd="0" presId="urn:microsoft.com/office/officeart/2018/2/layout/IconVerticalSolidList"/>
    <dgm:cxn modelId="{BAB344EF-B704-486B-A218-B1901CC85BF9}" type="presOf" srcId="{7295EF35-C74B-4507-BF8D-B32B1010FF68}" destId="{D60CA016-D99A-424B-AF24-26F3FF0BE771}" srcOrd="0" destOrd="0" presId="urn:microsoft.com/office/officeart/2018/2/layout/IconVerticalSolidList"/>
    <dgm:cxn modelId="{516049F6-33B8-4F7F-A801-544187EA4592}" srcId="{7295EF35-C74B-4507-BF8D-B32B1010FF68}" destId="{9D981763-3E4C-42D8-9C2A-A7D44538936A}" srcOrd="2" destOrd="0" parTransId="{236DAFA6-91CD-41C6-A380-679517F797D2}" sibTransId="{D919E983-E283-4741-B180-270E65A878E8}"/>
    <dgm:cxn modelId="{0AB05B2A-4695-4AC1-BF59-5CAE65676412}" type="presParOf" srcId="{D60CA016-D99A-424B-AF24-26F3FF0BE771}" destId="{37AE1AC8-CE75-4EDF-BCB2-E729A3AE68C8}" srcOrd="0" destOrd="0" presId="urn:microsoft.com/office/officeart/2018/2/layout/IconVerticalSolidList"/>
    <dgm:cxn modelId="{4FAF6F9C-6367-45A5-ACDE-05FEFA3EC042}" type="presParOf" srcId="{37AE1AC8-CE75-4EDF-BCB2-E729A3AE68C8}" destId="{3BE51BC9-0DD0-4AF2-B1C2-CDC32D189579}" srcOrd="0" destOrd="0" presId="urn:microsoft.com/office/officeart/2018/2/layout/IconVerticalSolidList"/>
    <dgm:cxn modelId="{57B5C87E-6E6C-42CC-B261-A6C7B989DA4A}" type="presParOf" srcId="{37AE1AC8-CE75-4EDF-BCB2-E729A3AE68C8}" destId="{35DF638F-1370-446D-9F08-2017D907D7D9}" srcOrd="1" destOrd="0" presId="urn:microsoft.com/office/officeart/2018/2/layout/IconVerticalSolidList"/>
    <dgm:cxn modelId="{AF99A3F1-13A4-4776-A38A-01647375F78A}" type="presParOf" srcId="{37AE1AC8-CE75-4EDF-BCB2-E729A3AE68C8}" destId="{8543148F-A140-4162-B912-8753D970DD33}" srcOrd="2" destOrd="0" presId="urn:microsoft.com/office/officeart/2018/2/layout/IconVerticalSolidList"/>
    <dgm:cxn modelId="{0D44031C-EC18-41DA-86AF-A71A7CDFBD2A}" type="presParOf" srcId="{37AE1AC8-CE75-4EDF-BCB2-E729A3AE68C8}" destId="{BA753C75-7DA2-4F29-BBDE-E3DA713B7F61}" srcOrd="3" destOrd="0" presId="urn:microsoft.com/office/officeart/2018/2/layout/IconVerticalSolidList"/>
    <dgm:cxn modelId="{AEEDFCB8-2FC4-45D1-B127-2EFA9EDEEDDC}" type="presParOf" srcId="{D60CA016-D99A-424B-AF24-26F3FF0BE771}" destId="{1E814935-3BE9-46FF-B462-E1FF9EEAFE33}" srcOrd="1" destOrd="0" presId="urn:microsoft.com/office/officeart/2018/2/layout/IconVerticalSolidList"/>
    <dgm:cxn modelId="{0FF4167B-8984-4C3C-89DD-CF4EC570E72C}" type="presParOf" srcId="{D60CA016-D99A-424B-AF24-26F3FF0BE771}" destId="{9559708C-0527-4FD8-99D4-857296EAB8F1}" srcOrd="2" destOrd="0" presId="urn:microsoft.com/office/officeart/2018/2/layout/IconVerticalSolidList"/>
    <dgm:cxn modelId="{77F80A2D-7B9E-4C61-BE25-B0922DF5E9F8}" type="presParOf" srcId="{9559708C-0527-4FD8-99D4-857296EAB8F1}" destId="{4531143D-A087-42FC-B597-3F3E059D52B1}" srcOrd="0" destOrd="0" presId="urn:microsoft.com/office/officeart/2018/2/layout/IconVerticalSolidList"/>
    <dgm:cxn modelId="{8DD9C94B-4C36-49B5-967F-FA885B2E477E}" type="presParOf" srcId="{9559708C-0527-4FD8-99D4-857296EAB8F1}" destId="{FB50E73A-AB8E-4BBB-BB88-67CE6EB1CEAD}" srcOrd="1" destOrd="0" presId="urn:microsoft.com/office/officeart/2018/2/layout/IconVerticalSolidList"/>
    <dgm:cxn modelId="{A8A11899-DF9E-4F5D-8CC7-3AE4393EB03B}" type="presParOf" srcId="{9559708C-0527-4FD8-99D4-857296EAB8F1}" destId="{51BAEEB1-A044-4FEF-B5FB-A53FCB00D4C0}" srcOrd="2" destOrd="0" presId="urn:microsoft.com/office/officeart/2018/2/layout/IconVerticalSolidList"/>
    <dgm:cxn modelId="{2B916395-9552-401F-B18E-9EC88E2C592F}" type="presParOf" srcId="{9559708C-0527-4FD8-99D4-857296EAB8F1}" destId="{8D9D36C7-4D94-4F66-A414-657303BCCB24}" srcOrd="3" destOrd="0" presId="urn:microsoft.com/office/officeart/2018/2/layout/IconVerticalSolidList"/>
    <dgm:cxn modelId="{1680061B-31E4-4843-807A-CAD682F591F2}" type="presParOf" srcId="{D60CA016-D99A-424B-AF24-26F3FF0BE771}" destId="{C096005F-71C3-4AE0-9584-8FA5D3105785}" srcOrd="3" destOrd="0" presId="urn:microsoft.com/office/officeart/2018/2/layout/IconVerticalSolidList"/>
    <dgm:cxn modelId="{8C30A8A4-AAE6-4050-B7F2-86C276C23DA1}" type="presParOf" srcId="{D60CA016-D99A-424B-AF24-26F3FF0BE771}" destId="{B0F82EED-AA5C-4734-8297-B253231DFB27}" srcOrd="4" destOrd="0" presId="urn:microsoft.com/office/officeart/2018/2/layout/IconVerticalSolidList"/>
    <dgm:cxn modelId="{49D374ED-FD54-4C3C-931A-3C441F1DACDB}" type="presParOf" srcId="{B0F82EED-AA5C-4734-8297-B253231DFB27}" destId="{A2638EB4-30B3-4A39-A550-10BE0D60C69D}" srcOrd="0" destOrd="0" presId="urn:microsoft.com/office/officeart/2018/2/layout/IconVerticalSolidList"/>
    <dgm:cxn modelId="{8FD69093-F072-4DA0-957F-18C367C4BAEA}" type="presParOf" srcId="{B0F82EED-AA5C-4734-8297-B253231DFB27}" destId="{B491EEBA-A7BC-4826-A459-5D24B4866FCB}" srcOrd="1" destOrd="0" presId="urn:microsoft.com/office/officeart/2018/2/layout/IconVerticalSolidList"/>
    <dgm:cxn modelId="{FF8D9B58-3E99-4456-AD04-63FD0DF5F5AF}" type="presParOf" srcId="{B0F82EED-AA5C-4734-8297-B253231DFB27}" destId="{7D2C1F0F-A4B2-454E-967A-B8D332EAD716}" srcOrd="2" destOrd="0" presId="urn:microsoft.com/office/officeart/2018/2/layout/IconVerticalSolidList"/>
    <dgm:cxn modelId="{C8B6B5ED-5C26-4BDC-AF66-D4B2653517D1}" type="presParOf" srcId="{B0F82EED-AA5C-4734-8297-B253231DFB27}" destId="{F5A75DBC-A4D1-4CC8-A1EC-34AF223F14A2}" srcOrd="3" destOrd="0" presId="urn:microsoft.com/office/officeart/2018/2/layout/IconVerticalSolidList"/>
    <dgm:cxn modelId="{0B13B81E-51F0-4917-8AA3-4F7DFF56B005}" type="presParOf" srcId="{D60CA016-D99A-424B-AF24-26F3FF0BE771}" destId="{57AF2535-5B96-42D4-B865-036DAC174C7C}" srcOrd="5" destOrd="0" presId="urn:microsoft.com/office/officeart/2018/2/layout/IconVerticalSolidList"/>
    <dgm:cxn modelId="{E2751496-8910-4D48-978F-3C3331E2D8A4}" type="presParOf" srcId="{D60CA016-D99A-424B-AF24-26F3FF0BE771}" destId="{D4C99985-5A59-40C8-93A2-F109FD7A6958}" srcOrd="6" destOrd="0" presId="urn:microsoft.com/office/officeart/2018/2/layout/IconVerticalSolidList"/>
    <dgm:cxn modelId="{C77A9EC2-F090-4503-B13E-0CF8DEC20D6B}" type="presParOf" srcId="{D4C99985-5A59-40C8-93A2-F109FD7A6958}" destId="{BCD40A3C-79BF-436F-8F8D-DE6A468C6308}" srcOrd="0" destOrd="0" presId="urn:microsoft.com/office/officeart/2018/2/layout/IconVerticalSolidList"/>
    <dgm:cxn modelId="{DF3DB02A-9A40-4D91-93DE-57FF99C0A01C}" type="presParOf" srcId="{D4C99985-5A59-40C8-93A2-F109FD7A6958}" destId="{D228EBEA-E7EA-4795-8A28-7EDCB5AE8EDC}" srcOrd="1" destOrd="0" presId="urn:microsoft.com/office/officeart/2018/2/layout/IconVerticalSolidList"/>
    <dgm:cxn modelId="{098CA768-CBA0-4267-B465-BB9F4C2CA33E}" type="presParOf" srcId="{D4C99985-5A59-40C8-93A2-F109FD7A6958}" destId="{E681B972-33F4-494A-901F-D217861833B2}" srcOrd="2" destOrd="0" presId="urn:microsoft.com/office/officeart/2018/2/layout/IconVerticalSolidList"/>
    <dgm:cxn modelId="{7EF5CBA8-333E-40B0-BD77-18E0BB174072}" type="presParOf" srcId="{D4C99985-5A59-40C8-93A2-F109FD7A6958}" destId="{E48E3A16-96B3-474C-B438-B262001B2F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F6C00E0-16ED-41F7-8E3B-762BFFA8FDDB}" type="doc">
      <dgm:prSet loTypeId="urn:microsoft.com/office/officeart/2018/2/layout/IconCircleList" loCatId="icon" qsTypeId="urn:microsoft.com/office/officeart/2005/8/quickstyle/simple1" qsCatId="simple" csTypeId="urn:microsoft.com/office/officeart/2018/5/colors/Iconchunking_coloredtext_accent6_2" csCatId="accent6" phldr="1"/>
      <dgm:spPr/>
      <dgm:t>
        <a:bodyPr/>
        <a:lstStyle/>
        <a:p>
          <a:endParaRPr lang="en-US"/>
        </a:p>
      </dgm:t>
    </dgm:pt>
    <dgm:pt modelId="{2268FCE7-ACF4-4439-93F8-2076AD046D41}">
      <dgm:prSet/>
      <dgm:spPr/>
      <dgm:t>
        <a:bodyPr/>
        <a:lstStyle/>
        <a:p>
          <a:r>
            <a:rPr lang="en-US"/>
            <a:t>Medium-sized companies</a:t>
          </a:r>
        </a:p>
      </dgm:t>
    </dgm:pt>
    <dgm:pt modelId="{C6F59F74-B36D-4396-A79E-F9E4457FC4C1}" type="parTrans" cxnId="{89AD2BDE-388E-43A7-8560-595F473250B9}">
      <dgm:prSet/>
      <dgm:spPr/>
      <dgm:t>
        <a:bodyPr/>
        <a:lstStyle/>
        <a:p>
          <a:endParaRPr lang="en-US"/>
        </a:p>
      </dgm:t>
    </dgm:pt>
    <dgm:pt modelId="{42518849-68BE-4FD3-9104-998E59B3CC9F}" type="sibTrans" cxnId="{89AD2BDE-388E-43A7-8560-595F473250B9}">
      <dgm:prSet/>
      <dgm:spPr/>
      <dgm:t>
        <a:bodyPr/>
        <a:lstStyle/>
        <a:p>
          <a:endParaRPr lang="en-US"/>
        </a:p>
      </dgm:t>
    </dgm:pt>
    <dgm:pt modelId="{325F524C-1956-46B3-B3A4-A11E7FA3D046}">
      <dgm:prSet/>
      <dgm:spPr/>
      <dgm:t>
        <a:bodyPr/>
        <a:lstStyle/>
        <a:p>
          <a:r>
            <a:rPr lang="en-US"/>
            <a:t>Is LexisNexis a large or medium size company?</a:t>
          </a:r>
        </a:p>
      </dgm:t>
    </dgm:pt>
    <dgm:pt modelId="{E42C6655-62F2-4952-A574-4705FD3E7A13}" type="parTrans" cxnId="{DEF09475-26CA-4369-84B8-904FBE928338}">
      <dgm:prSet/>
      <dgm:spPr/>
      <dgm:t>
        <a:bodyPr/>
        <a:lstStyle/>
        <a:p>
          <a:endParaRPr lang="en-US"/>
        </a:p>
      </dgm:t>
    </dgm:pt>
    <dgm:pt modelId="{FFD975F4-26CD-411B-BD12-DB56067DB763}" type="sibTrans" cxnId="{DEF09475-26CA-4369-84B8-904FBE928338}">
      <dgm:prSet/>
      <dgm:spPr/>
      <dgm:t>
        <a:bodyPr/>
        <a:lstStyle/>
        <a:p>
          <a:endParaRPr lang="en-US"/>
        </a:p>
      </dgm:t>
    </dgm:pt>
    <dgm:pt modelId="{0FBB1080-5981-4C14-B9A6-45A263333271}">
      <dgm:prSet/>
      <dgm:spPr/>
      <dgm:t>
        <a:bodyPr/>
        <a:lstStyle/>
        <a:p>
          <a:r>
            <a:rPr lang="en-US"/>
            <a:t>Skillset used</a:t>
          </a:r>
        </a:p>
      </dgm:t>
    </dgm:pt>
    <dgm:pt modelId="{39836B55-68C2-4FA2-A6E3-B9F3AFECB617}" type="parTrans" cxnId="{21738BFB-6453-488C-95C1-022D25CDE53D}">
      <dgm:prSet/>
      <dgm:spPr/>
      <dgm:t>
        <a:bodyPr/>
        <a:lstStyle/>
        <a:p>
          <a:endParaRPr lang="en-US"/>
        </a:p>
      </dgm:t>
    </dgm:pt>
    <dgm:pt modelId="{BF57406A-CD3B-4B27-996F-DBCE3B89B249}" type="sibTrans" cxnId="{21738BFB-6453-488C-95C1-022D25CDE53D}">
      <dgm:prSet/>
      <dgm:spPr/>
      <dgm:t>
        <a:bodyPr/>
        <a:lstStyle/>
        <a:p>
          <a:endParaRPr lang="en-US"/>
        </a:p>
      </dgm:t>
    </dgm:pt>
    <dgm:pt modelId="{4C1194BE-D640-486F-B79B-38556B000633}">
      <dgm:prSet phldr="0"/>
      <dgm:spPr/>
      <dgm:t>
        <a:bodyPr/>
        <a:lstStyle/>
        <a:p>
          <a:pPr rtl="0"/>
          <a:r>
            <a:rPr lang="en-US">
              <a:latin typeface="Garamond" panose="02020404030301010803"/>
            </a:rPr>
            <a:t>Flexible Work</a:t>
          </a:r>
          <a:endParaRPr lang="en-US"/>
        </a:p>
      </dgm:t>
    </dgm:pt>
    <dgm:pt modelId="{DB9A0F15-7B73-457F-A96F-04CA10FBB170}" type="parTrans" cxnId="{6856BE37-66AE-4A9D-8F52-AD8B7A99F784}">
      <dgm:prSet/>
      <dgm:spPr/>
      <dgm:t>
        <a:bodyPr/>
        <a:lstStyle/>
        <a:p>
          <a:endParaRPr lang="en-US"/>
        </a:p>
      </dgm:t>
    </dgm:pt>
    <dgm:pt modelId="{F24206C7-70B5-4A65-BC48-907B54A91818}" type="sibTrans" cxnId="{6856BE37-66AE-4A9D-8F52-AD8B7A99F784}">
      <dgm:prSet/>
      <dgm:spPr/>
      <dgm:t>
        <a:bodyPr/>
        <a:lstStyle/>
        <a:p>
          <a:endParaRPr lang="en-US"/>
        </a:p>
      </dgm:t>
    </dgm:pt>
    <dgm:pt modelId="{AE961FD5-99FF-4426-83FA-CFDF81B8511E}" type="pres">
      <dgm:prSet presAssocID="{2F6C00E0-16ED-41F7-8E3B-762BFFA8FDDB}" presName="root" presStyleCnt="0">
        <dgm:presLayoutVars>
          <dgm:dir/>
          <dgm:resizeHandles val="exact"/>
        </dgm:presLayoutVars>
      </dgm:prSet>
      <dgm:spPr/>
    </dgm:pt>
    <dgm:pt modelId="{0404066E-F380-407C-B200-728AD70B2FAD}" type="pres">
      <dgm:prSet presAssocID="{2F6C00E0-16ED-41F7-8E3B-762BFFA8FDDB}" presName="container" presStyleCnt="0">
        <dgm:presLayoutVars>
          <dgm:dir/>
          <dgm:resizeHandles val="exact"/>
        </dgm:presLayoutVars>
      </dgm:prSet>
      <dgm:spPr/>
    </dgm:pt>
    <dgm:pt modelId="{39D519F8-8108-49D8-B06F-E3B5B6E3E9C9}" type="pres">
      <dgm:prSet presAssocID="{2268FCE7-ACF4-4439-93F8-2076AD046D41}" presName="compNode" presStyleCnt="0"/>
      <dgm:spPr/>
    </dgm:pt>
    <dgm:pt modelId="{96CB24D4-72C6-4F0C-88D1-905EABB91E99}" type="pres">
      <dgm:prSet presAssocID="{2268FCE7-ACF4-4439-93F8-2076AD046D41}" presName="iconBgRect" presStyleLbl="bgShp" presStyleIdx="0" presStyleCnt="4"/>
      <dgm:spPr/>
    </dgm:pt>
    <dgm:pt modelId="{8BCF5AB1-DC90-4246-A523-1143FE865AC2}" type="pres">
      <dgm:prSet presAssocID="{2268FCE7-ACF4-4439-93F8-2076AD046D4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ble"/>
        </a:ext>
      </dgm:extLst>
    </dgm:pt>
    <dgm:pt modelId="{10ED10D3-2976-4EF4-A439-0ECB2428EE15}" type="pres">
      <dgm:prSet presAssocID="{2268FCE7-ACF4-4439-93F8-2076AD046D41}" presName="spaceRect" presStyleCnt="0"/>
      <dgm:spPr/>
    </dgm:pt>
    <dgm:pt modelId="{7F4A0479-B421-46EC-A33D-C76162CBDF50}" type="pres">
      <dgm:prSet presAssocID="{2268FCE7-ACF4-4439-93F8-2076AD046D41}" presName="textRect" presStyleLbl="revTx" presStyleIdx="0" presStyleCnt="4">
        <dgm:presLayoutVars>
          <dgm:chMax val="1"/>
          <dgm:chPref val="1"/>
        </dgm:presLayoutVars>
      </dgm:prSet>
      <dgm:spPr/>
    </dgm:pt>
    <dgm:pt modelId="{B4F63E19-C19B-456E-8E1C-E867C6238589}" type="pres">
      <dgm:prSet presAssocID="{42518849-68BE-4FD3-9104-998E59B3CC9F}" presName="sibTrans" presStyleLbl="sibTrans2D1" presStyleIdx="0" presStyleCnt="0"/>
      <dgm:spPr/>
    </dgm:pt>
    <dgm:pt modelId="{EAB06890-4956-49C5-8FAE-C33FF6492E3C}" type="pres">
      <dgm:prSet presAssocID="{325F524C-1956-46B3-B3A4-A11E7FA3D046}" presName="compNode" presStyleCnt="0"/>
      <dgm:spPr/>
    </dgm:pt>
    <dgm:pt modelId="{4C59C33A-63B7-4576-A207-C7FBDDE91246}" type="pres">
      <dgm:prSet presAssocID="{325F524C-1956-46B3-B3A4-A11E7FA3D046}" presName="iconBgRect" presStyleLbl="bgShp" presStyleIdx="1" presStyleCnt="4"/>
      <dgm:spPr/>
    </dgm:pt>
    <dgm:pt modelId="{8AAE3C2B-CE2E-4D17-A9D2-5EC4655DA904}" type="pres">
      <dgm:prSet presAssocID="{325F524C-1956-46B3-B3A4-A11E7FA3D04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n"/>
        </a:ext>
      </dgm:extLst>
    </dgm:pt>
    <dgm:pt modelId="{CA99DEC2-AA6B-41F9-8D4F-B8796C80F77C}" type="pres">
      <dgm:prSet presAssocID="{325F524C-1956-46B3-B3A4-A11E7FA3D046}" presName="spaceRect" presStyleCnt="0"/>
      <dgm:spPr/>
    </dgm:pt>
    <dgm:pt modelId="{956B29C7-A88A-41C7-B4DA-65EC772A1FBC}" type="pres">
      <dgm:prSet presAssocID="{325F524C-1956-46B3-B3A4-A11E7FA3D046}" presName="textRect" presStyleLbl="revTx" presStyleIdx="1" presStyleCnt="4">
        <dgm:presLayoutVars>
          <dgm:chMax val="1"/>
          <dgm:chPref val="1"/>
        </dgm:presLayoutVars>
      </dgm:prSet>
      <dgm:spPr/>
    </dgm:pt>
    <dgm:pt modelId="{D6CE7D09-1951-4B35-934B-DEDD86946737}" type="pres">
      <dgm:prSet presAssocID="{FFD975F4-26CD-411B-BD12-DB56067DB763}" presName="sibTrans" presStyleLbl="sibTrans2D1" presStyleIdx="0" presStyleCnt="0"/>
      <dgm:spPr/>
    </dgm:pt>
    <dgm:pt modelId="{A1903422-74D9-4F42-9148-2AAD2F947779}" type="pres">
      <dgm:prSet presAssocID="{0FBB1080-5981-4C14-B9A6-45A263333271}" presName="compNode" presStyleCnt="0"/>
      <dgm:spPr/>
    </dgm:pt>
    <dgm:pt modelId="{541BC88E-C3CF-4384-86E8-10D786325537}" type="pres">
      <dgm:prSet presAssocID="{0FBB1080-5981-4C14-B9A6-45A263333271}" presName="iconBgRect" presStyleLbl="bgShp" presStyleIdx="2" presStyleCnt="4"/>
      <dgm:spPr/>
    </dgm:pt>
    <dgm:pt modelId="{840D7069-0E37-4536-AA12-A87B51C39352}" type="pres">
      <dgm:prSet presAssocID="{0FBB1080-5981-4C14-B9A6-45A2633332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19FF01A-B5E1-4E81-A3C6-792BCFD4F47C}" type="pres">
      <dgm:prSet presAssocID="{0FBB1080-5981-4C14-B9A6-45A263333271}" presName="spaceRect" presStyleCnt="0"/>
      <dgm:spPr/>
    </dgm:pt>
    <dgm:pt modelId="{0E754708-7CC7-4C68-A663-6D73173601F8}" type="pres">
      <dgm:prSet presAssocID="{0FBB1080-5981-4C14-B9A6-45A263333271}" presName="textRect" presStyleLbl="revTx" presStyleIdx="2" presStyleCnt="4">
        <dgm:presLayoutVars>
          <dgm:chMax val="1"/>
          <dgm:chPref val="1"/>
        </dgm:presLayoutVars>
      </dgm:prSet>
      <dgm:spPr/>
    </dgm:pt>
    <dgm:pt modelId="{1874359F-6059-44F2-A6D1-EA4D01F42186}" type="pres">
      <dgm:prSet presAssocID="{BF57406A-CD3B-4B27-996F-DBCE3B89B249}" presName="sibTrans" presStyleLbl="sibTrans2D1" presStyleIdx="0" presStyleCnt="0"/>
      <dgm:spPr/>
    </dgm:pt>
    <dgm:pt modelId="{AFFB574E-BB56-4281-A604-0AF7B3F447B8}" type="pres">
      <dgm:prSet presAssocID="{4C1194BE-D640-486F-B79B-38556B000633}" presName="compNode" presStyleCnt="0"/>
      <dgm:spPr/>
    </dgm:pt>
    <dgm:pt modelId="{2A2DC2B3-1A84-42C0-AEC9-AEC920FAF59A}" type="pres">
      <dgm:prSet presAssocID="{4C1194BE-D640-486F-B79B-38556B000633}" presName="iconBgRect" presStyleLbl="bgShp" presStyleIdx="3" presStyleCnt="4"/>
      <dgm:spPr/>
    </dgm:pt>
    <dgm:pt modelId="{EE1B2D58-1880-4DEB-8ED0-1091B351E322}" type="pres">
      <dgm:prSet presAssocID="{4C1194BE-D640-486F-B79B-38556B00063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CC951FD1-0A9D-42BA-B211-A801ED55C5CB}" type="pres">
      <dgm:prSet presAssocID="{4C1194BE-D640-486F-B79B-38556B000633}" presName="spaceRect" presStyleCnt="0"/>
      <dgm:spPr/>
    </dgm:pt>
    <dgm:pt modelId="{5058FC8E-3279-45BD-825F-79B5856A1EB7}" type="pres">
      <dgm:prSet presAssocID="{4C1194BE-D640-486F-B79B-38556B000633}" presName="textRect" presStyleLbl="revTx" presStyleIdx="3" presStyleCnt="4">
        <dgm:presLayoutVars>
          <dgm:chMax val="1"/>
          <dgm:chPref val="1"/>
        </dgm:presLayoutVars>
      </dgm:prSet>
      <dgm:spPr/>
    </dgm:pt>
  </dgm:ptLst>
  <dgm:cxnLst>
    <dgm:cxn modelId="{7AD11605-A6EA-469A-96FC-C56B63CD36A1}" type="presOf" srcId="{FFD975F4-26CD-411B-BD12-DB56067DB763}" destId="{D6CE7D09-1951-4B35-934B-DEDD86946737}" srcOrd="0" destOrd="0" presId="urn:microsoft.com/office/officeart/2018/2/layout/IconCircleList"/>
    <dgm:cxn modelId="{EBB47926-3328-4026-A51F-B671D5B192AE}" type="presOf" srcId="{0FBB1080-5981-4C14-B9A6-45A263333271}" destId="{0E754708-7CC7-4C68-A663-6D73173601F8}" srcOrd="0" destOrd="0" presId="urn:microsoft.com/office/officeart/2018/2/layout/IconCircleList"/>
    <dgm:cxn modelId="{AE19C434-0ACE-42AD-B632-559337B946FF}" type="presOf" srcId="{BF57406A-CD3B-4B27-996F-DBCE3B89B249}" destId="{1874359F-6059-44F2-A6D1-EA4D01F42186}" srcOrd="0" destOrd="0" presId="urn:microsoft.com/office/officeart/2018/2/layout/IconCircleList"/>
    <dgm:cxn modelId="{6856BE37-66AE-4A9D-8F52-AD8B7A99F784}" srcId="{2F6C00E0-16ED-41F7-8E3B-762BFFA8FDDB}" destId="{4C1194BE-D640-486F-B79B-38556B000633}" srcOrd="3" destOrd="0" parTransId="{DB9A0F15-7B73-457F-A96F-04CA10FBB170}" sibTransId="{F24206C7-70B5-4A65-BC48-907B54A91818}"/>
    <dgm:cxn modelId="{68E36164-6359-4420-A91B-461B68834301}" type="presOf" srcId="{4C1194BE-D640-486F-B79B-38556B000633}" destId="{5058FC8E-3279-45BD-825F-79B5856A1EB7}" srcOrd="0" destOrd="0" presId="urn:microsoft.com/office/officeart/2018/2/layout/IconCircleList"/>
    <dgm:cxn modelId="{29634249-57CD-49C4-A78B-6A55E0B0FD6E}" type="presOf" srcId="{42518849-68BE-4FD3-9104-998E59B3CC9F}" destId="{B4F63E19-C19B-456E-8E1C-E867C6238589}" srcOrd="0" destOrd="0" presId="urn:microsoft.com/office/officeart/2018/2/layout/IconCircleList"/>
    <dgm:cxn modelId="{DEF09475-26CA-4369-84B8-904FBE928338}" srcId="{2F6C00E0-16ED-41F7-8E3B-762BFFA8FDDB}" destId="{325F524C-1956-46B3-B3A4-A11E7FA3D046}" srcOrd="1" destOrd="0" parTransId="{E42C6655-62F2-4952-A574-4705FD3E7A13}" sibTransId="{FFD975F4-26CD-411B-BD12-DB56067DB763}"/>
    <dgm:cxn modelId="{97C67492-3C57-468B-9A62-5F94372D3307}" type="presOf" srcId="{2268FCE7-ACF4-4439-93F8-2076AD046D41}" destId="{7F4A0479-B421-46EC-A33D-C76162CBDF50}" srcOrd="0" destOrd="0" presId="urn:microsoft.com/office/officeart/2018/2/layout/IconCircleList"/>
    <dgm:cxn modelId="{7D8942D0-DD13-460C-8ECD-C2C7BC7AB3CC}" type="presOf" srcId="{2F6C00E0-16ED-41F7-8E3B-762BFFA8FDDB}" destId="{AE961FD5-99FF-4426-83FA-CFDF81B8511E}" srcOrd="0" destOrd="0" presId="urn:microsoft.com/office/officeart/2018/2/layout/IconCircleList"/>
    <dgm:cxn modelId="{89AD2BDE-388E-43A7-8560-595F473250B9}" srcId="{2F6C00E0-16ED-41F7-8E3B-762BFFA8FDDB}" destId="{2268FCE7-ACF4-4439-93F8-2076AD046D41}" srcOrd="0" destOrd="0" parTransId="{C6F59F74-B36D-4396-A79E-F9E4457FC4C1}" sibTransId="{42518849-68BE-4FD3-9104-998E59B3CC9F}"/>
    <dgm:cxn modelId="{31D17AF0-564C-4E3C-A5C7-0EF69E4E9164}" type="presOf" srcId="{325F524C-1956-46B3-B3A4-A11E7FA3D046}" destId="{956B29C7-A88A-41C7-B4DA-65EC772A1FBC}" srcOrd="0" destOrd="0" presId="urn:microsoft.com/office/officeart/2018/2/layout/IconCircleList"/>
    <dgm:cxn modelId="{21738BFB-6453-488C-95C1-022D25CDE53D}" srcId="{2F6C00E0-16ED-41F7-8E3B-762BFFA8FDDB}" destId="{0FBB1080-5981-4C14-B9A6-45A263333271}" srcOrd="2" destOrd="0" parTransId="{39836B55-68C2-4FA2-A6E3-B9F3AFECB617}" sibTransId="{BF57406A-CD3B-4B27-996F-DBCE3B89B249}"/>
    <dgm:cxn modelId="{9F4667D4-011A-4E2F-B1EF-CB94712D06A2}" type="presParOf" srcId="{AE961FD5-99FF-4426-83FA-CFDF81B8511E}" destId="{0404066E-F380-407C-B200-728AD70B2FAD}" srcOrd="0" destOrd="0" presId="urn:microsoft.com/office/officeart/2018/2/layout/IconCircleList"/>
    <dgm:cxn modelId="{81D80B6E-21CA-4794-912F-1AEB18B39C6D}" type="presParOf" srcId="{0404066E-F380-407C-B200-728AD70B2FAD}" destId="{39D519F8-8108-49D8-B06F-E3B5B6E3E9C9}" srcOrd="0" destOrd="0" presId="urn:microsoft.com/office/officeart/2018/2/layout/IconCircleList"/>
    <dgm:cxn modelId="{157F6E2F-8CA0-4572-BBC5-50EC3B80E0A5}" type="presParOf" srcId="{39D519F8-8108-49D8-B06F-E3B5B6E3E9C9}" destId="{96CB24D4-72C6-4F0C-88D1-905EABB91E99}" srcOrd="0" destOrd="0" presId="urn:microsoft.com/office/officeart/2018/2/layout/IconCircleList"/>
    <dgm:cxn modelId="{1318C122-CC98-4633-85EF-57DBE0929E21}" type="presParOf" srcId="{39D519F8-8108-49D8-B06F-E3B5B6E3E9C9}" destId="{8BCF5AB1-DC90-4246-A523-1143FE865AC2}" srcOrd="1" destOrd="0" presId="urn:microsoft.com/office/officeart/2018/2/layout/IconCircleList"/>
    <dgm:cxn modelId="{0734163A-27F6-4335-923C-40AB1484774F}" type="presParOf" srcId="{39D519F8-8108-49D8-B06F-E3B5B6E3E9C9}" destId="{10ED10D3-2976-4EF4-A439-0ECB2428EE15}" srcOrd="2" destOrd="0" presId="urn:microsoft.com/office/officeart/2018/2/layout/IconCircleList"/>
    <dgm:cxn modelId="{9D93D75F-453E-4996-8F96-31033E9463AC}" type="presParOf" srcId="{39D519F8-8108-49D8-B06F-E3B5B6E3E9C9}" destId="{7F4A0479-B421-46EC-A33D-C76162CBDF50}" srcOrd="3" destOrd="0" presId="urn:microsoft.com/office/officeart/2018/2/layout/IconCircleList"/>
    <dgm:cxn modelId="{11FA8EE8-8601-45C6-BD3E-4606601E8AC9}" type="presParOf" srcId="{0404066E-F380-407C-B200-728AD70B2FAD}" destId="{B4F63E19-C19B-456E-8E1C-E867C6238589}" srcOrd="1" destOrd="0" presId="urn:microsoft.com/office/officeart/2018/2/layout/IconCircleList"/>
    <dgm:cxn modelId="{8D4FF25E-920F-417E-86A5-5C94BFC2A083}" type="presParOf" srcId="{0404066E-F380-407C-B200-728AD70B2FAD}" destId="{EAB06890-4956-49C5-8FAE-C33FF6492E3C}" srcOrd="2" destOrd="0" presId="urn:microsoft.com/office/officeart/2018/2/layout/IconCircleList"/>
    <dgm:cxn modelId="{AA460ED4-76E9-4486-B6C4-9A2516D35074}" type="presParOf" srcId="{EAB06890-4956-49C5-8FAE-C33FF6492E3C}" destId="{4C59C33A-63B7-4576-A207-C7FBDDE91246}" srcOrd="0" destOrd="0" presId="urn:microsoft.com/office/officeart/2018/2/layout/IconCircleList"/>
    <dgm:cxn modelId="{C0C90C7D-9774-4BBD-8B2E-B11CD61240CF}" type="presParOf" srcId="{EAB06890-4956-49C5-8FAE-C33FF6492E3C}" destId="{8AAE3C2B-CE2E-4D17-A9D2-5EC4655DA904}" srcOrd="1" destOrd="0" presId="urn:microsoft.com/office/officeart/2018/2/layout/IconCircleList"/>
    <dgm:cxn modelId="{4350F188-D0E3-4C34-B05C-B402E263C277}" type="presParOf" srcId="{EAB06890-4956-49C5-8FAE-C33FF6492E3C}" destId="{CA99DEC2-AA6B-41F9-8D4F-B8796C80F77C}" srcOrd="2" destOrd="0" presId="urn:microsoft.com/office/officeart/2018/2/layout/IconCircleList"/>
    <dgm:cxn modelId="{B114B62E-6B82-43C5-9951-97E006E8D7E0}" type="presParOf" srcId="{EAB06890-4956-49C5-8FAE-C33FF6492E3C}" destId="{956B29C7-A88A-41C7-B4DA-65EC772A1FBC}" srcOrd="3" destOrd="0" presId="urn:microsoft.com/office/officeart/2018/2/layout/IconCircleList"/>
    <dgm:cxn modelId="{17C8DFFE-42C6-4962-AEB9-E455A2A6E32E}" type="presParOf" srcId="{0404066E-F380-407C-B200-728AD70B2FAD}" destId="{D6CE7D09-1951-4B35-934B-DEDD86946737}" srcOrd="3" destOrd="0" presId="urn:microsoft.com/office/officeart/2018/2/layout/IconCircleList"/>
    <dgm:cxn modelId="{7240F8A7-152F-47D9-AD24-EC174252F8A9}" type="presParOf" srcId="{0404066E-F380-407C-B200-728AD70B2FAD}" destId="{A1903422-74D9-4F42-9148-2AAD2F947779}" srcOrd="4" destOrd="0" presId="urn:microsoft.com/office/officeart/2018/2/layout/IconCircleList"/>
    <dgm:cxn modelId="{F597C07B-5B6E-494A-8EB2-0C3D8BF60BC3}" type="presParOf" srcId="{A1903422-74D9-4F42-9148-2AAD2F947779}" destId="{541BC88E-C3CF-4384-86E8-10D786325537}" srcOrd="0" destOrd="0" presId="urn:microsoft.com/office/officeart/2018/2/layout/IconCircleList"/>
    <dgm:cxn modelId="{C2DBA168-8F1B-4F8E-B892-8F97C83D6DB6}" type="presParOf" srcId="{A1903422-74D9-4F42-9148-2AAD2F947779}" destId="{840D7069-0E37-4536-AA12-A87B51C39352}" srcOrd="1" destOrd="0" presId="urn:microsoft.com/office/officeart/2018/2/layout/IconCircleList"/>
    <dgm:cxn modelId="{90D34D6F-8CB0-472A-A45B-55BE08ED1EFC}" type="presParOf" srcId="{A1903422-74D9-4F42-9148-2AAD2F947779}" destId="{519FF01A-B5E1-4E81-A3C6-792BCFD4F47C}" srcOrd="2" destOrd="0" presId="urn:microsoft.com/office/officeart/2018/2/layout/IconCircleList"/>
    <dgm:cxn modelId="{AF69CF88-371E-4C0A-82AF-92EA438BFDDF}" type="presParOf" srcId="{A1903422-74D9-4F42-9148-2AAD2F947779}" destId="{0E754708-7CC7-4C68-A663-6D73173601F8}" srcOrd="3" destOrd="0" presId="urn:microsoft.com/office/officeart/2018/2/layout/IconCircleList"/>
    <dgm:cxn modelId="{F8EC6808-73EF-4A07-B5EF-7CB1CBAFDD36}" type="presParOf" srcId="{0404066E-F380-407C-B200-728AD70B2FAD}" destId="{1874359F-6059-44F2-A6D1-EA4D01F42186}" srcOrd="5" destOrd="0" presId="urn:microsoft.com/office/officeart/2018/2/layout/IconCircleList"/>
    <dgm:cxn modelId="{B91C915C-2517-4014-866F-AB64B8617438}" type="presParOf" srcId="{0404066E-F380-407C-B200-728AD70B2FAD}" destId="{AFFB574E-BB56-4281-A604-0AF7B3F447B8}" srcOrd="6" destOrd="0" presId="urn:microsoft.com/office/officeart/2018/2/layout/IconCircleList"/>
    <dgm:cxn modelId="{3926AC3D-B601-4DA9-A1A1-EFDA94753871}" type="presParOf" srcId="{AFFB574E-BB56-4281-A604-0AF7B3F447B8}" destId="{2A2DC2B3-1A84-42C0-AEC9-AEC920FAF59A}" srcOrd="0" destOrd="0" presId="urn:microsoft.com/office/officeart/2018/2/layout/IconCircleList"/>
    <dgm:cxn modelId="{E135F1C6-48F9-4271-808F-D8F990A1B49B}" type="presParOf" srcId="{AFFB574E-BB56-4281-A604-0AF7B3F447B8}" destId="{EE1B2D58-1880-4DEB-8ED0-1091B351E322}" srcOrd="1" destOrd="0" presId="urn:microsoft.com/office/officeart/2018/2/layout/IconCircleList"/>
    <dgm:cxn modelId="{4F23C9A2-8C6B-4949-89C9-49429A726681}" type="presParOf" srcId="{AFFB574E-BB56-4281-A604-0AF7B3F447B8}" destId="{CC951FD1-0A9D-42BA-B211-A801ED55C5CB}" srcOrd="2" destOrd="0" presId="urn:microsoft.com/office/officeart/2018/2/layout/IconCircleList"/>
    <dgm:cxn modelId="{E2C0F2CD-6940-49E9-A8FB-41124A4B97A5}" type="presParOf" srcId="{AFFB574E-BB56-4281-A604-0AF7B3F447B8}" destId="{5058FC8E-3279-45BD-825F-79B5856A1EB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F6C00E0-16ED-41F7-8E3B-762BFFA8FDDB}" type="doc">
      <dgm:prSet loTypeId="urn:microsoft.com/office/officeart/2018/2/layout/IconCircleList" loCatId="icon" qsTypeId="urn:microsoft.com/office/officeart/2005/8/quickstyle/simple1" qsCatId="simple" csTypeId="urn:microsoft.com/office/officeart/2018/5/colors/Iconchunking_coloredtext_accent6_2" csCatId="accent6" phldr="1"/>
      <dgm:spPr/>
      <dgm:t>
        <a:bodyPr/>
        <a:lstStyle/>
        <a:p>
          <a:endParaRPr lang="en-US"/>
        </a:p>
      </dgm:t>
    </dgm:pt>
    <dgm:pt modelId="{2268FCE7-ACF4-4439-93F8-2076AD046D41}">
      <dgm:prSet/>
      <dgm:spPr/>
      <dgm:t>
        <a:bodyPr/>
        <a:lstStyle/>
        <a:p>
          <a:pPr>
            <a:lnSpc>
              <a:spcPct val="100000"/>
            </a:lnSpc>
          </a:pPr>
          <a:r>
            <a:rPr lang="en-US">
              <a:latin typeface="Garamond" panose="02020404030301010803"/>
            </a:rPr>
            <a:t>Use of </a:t>
          </a:r>
          <a:r>
            <a:rPr lang="en-US" err="1">
              <a:latin typeface="Garamond" panose="02020404030301010803"/>
            </a:rPr>
            <a:t>PowerBI</a:t>
          </a:r>
          <a:r>
            <a:rPr lang="en-US">
              <a:latin typeface="Garamond" panose="02020404030301010803"/>
            </a:rPr>
            <a:t> to visualize analysis</a:t>
          </a:r>
          <a:endParaRPr lang="en-US"/>
        </a:p>
      </dgm:t>
    </dgm:pt>
    <dgm:pt modelId="{C6F59F74-B36D-4396-A79E-F9E4457FC4C1}" type="parTrans" cxnId="{89AD2BDE-388E-43A7-8560-595F473250B9}">
      <dgm:prSet/>
      <dgm:spPr/>
      <dgm:t>
        <a:bodyPr/>
        <a:lstStyle/>
        <a:p>
          <a:endParaRPr lang="en-US"/>
        </a:p>
      </dgm:t>
    </dgm:pt>
    <dgm:pt modelId="{42518849-68BE-4FD3-9104-998E59B3CC9F}" type="sibTrans" cxnId="{89AD2BDE-388E-43A7-8560-595F473250B9}">
      <dgm:prSet/>
      <dgm:spPr/>
      <dgm:t>
        <a:bodyPr/>
        <a:lstStyle/>
        <a:p>
          <a:pPr>
            <a:lnSpc>
              <a:spcPct val="100000"/>
            </a:lnSpc>
          </a:pPr>
          <a:endParaRPr lang="en-US"/>
        </a:p>
      </dgm:t>
    </dgm:pt>
    <dgm:pt modelId="{AA804C75-9A9E-43D4-BF02-6C532E63236C}">
      <dgm:prSet phldr="0"/>
      <dgm:spPr/>
      <dgm:t>
        <a:bodyPr/>
        <a:lstStyle/>
        <a:p>
          <a:pPr>
            <a:lnSpc>
              <a:spcPct val="100000"/>
            </a:lnSpc>
          </a:pPr>
          <a:r>
            <a:rPr lang="en-US">
              <a:latin typeface="Garamond" panose="02020404030301010803"/>
            </a:rPr>
            <a:t>Use of Fabric and </a:t>
          </a:r>
          <a:r>
            <a:rPr lang="en-US" err="1">
              <a:latin typeface="Garamond" panose="02020404030301010803"/>
            </a:rPr>
            <a:t>PythonSQL</a:t>
          </a:r>
          <a:r>
            <a:rPr lang="en-US">
              <a:latin typeface="Garamond" panose="02020404030301010803"/>
            </a:rPr>
            <a:t> to clean data </a:t>
          </a:r>
        </a:p>
      </dgm:t>
    </dgm:pt>
    <dgm:pt modelId="{4FD8908C-1A25-42E1-8659-E07B327EC190}" type="parTrans" cxnId="{19B39CA0-C699-46C9-BDAE-EBAEAF04D65B}">
      <dgm:prSet/>
      <dgm:spPr/>
    </dgm:pt>
    <dgm:pt modelId="{8EE03E66-F21A-4276-9452-9D142B7CCC0F}" type="sibTrans" cxnId="{19B39CA0-C699-46C9-BDAE-EBAEAF04D65B}">
      <dgm:prSet/>
      <dgm:spPr/>
      <dgm:t>
        <a:bodyPr/>
        <a:lstStyle/>
        <a:p>
          <a:pPr>
            <a:lnSpc>
              <a:spcPct val="100000"/>
            </a:lnSpc>
          </a:pPr>
          <a:endParaRPr lang="en-US"/>
        </a:p>
      </dgm:t>
    </dgm:pt>
    <dgm:pt modelId="{BE918965-FEDB-42F6-877F-7544EB3D98E7}">
      <dgm:prSet phldr="0"/>
      <dgm:spPr/>
      <dgm:t>
        <a:bodyPr/>
        <a:lstStyle/>
        <a:p>
          <a:pPr>
            <a:lnSpc>
              <a:spcPct val="100000"/>
            </a:lnSpc>
          </a:pPr>
          <a:r>
            <a:rPr lang="en-US">
              <a:latin typeface="Garamond" panose="02020404030301010803"/>
            </a:rPr>
            <a:t>Scheduled a refresh call to API to ingest data from survey</a:t>
          </a:r>
        </a:p>
      </dgm:t>
    </dgm:pt>
    <dgm:pt modelId="{1AFFB571-F6A0-49FF-852E-F2F8BB38D087}" type="parTrans" cxnId="{E34ACB8A-7630-4C83-81C2-B481894D76B2}">
      <dgm:prSet/>
      <dgm:spPr/>
    </dgm:pt>
    <dgm:pt modelId="{CD52DB68-A636-4485-9D1C-599F91442595}" type="sibTrans" cxnId="{E34ACB8A-7630-4C83-81C2-B481894D76B2}">
      <dgm:prSet/>
      <dgm:spPr/>
      <dgm:t>
        <a:bodyPr/>
        <a:lstStyle/>
        <a:p>
          <a:pPr>
            <a:lnSpc>
              <a:spcPct val="100000"/>
            </a:lnSpc>
          </a:pPr>
          <a:endParaRPr lang="en-US"/>
        </a:p>
      </dgm:t>
    </dgm:pt>
    <dgm:pt modelId="{AE961FD5-99FF-4426-83FA-CFDF81B8511E}" type="pres">
      <dgm:prSet presAssocID="{2F6C00E0-16ED-41F7-8E3B-762BFFA8FDDB}" presName="root" presStyleCnt="0">
        <dgm:presLayoutVars>
          <dgm:dir/>
          <dgm:resizeHandles val="exact"/>
        </dgm:presLayoutVars>
      </dgm:prSet>
      <dgm:spPr/>
    </dgm:pt>
    <dgm:pt modelId="{0404066E-F380-407C-B200-728AD70B2FAD}" type="pres">
      <dgm:prSet presAssocID="{2F6C00E0-16ED-41F7-8E3B-762BFFA8FDDB}" presName="container" presStyleCnt="0">
        <dgm:presLayoutVars>
          <dgm:dir/>
          <dgm:resizeHandles val="exact"/>
        </dgm:presLayoutVars>
      </dgm:prSet>
      <dgm:spPr/>
    </dgm:pt>
    <dgm:pt modelId="{AD0F6B77-C2D6-45D2-8F16-EE4B28562388}" type="pres">
      <dgm:prSet presAssocID="{AA804C75-9A9E-43D4-BF02-6C532E63236C}" presName="compNode" presStyleCnt="0"/>
      <dgm:spPr/>
    </dgm:pt>
    <dgm:pt modelId="{929F2221-3054-4640-938C-5ACD26E6CCD5}" type="pres">
      <dgm:prSet presAssocID="{AA804C75-9A9E-43D4-BF02-6C532E63236C}" presName="iconBgRect" presStyleLbl="bgShp" presStyleIdx="0" presStyleCnt="3"/>
      <dgm:spPr/>
    </dgm:pt>
    <dgm:pt modelId="{295FD4E1-8CA8-495F-B43A-592957633D1E}" type="pres">
      <dgm:prSet presAssocID="{AA804C75-9A9E-43D4-BF02-6C532E63236C}" presName="iconRect" presStyleLbl="node1" presStyleIdx="0" presStyleCnt="3"/>
      <dgm:spPr/>
    </dgm:pt>
    <dgm:pt modelId="{FED5E790-3EBA-4D1E-A30F-6D113FFF46E6}" type="pres">
      <dgm:prSet presAssocID="{AA804C75-9A9E-43D4-BF02-6C532E63236C}" presName="spaceRect" presStyleCnt="0"/>
      <dgm:spPr/>
    </dgm:pt>
    <dgm:pt modelId="{891A7F36-8493-477D-97FD-84999C550F60}" type="pres">
      <dgm:prSet presAssocID="{AA804C75-9A9E-43D4-BF02-6C532E63236C}" presName="textRect" presStyleLbl="revTx" presStyleIdx="0" presStyleCnt="3">
        <dgm:presLayoutVars>
          <dgm:chMax val="1"/>
          <dgm:chPref val="1"/>
        </dgm:presLayoutVars>
      </dgm:prSet>
      <dgm:spPr/>
    </dgm:pt>
    <dgm:pt modelId="{26794EBA-04F8-4709-A987-EE4A98EAF3F9}" type="pres">
      <dgm:prSet presAssocID="{8EE03E66-F21A-4276-9452-9D142B7CCC0F}" presName="sibTrans" presStyleLbl="sibTrans2D1" presStyleIdx="0" presStyleCnt="0"/>
      <dgm:spPr/>
    </dgm:pt>
    <dgm:pt modelId="{1CB064C3-5B17-4CF8-948D-54307D05D169}" type="pres">
      <dgm:prSet presAssocID="{BE918965-FEDB-42F6-877F-7544EB3D98E7}" presName="compNode" presStyleCnt="0"/>
      <dgm:spPr/>
    </dgm:pt>
    <dgm:pt modelId="{A6D9175D-0E73-40EA-8094-97954EDA82C3}" type="pres">
      <dgm:prSet presAssocID="{BE918965-FEDB-42F6-877F-7544EB3D98E7}" presName="iconBgRect" presStyleLbl="bgShp" presStyleIdx="1" presStyleCnt="3"/>
      <dgm:spPr/>
    </dgm:pt>
    <dgm:pt modelId="{73C62007-6FBC-46B5-8FB5-5C4963189A0A}" type="pres">
      <dgm:prSet presAssocID="{BE918965-FEDB-42F6-877F-7544EB3D98E7}" presName="iconRect" presStyleLbl="node1" presStyleIdx="1" presStyleCnt="3"/>
      <dgm:spPr/>
    </dgm:pt>
    <dgm:pt modelId="{81AAD265-A2F5-44E6-BE2D-5617C591BFF5}" type="pres">
      <dgm:prSet presAssocID="{BE918965-FEDB-42F6-877F-7544EB3D98E7}" presName="spaceRect" presStyleCnt="0"/>
      <dgm:spPr/>
    </dgm:pt>
    <dgm:pt modelId="{5A58063F-F270-475F-A5E1-6FFC080E3AA0}" type="pres">
      <dgm:prSet presAssocID="{BE918965-FEDB-42F6-877F-7544EB3D98E7}" presName="textRect" presStyleLbl="revTx" presStyleIdx="1" presStyleCnt="3">
        <dgm:presLayoutVars>
          <dgm:chMax val="1"/>
          <dgm:chPref val="1"/>
        </dgm:presLayoutVars>
      </dgm:prSet>
      <dgm:spPr/>
    </dgm:pt>
    <dgm:pt modelId="{43EEE7D4-D9A5-4B7C-B453-67FFD8702F3C}" type="pres">
      <dgm:prSet presAssocID="{CD52DB68-A636-4485-9D1C-599F91442595}" presName="sibTrans" presStyleLbl="sibTrans2D1" presStyleIdx="0" presStyleCnt="0"/>
      <dgm:spPr/>
    </dgm:pt>
    <dgm:pt modelId="{39D519F8-8108-49D8-B06F-E3B5B6E3E9C9}" type="pres">
      <dgm:prSet presAssocID="{2268FCE7-ACF4-4439-93F8-2076AD046D41}" presName="compNode" presStyleCnt="0"/>
      <dgm:spPr/>
    </dgm:pt>
    <dgm:pt modelId="{96CB24D4-72C6-4F0C-88D1-905EABB91E99}" type="pres">
      <dgm:prSet presAssocID="{2268FCE7-ACF4-4439-93F8-2076AD046D41}" presName="iconBgRect" presStyleLbl="bgShp" presStyleIdx="2" presStyleCnt="3"/>
      <dgm:spPr/>
    </dgm:pt>
    <dgm:pt modelId="{8BCF5AB1-DC90-4246-A523-1143FE865AC2}" type="pres">
      <dgm:prSet presAssocID="{2268FCE7-ACF4-4439-93F8-2076AD046D41}" presName="iconRect" presStyleLbl="node1" presStyleIdx="2"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ble"/>
        </a:ext>
      </dgm:extLst>
    </dgm:pt>
    <dgm:pt modelId="{10ED10D3-2976-4EF4-A439-0ECB2428EE15}" type="pres">
      <dgm:prSet presAssocID="{2268FCE7-ACF4-4439-93F8-2076AD046D41}" presName="spaceRect" presStyleCnt="0"/>
      <dgm:spPr/>
    </dgm:pt>
    <dgm:pt modelId="{7F4A0479-B421-46EC-A33D-C76162CBDF50}" type="pres">
      <dgm:prSet presAssocID="{2268FCE7-ACF4-4439-93F8-2076AD046D41}" presName="textRect" presStyleLbl="revTx" presStyleIdx="2" presStyleCnt="3">
        <dgm:presLayoutVars>
          <dgm:chMax val="1"/>
          <dgm:chPref val="1"/>
        </dgm:presLayoutVars>
      </dgm:prSet>
      <dgm:spPr/>
    </dgm:pt>
  </dgm:ptLst>
  <dgm:cxnLst>
    <dgm:cxn modelId="{FFDC036C-C693-4585-947F-8F9382732D35}" type="presOf" srcId="{CD52DB68-A636-4485-9D1C-599F91442595}" destId="{43EEE7D4-D9A5-4B7C-B453-67FFD8702F3C}" srcOrd="0" destOrd="0" presId="urn:microsoft.com/office/officeart/2018/2/layout/IconCircleList"/>
    <dgm:cxn modelId="{E34ACB8A-7630-4C83-81C2-B481894D76B2}" srcId="{2F6C00E0-16ED-41F7-8E3B-762BFFA8FDDB}" destId="{BE918965-FEDB-42F6-877F-7544EB3D98E7}" srcOrd="1" destOrd="0" parTransId="{1AFFB571-F6A0-49FF-852E-F2F8BB38D087}" sibTransId="{CD52DB68-A636-4485-9D1C-599F91442595}"/>
    <dgm:cxn modelId="{2AF74197-C73B-4EF9-9E18-00CA40B6FC5C}" type="presOf" srcId="{8EE03E66-F21A-4276-9452-9D142B7CCC0F}" destId="{26794EBA-04F8-4709-A987-EE4A98EAF3F9}" srcOrd="0" destOrd="0" presId="urn:microsoft.com/office/officeart/2018/2/layout/IconCircleList"/>
    <dgm:cxn modelId="{19B39CA0-C699-46C9-BDAE-EBAEAF04D65B}" srcId="{2F6C00E0-16ED-41F7-8E3B-762BFFA8FDDB}" destId="{AA804C75-9A9E-43D4-BF02-6C532E63236C}" srcOrd="0" destOrd="0" parTransId="{4FD8908C-1A25-42E1-8659-E07B327EC190}" sibTransId="{8EE03E66-F21A-4276-9452-9D142B7CCC0F}"/>
    <dgm:cxn modelId="{7D8942D0-DD13-460C-8ECD-C2C7BC7AB3CC}" type="presOf" srcId="{2F6C00E0-16ED-41F7-8E3B-762BFFA8FDDB}" destId="{AE961FD5-99FF-4426-83FA-CFDF81B8511E}" srcOrd="0" destOrd="0" presId="urn:microsoft.com/office/officeart/2018/2/layout/IconCircleList"/>
    <dgm:cxn modelId="{7BAF54D5-87CF-47FC-9070-50EDD74F9C71}" type="presOf" srcId="{2268FCE7-ACF4-4439-93F8-2076AD046D41}" destId="{7F4A0479-B421-46EC-A33D-C76162CBDF50}" srcOrd="0" destOrd="0" presId="urn:microsoft.com/office/officeart/2018/2/layout/IconCircleList"/>
    <dgm:cxn modelId="{1362CAD6-3A99-4F27-8ABA-B817A268EF9E}" type="presOf" srcId="{AA804C75-9A9E-43D4-BF02-6C532E63236C}" destId="{891A7F36-8493-477D-97FD-84999C550F60}" srcOrd="0" destOrd="0" presId="urn:microsoft.com/office/officeart/2018/2/layout/IconCircleList"/>
    <dgm:cxn modelId="{89AD2BDE-388E-43A7-8560-595F473250B9}" srcId="{2F6C00E0-16ED-41F7-8E3B-762BFFA8FDDB}" destId="{2268FCE7-ACF4-4439-93F8-2076AD046D41}" srcOrd="2" destOrd="0" parTransId="{C6F59F74-B36D-4396-A79E-F9E4457FC4C1}" sibTransId="{42518849-68BE-4FD3-9104-998E59B3CC9F}"/>
    <dgm:cxn modelId="{C638F7ED-5EA4-403A-BF87-AD0EA573E200}" type="presOf" srcId="{BE918965-FEDB-42F6-877F-7544EB3D98E7}" destId="{5A58063F-F270-475F-A5E1-6FFC080E3AA0}" srcOrd="0" destOrd="0" presId="urn:microsoft.com/office/officeart/2018/2/layout/IconCircleList"/>
    <dgm:cxn modelId="{32EC4F44-043A-47C1-9EB9-456D2F6827AC}" type="presParOf" srcId="{AE961FD5-99FF-4426-83FA-CFDF81B8511E}" destId="{0404066E-F380-407C-B200-728AD70B2FAD}" srcOrd="0" destOrd="0" presId="urn:microsoft.com/office/officeart/2018/2/layout/IconCircleList"/>
    <dgm:cxn modelId="{5B20AD20-269C-4E2A-BC37-C84349B6A83B}" type="presParOf" srcId="{0404066E-F380-407C-B200-728AD70B2FAD}" destId="{AD0F6B77-C2D6-45D2-8F16-EE4B28562388}" srcOrd="0" destOrd="0" presId="urn:microsoft.com/office/officeart/2018/2/layout/IconCircleList"/>
    <dgm:cxn modelId="{09050F84-C4C8-4315-BC04-E225824C1F0E}" type="presParOf" srcId="{AD0F6B77-C2D6-45D2-8F16-EE4B28562388}" destId="{929F2221-3054-4640-938C-5ACD26E6CCD5}" srcOrd="0" destOrd="0" presId="urn:microsoft.com/office/officeart/2018/2/layout/IconCircleList"/>
    <dgm:cxn modelId="{82FEE36E-F9EB-4CAF-8828-DB763887A1C9}" type="presParOf" srcId="{AD0F6B77-C2D6-45D2-8F16-EE4B28562388}" destId="{295FD4E1-8CA8-495F-B43A-592957633D1E}" srcOrd="1" destOrd="0" presId="urn:microsoft.com/office/officeart/2018/2/layout/IconCircleList"/>
    <dgm:cxn modelId="{36D53E4D-90D4-459C-A70C-439CD114F86A}" type="presParOf" srcId="{AD0F6B77-C2D6-45D2-8F16-EE4B28562388}" destId="{FED5E790-3EBA-4D1E-A30F-6D113FFF46E6}" srcOrd="2" destOrd="0" presId="urn:microsoft.com/office/officeart/2018/2/layout/IconCircleList"/>
    <dgm:cxn modelId="{7E6EDB54-A5BA-4198-B43D-149BD26936D5}" type="presParOf" srcId="{AD0F6B77-C2D6-45D2-8F16-EE4B28562388}" destId="{891A7F36-8493-477D-97FD-84999C550F60}" srcOrd="3" destOrd="0" presId="urn:microsoft.com/office/officeart/2018/2/layout/IconCircleList"/>
    <dgm:cxn modelId="{A9703FDF-06F2-4304-8A6A-87681AB019D2}" type="presParOf" srcId="{0404066E-F380-407C-B200-728AD70B2FAD}" destId="{26794EBA-04F8-4709-A987-EE4A98EAF3F9}" srcOrd="1" destOrd="0" presId="urn:microsoft.com/office/officeart/2018/2/layout/IconCircleList"/>
    <dgm:cxn modelId="{A74FE9CB-5EAF-453B-94A9-1D3A2BE9D39A}" type="presParOf" srcId="{0404066E-F380-407C-B200-728AD70B2FAD}" destId="{1CB064C3-5B17-4CF8-948D-54307D05D169}" srcOrd="2" destOrd="0" presId="urn:microsoft.com/office/officeart/2018/2/layout/IconCircleList"/>
    <dgm:cxn modelId="{2BCE1D08-FAB9-49D7-A7D0-7232349E0258}" type="presParOf" srcId="{1CB064C3-5B17-4CF8-948D-54307D05D169}" destId="{A6D9175D-0E73-40EA-8094-97954EDA82C3}" srcOrd="0" destOrd="0" presId="urn:microsoft.com/office/officeart/2018/2/layout/IconCircleList"/>
    <dgm:cxn modelId="{BEE47114-A4F2-48BC-BACF-969FBDE02CF4}" type="presParOf" srcId="{1CB064C3-5B17-4CF8-948D-54307D05D169}" destId="{73C62007-6FBC-46B5-8FB5-5C4963189A0A}" srcOrd="1" destOrd="0" presId="urn:microsoft.com/office/officeart/2018/2/layout/IconCircleList"/>
    <dgm:cxn modelId="{E62887C5-7492-4691-8999-F6B0C3D87F02}" type="presParOf" srcId="{1CB064C3-5B17-4CF8-948D-54307D05D169}" destId="{81AAD265-A2F5-44E6-BE2D-5617C591BFF5}" srcOrd="2" destOrd="0" presId="urn:microsoft.com/office/officeart/2018/2/layout/IconCircleList"/>
    <dgm:cxn modelId="{9D5103B1-D0B8-4849-B66E-D269B95B5496}" type="presParOf" srcId="{1CB064C3-5B17-4CF8-948D-54307D05D169}" destId="{5A58063F-F270-475F-A5E1-6FFC080E3AA0}" srcOrd="3" destOrd="0" presId="urn:microsoft.com/office/officeart/2018/2/layout/IconCircleList"/>
    <dgm:cxn modelId="{9E023944-DF51-412A-973D-8FFD14C6E788}" type="presParOf" srcId="{0404066E-F380-407C-B200-728AD70B2FAD}" destId="{43EEE7D4-D9A5-4B7C-B453-67FFD8702F3C}" srcOrd="3" destOrd="0" presId="urn:microsoft.com/office/officeart/2018/2/layout/IconCircleList"/>
    <dgm:cxn modelId="{305DBAA8-66F4-472F-8BC1-8032415DD06A}" type="presParOf" srcId="{0404066E-F380-407C-B200-728AD70B2FAD}" destId="{39D519F8-8108-49D8-B06F-E3B5B6E3E9C9}" srcOrd="4" destOrd="0" presId="urn:microsoft.com/office/officeart/2018/2/layout/IconCircleList"/>
    <dgm:cxn modelId="{60201AE9-95E7-4B21-A3D1-6D4E9B2142EF}" type="presParOf" srcId="{39D519F8-8108-49D8-B06F-E3B5B6E3E9C9}" destId="{96CB24D4-72C6-4F0C-88D1-905EABB91E99}" srcOrd="0" destOrd="0" presId="urn:microsoft.com/office/officeart/2018/2/layout/IconCircleList"/>
    <dgm:cxn modelId="{48C81056-6903-4887-A0BB-EF04D6987509}" type="presParOf" srcId="{39D519F8-8108-49D8-B06F-E3B5B6E3E9C9}" destId="{8BCF5AB1-DC90-4246-A523-1143FE865AC2}" srcOrd="1" destOrd="0" presId="urn:microsoft.com/office/officeart/2018/2/layout/IconCircleList"/>
    <dgm:cxn modelId="{1D222484-BA05-49EB-8CD7-25EBA54BA29A}" type="presParOf" srcId="{39D519F8-8108-49D8-B06F-E3B5B6E3E9C9}" destId="{10ED10D3-2976-4EF4-A439-0ECB2428EE15}" srcOrd="2" destOrd="0" presId="urn:microsoft.com/office/officeart/2018/2/layout/IconCircleList"/>
    <dgm:cxn modelId="{940A5438-4E6F-43B9-AF20-955254EB839A}" type="presParOf" srcId="{39D519F8-8108-49D8-B06F-E3B5B6E3E9C9}" destId="{7F4A0479-B421-46EC-A33D-C76162CBDF5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69E1F21-0E78-4DBA-9C20-A4A86C0219A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E224F22-0512-47AD-B161-9D1644F5EBB4}">
      <dgm:prSet/>
      <dgm:spPr/>
      <dgm:t>
        <a:bodyPr/>
        <a:lstStyle/>
        <a:p>
          <a:pPr>
            <a:defRPr cap="all"/>
          </a:pPr>
          <a:r>
            <a:rPr lang="en-US" b="1"/>
            <a:t>80%</a:t>
          </a:r>
          <a:r>
            <a:rPr lang="en-US"/>
            <a:t> of students prefer a </a:t>
          </a:r>
          <a:r>
            <a:rPr lang="en-US" b="1"/>
            <a:t>hybrid</a:t>
          </a:r>
          <a:r>
            <a:rPr lang="en-US"/>
            <a:t> mode of work arrangement</a:t>
          </a:r>
        </a:p>
      </dgm:t>
    </dgm:pt>
    <dgm:pt modelId="{B23E6876-EEB8-45ED-B763-AF56534FAAA5}" type="parTrans" cxnId="{C7EF1545-9FD4-4D1E-BFD8-5E44FF051E0C}">
      <dgm:prSet/>
      <dgm:spPr/>
      <dgm:t>
        <a:bodyPr/>
        <a:lstStyle/>
        <a:p>
          <a:endParaRPr lang="en-US"/>
        </a:p>
      </dgm:t>
    </dgm:pt>
    <dgm:pt modelId="{471DDB89-9EED-4110-B347-3474AD6D16CD}" type="sibTrans" cxnId="{C7EF1545-9FD4-4D1E-BFD8-5E44FF051E0C}">
      <dgm:prSet/>
      <dgm:spPr/>
      <dgm:t>
        <a:bodyPr/>
        <a:lstStyle/>
        <a:p>
          <a:endParaRPr lang="en-US"/>
        </a:p>
      </dgm:t>
    </dgm:pt>
    <dgm:pt modelId="{59141A1C-115A-4B65-8888-3E4ED401B8E5}">
      <dgm:prSet/>
      <dgm:spPr/>
      <dgm:t>
        <a:bodyPr/>
        <a:lstStyle/>
        <a:p>
          <a:pPr>
            <a:defRPr cap="all"/>
          </a:pPr>
          <a:r>
            <a:rPr lang="en-US" b="1"/>
            <a:t>44%</a:t>
          </a:r>
          <a:r>
            <a:rPr lang="en-US"/>
            <a:t> of students prefer a salary range between </a:t>
          </a:r>
          <a:r>
            <a:rPr lang="en-US" b="1"/>
            <a:t>$90-120k </a:t>
          </a:r>
          <a:r>
            <a:rPr lang="en-US"/>
            <a:t>while </a:t>
          </a:r>
          <a:r>
            <a:rPr lang="en-US" b="1"/>
            <a:t>30%</a:t>
          </a:r>
          <a:r>
            <a:rPr lang="en-US"/>
            <a:t> of students prefer </a:t>
          </a:r>
          <a:r>
            <a:rPr lang="en-US" b="1"/>
            <a:t>$130k+</a:t>
          </a:r>
        </a:p>
      </dgm:t>
    </dgm:pt>
    <dgm:pt modelId="{854AC49E-02A5-4B80-82D5-FE43F7D1DB54}" type="parTrans" cxnId="{F0BF32FB-F7A6-47EC-A1D5-82982B2FA861}">
      <dgm:prSet/>
      <dgm:spPr/>
      <dgm:t>
        <a:bodyPr/>
        <a:lstStyle/>
        <a:p>
          <a:endParaRPr lang="en-US"/>
        </a:p>
      </dgm:t>
    </dgm:pt>
    <dgm:pt modelId="{79375C14-8138-456C-AC84-A5E7A176A6AF}" type="sibTrans" cxnId="{F0BF32FB-F7A6-47EC-A1D5-82982B2FA861}">
      <dgm:prSet/>
      <dgm:spPr/>
      <dgm:t>
        <a:bodyPr/>
        <a:lstStyle/>
        <a:p>
          <a:endParaRPr lang="en-US"/>
        </a:p>
      </dgm:t>
    </dgm:pt>
    <dgm:pt modelId="{3A60DBB3-D939-4307-987F-3F3A2911AFC6}">
      <dgm:prSet/>
      <dgm:spPr/>
      <dgm:t>
        <a:bodyPr/>
        <a:lstStyle/>
        <a:p>
          <a:pPr>
            <a:defRPr cap="all"/>
          </a:pPr>
          <a:r>
            <a:rPr lang="en-US" b="1"/>
            <a:t>66%</a:t>
          </a:r>
          <a:r>
            <a:rPr lang="en-US"/>
            <a:t> of students find developing their </a:t>
          </a:r>
          <a:r>
            <a:rPr lang="en-US" b="1"/>
            <a:t>technical skills </a:t>
          </a:r>
          <a:r>
            <a:rPr lang="en-US"/>
            <a:t>to be the most important aspect of professional development</a:t>
          </a:r>
        </a:p>
      </dgm:t>
    </dgm:pt>
    <dgm:pt modelId="{FA0822C6-B148-49EA-B80E-AC1A1EA73E53}" type="parTrans" cxnId="{8B761875-C3FD-48D0-BB5E-25119056EB4F}">
      <dgm:prSet/>
      <dgm:spPr/>
      <dgm:t>
        <a:bodyPr/>
        <a:lstStyle/>
        <a:p>
          <a:endParaRPr lang="en-US"/>
        </a:p>
      </dgm:t>
    </dgm:pt>
    <dgm:pt modelId="{6E73341C-D0CE-4935-98E1-7FB439D53B10}" type="sibTrans" cxnId="{8B761875-C3FD-48D0-BB5E-25119056EB4F}">
      <dgm:prSet/>
      <dgm:spPr/>
      <dgm:t>
        <a:bodyPr/>
        <a:lstStyle/>
        <a:p>
          <a:endParaRPr lang="en-US"/>
        </a:p>
      </dgm:t>
    </dgm:pt>
    <dgm:pt modelId="{8DD97790-968F-4F51-B21E-83CF79FC85A8}">
      <dgm:prSet/>
      <dgm:spPr/>
      <dgm:t>
        <a:bodyPr/>
        <a:lstStyle/>
        <a:p>
          <a:pPr>
            <a:defRPr cap="all"/>
          </a:pPr>
          <a:r>
            <a:rPr lang="en-US" b="1"/>
            <a:t>56%</a:t>
          </a:r>
          <a:r>
            <a:rPr lang="en-US"/>
            <a:t> of students find </a:t>
          </a:r>
          <a:r>
            <a:rPr lang="en-US" b="1"/>
            <a:t>hands on projects </a:t>
          </a:r>
          <a:r>
            <a:rPr lang="en-US"/>
            <a:t>to be the most attractive aspect of professional development opportunities</a:t>
          </a:r>
        </a:p>
      </dgm:t>
    </dgm:pt>
    <dgm:pt modelId="{4339E5A4-D4AE-42D9-9E63-6C4A0FC89F03}" type="parTrans" cxnId="{AC058795-D69F-47F2-A339-4E04D7AA4453}">
      <dgm:prSet/>
      <dgm:spPr/>
      <dgm:t>
        <a:bodyPr/>
        <a:lstStyle/>
        <a:p>
          <a:endParaRPr lang="en-US"/>
        </a:p>
      </dgm:t>
    </dgm:pt>
    <dgm:pt modelId="{D0F6E2FC-7484-4A01-B3B3-8B0C3CE02097}" type="sibTrans" cxnId="{AC058795-D69F-47F2-A339-4E04D7AA4453}">
      <dgm:prSet/>
      <dgm:spPr/>
      <dgm:t>
        <a:bodyPr/>
        <a:lstStyle/>
        <a:p>
          <a:endParaRPr lang="en-US"/>
        </a:p>
      </dgm:t>
    </dgm:pt>
    <dgm:pt modelId="{A2EE8DEB-4B72-46D3-A77A-B754BC267AF5}">
      <dgm:prSet/>
      <dgm:spPr/>
      <dgm:t>
        <a:bodyPr/>
        <a:lstStyle/>
        <a:p>
          <a:pPr>
            <a:defRPr cap="all"/>
          </a:pPr>
          <a:r>
            <a:rPr lang="en-US" b="1"/>
            <a:t>42%</a:t>
          </a:r>
          <a:r>
            <a:rPr lang="en-US"/>
            <a:t> of students prefer to meet with their </a:t>
          </a:r>
          <a:r>
            <a:rPr lang="en-US" b="1"/>
            <a:t>mentors weekly</a:t>
          </a:r>
        </a:p>
      </dgm:t>
    </dgm:pt>
    <dgm:pt modelId="{79468A8F-B578-4C11-BEFE-9F4795CED8DD}" type="parTrans" cxnId="{9348B54E-9457-4D25-A686-4179BEE0B8CB}">
      <dgm:prSet/>
      <dgm:spPr/>
      <dgm:t>
        <a:bodyPr/>
        <a:lstStyle/>
        <a:p>
          <a:endParaRPr lang="en-US"/>
        </a:p>
      </dgm:t>
    </dgm:pt>
    <dgm:pt modelId="{34BEA5D7-5615-479E-A78E-F2745EAE81C7}" type="sibTrans" cxnId="{9348B54E-9457-4D25-A686-4179BEE0B8CB}">
      <dgm:prSet/>
      <dgm:spPr/>
      <dgm:t>
        <a:bodyPr/>
        <a:lstStyle/>
        <a:p>
          <a:endParaRPr lang="en-US"/>
        </a:p>
      </dgm:t>
    </dgm:pt>
    <dgm:pt modelId="{FEBB72E5-952E-4EE7-BB48-F25D87145ED7}" type="pres">
      <dgm:prSet presAssocID="{A69E1F21-0E78-4DBA-9C20-A4A86C0219A9}" presName="root" presStyleCnt="0">
        <dgm:presLayoutVars>
          <dgm:dir/>
          <dgm:resizeHandles val="exact"/>
        </dgm:presLayoutVars>
      </dgm:prSet>
      <dgm:spPr/>
    </dgm:pt>
    <dgm:pt modelId="{3E64E90E-3100-4D01-9FF8-95B1CB14E83C}" type="pres">
      <dgm:prSet presAssocID="{1E224F22-0512-47AD-B161-9D1644F5EBB4}" presName="compNode" presStyleCnt="0"/>
      <dgm:spPr/>
    </dgm:pt>
    <dgm:pt modelId="{DA0CF389-CA8B-44DE-815F-67A9BC42E088}" type="pres">
      <dgm:prSet presAssocID="{1E224F22-0512-47AD-B161-9D1644F5EBB4}" presName="iconBgRect" presStyleLbl="bgShp" presStyleIdx="0" presStyleCnt="5"/>
      <dgm:spPr/>
    </dgm:pt>
    <dgm:pt modelId="{42E18D37-E3AB-4E13-88FD-324CC0533C63}" type="pres">
      <dgm:prSet presAssocID="{1E224F22-0512-47AD-B161-9D1644F5EBB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256E61A0-558E-4D11-BEAB-FC4B972A6CBA}" type="pres">
      <dgm:prSet presAssocID="{1E224F22-0512-47AD-B161-9D1644F5EBB4}" presName="spaceRect" presStyleCnt="0"/>
      <dgm:spPr/>
    </dgm:pt>
    <dgm:pt modelId="{0D65B152-3D67-418B-97D7-FF60878AA03A}" type="pres">
      <dgm:prSet presAssocID="{1E224F22-0512-47AD-B161-9D1644F5EBB4}" presName="textRect" presStyleLbl="revTx" presStyleIdx="0" presStyleCnt="5">
        <dgm:presLayoutVars>
          <dgm:chMax val="1"/>
          <dgm:chPref val="1"/>
        </dgm:presLayoutVars>
      </dgm:prSet>
      <dgm:spPr/>
    </dgm:pt>
    <dgm:pt modelId="{A6380134-E0BD-44F6-A4A1-B0E1BD94163A}" type="pres">
      <dgm:prSet presAssocID="{471DDB89-9EED-4110-B347-3474AD6D16CD}" presName="sibTrans" presStyleCnt="0"/>
      <dgm:spPr/>
    </dgm:pt>
    <dgm:pt modelId="{1FCCE711-1ADC-4380-835B-D6D353DA51C6}" type="pres">
      <dgm:prSet presAssocID="{59141A1C-115A-4B65-8888-3E4ED401B8E5}" presName="compNode" presStyleCnt="0"/>
      <dgm:spPr/>
    </dgm:pt>
    <dgm:pt modelId="{74ABE1DF-B820-4F26-9AA0-83E8058383CE}" type="pres">
      <dgm:prSet presAssocID="{59141A1C-115A-4B65-8888-3E4ED401B8E5}" presName="iconBgRect" presStyleLbl="bgShp" presStyleIdx="1" presStyleCnt="5"/>
      <dgm:spPr/>
    </dgm:pt>
    <dgm:pt modelId="{1B50AAB3-D50B-4F3F-885C-38FF8E3BA1D7}" type="pres">
      <dgm:prSet presAssocID="{59141A1C-115A-4B65-8888-3E4ED401B8E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2C4AFAF0-B919-4518-B603-70301D6B0C9F}" type="pres">
      <dgm:prSet presAssocID="{59141A1C-115A-4B65-8888-3E4ED401B8E5}" presName="spaceRect" presStyleCnt="0"/>
      <dgm:spPr/>
    </dgm:pt>
    <dgm:pt modelId="{E69FCDF1-554A-42ED-8502-5380657F2C20}" type="pres">
      <dgm:prSet presAssocID="{59141A1C-115A-4B65-8888-3E4ED401B8E5}" presName="textRect" presStyleLbl="revTx" presStyleIdx="1" presStyleCnt="5">
        <dgm:presLayoutVars>
          <dgm:chMax val="1"/>
          <dgm:chPref val="1"/>
        </dgm:presLayoutVars>
      </dgm:prSet>
      <dgm:spPr/>
    </dgm:pt>
    <dgm:pt modelId="{7BF11875-A324-4E77-A2AE-96AFAA3B4A04}" type="pres">
      <dgm:prSet presAssocID="{79375C14-8138-456C-AC84-A5E7A176A6AF}" presName="sibTrans" presStyleCnt="0"/>
      <dgm:spPr/>
    </dgm:pt>
    <dgm:pt modelId="{B464C215-ECA3-4634-93D5-3287D376E02B}" type="pres">
      <dgm:prSet presAssocID="{3A60DBB3-D939-4307-987F-3F3A2911AFC6}" presName="compNode" presStyleCnt="0"/>
      <dgm:spPr/>
    </dgm:pt>
    <dgm:pt modelId="{467BBA76-6AC9-4B36-837E-237ABBAE8455}" type="pres">
      <dgm:prSet presAssocID="{3A60DBB3-D939-4307-987F-3F3A2911AFC6}" presName="iconBgRect" presStyleLbl="bgShp" presStyleIdx="2" presStyleCnt="5"/>
      <dgm:spPr/>
    </dgm:pt>
    <dgm:pt modelId="{BB5BBD60-D5DB-4541-98DD-C90298074B41}" type="pres">
      <dgm:prSet presAssocID="{3A60DBB3-D939-4307-987F-3F3A2911AFC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83F67966-23C6-4DB3-B86A-242E1716A1C7}" type="pres">
      <dgm:prSet presAssocID="{3A60DBB3-D939-4307-987F-3F3A2911AFC6}" presName="spaceRect" presStyleCnt="0"/>
      <dgm:spPr/>
    </dgm:pt>
    <dgm:pt modelId="{F5A06CD2-21C1-4B54-926C-D62A2936EEA6}" type="pres">
      <dgm:prSet presAssocID="{3A60DBB3-D939-4307-987F-3F3A2911AFC6}" presName="textRect" presStyleLbl="revTx" presStyleIdx="2" presStyleCnt="5">
        <dgm:presLayoutVars>
          <dgm:chMax val="1"/>
          <dgm:chPref val="1"/>
        </dgm:presLayoutVars>
      </dgm:prSet>
      <dgm:spPr/>
    </dgm:pt>
    <dgm:pt modelId="{31555537-C0CE-490F-BDD8-212FCE0505FA}" type="pres">
      <dgm:prSet presAssocID="{6E73341C-D0CE-4935-98E1-7FB439D53B10}" presName="sibTrans" presStyleCnt="0"/>
      <dgm:spPr/>
    </dgm:pt>
    <dgm:pt modelId="{924AF806-5734-4C5B-B9F6-A23A4FF2E4AF}" type="pres">
      <dgm:prSet presAssocID="{8DD97790-968F-4F51-B21E-83CF79FC85A8}" presName="compNode" presStyleCnt="0"/>
      <dgm:spPr/>
    </dgm:pt>
    <dgm:pt modelId="{87CABE3D-AC1D-4334-B3FE-260C38F4E052}" type="pres">
      <dgm:prSet presAssocID="{8DD97790-968F-4F51-B21E-83CF79FC85A8}" presName="iconBgRect" presStyleLbl="bgShp" presStyleIdx="3" presStyleCnt="5"/>
      <dgm:spPr/>
    </dgm:pt>
    <dgm:pt modelId="{C649E90E-87B2-4FFC-A7F8-28660CA8682D}" type="pres">
      <dgm:prSet presAssocID="{8DD97790-968F-4F51-B21E-83CF79FC85A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6695D98E-6317-4292-992C-B15C85E3491B}" type="pres">
      <dgm:prSet presAssocID="{8DD97790-968F-4F51-B21E-83CF79FC85A8}" presName="spaceRect" presStyleCnt="0"/>
      <dgm:spPr/>
    </dgm:pt>
    <dgm:pt modelId="{0E5F1CA8-75F9-4FCA-B91B-EF4B3FD15B38}" type="pres">
      <dgm:prSet presAssocID="{8DD97790-968F-4F51-B21E-83CF79FC85A8}" presName="textRect" presStyleLbl="revTx" presStyleIdx="3" presStyleCnt="5">
        <dgm:presLayoutVars>
          <dgm:chMax val="1"/>
          <dgm:chPref val="1"/>
        </dgm:presLayoutVars>
      </dgm:prSet>
      <dgm:spPr/>
    </dgm:pt>
    <dgm:pt modelId="{92A94ECD-931D-4B4A-A90B-88126AA283A2}" type="pres">
      <dgm:prSet presAssocID="{D0F6E2FC-7484-4A01-B3B3-8B0C3CE02097}" presName="sibTrans" presStyleCnt="0"/>
      <dgm:spPr/>
    </dgm:pt>
    <dgm:pt modelId="{91DE3838-0B6C-4E16-BBCE-E247D3E32F12}" type="pres">
      <dgm:prSet presAssocID="{A2EE8DEB-4B72-46D3-A77A-B754BC267AF5}" presName="compNode" presStyleCnt="0"/>
      <dgm:spPr/>
    </dgm:pt>
    <dgm:pt modelId="{78014A88-B382-4F07-B426-A76EB7A80D78}" type="pres">
      <dgm:prSet presAssocID="{A2EE8DEB-4B72-46D3-A77A-B754BC267AF5}" presName="iconBgRect" presStyleLbl="bgShp" presStyleIdx="4" presStyleCnt="5"/>
      <dgm:spPr/>
    </dgm:pt>
    <dgm:pt modelId="{0C7D6977-F976-46A2-856A-F31AAE021582}" type="pres">
      <dgm:prSet presAssocID="{A2EE8DEB-4B72-46D3-A77A-B754BC267A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siness Growth"/>
        </a:ext>
      </dgm:extLst>
    </dgm:pt>
    <dgm:pt modelId="{6AA6EC90-099F-45EB-A065-6FAC2CAA9E71}" type="pres">
      <dgm:prSet presAssocID="{A2EE8DEB-4B72-46D3-A77A-B754BC267AF5}" presName="spaceRect" presStyleCnt="0"/>
      <dgm:spPr/>
    </dgm:pt>
    <dgm:pt modelId="{3119107F-ECC1-4111-9234-235E42845860}" type="pres">
      <dgm:prSet presAssocID="{A2EE8DEB-4B72-46D3-A77A-B754BC267AF5}" presName="textRect" presStyleLbl="revTx" presStyleIdx="4" presStyleCnt="5">
        <dgm:presLayoutVars>
          <dgm:chMax val="1"/>
          <dgm:chPref val="1"/>
        </dgm:presLayoutVars>
      </dgm:prSet>
      <dgm:spPr/>
    </dgm:pt>
  </dgm:ptLst>
  <dgm:cxnLst>
    <dgm:cxn modelId="{01D13817-0B66-4D25-A0C1-D85458928409}" type="presOf" srcId="{8DD97790-968F-4F51-B21E-83CF79FC85A8}" destId="{0E5F1CA8-75F9-4FCA-B91B-EF4B3FD15B38}" srcOrd="0" destOrd="0" presId="urn:microsoft.com/office/officeart/2018/5/layout/IconCircleLabelList"/>
    <dgm:cxn modelId="{ED6C3A23-4F91-4179-910C-5199DB539FDC}" type="presOf" srcId="{A69E1F21-0E78-4DBA-9C20-A4A86C0219A9}" destId="{FEBB72E5-952E-4EE7-BB48-F25D87145ED7}" srcOrd="0" destOrd="0" presId="urn:microsoft.com/office/officeart/2018/5/layout/IconCircleLabelList"/>
    <dgm:cxn modelId="{C7EF1545-9FD4-4D1E-BFD8-5E44FF051E0C}" srcId="{A69E1F21-0E78-4DBA-9C20-A4A86C0219A9}" destId="{1E224F22-0512-47AD-B161-9D1644F5EBB4}" srcOrd="0" destOrd="0" parTransId="{B23E6876-EEB8-45ED-B763-AF56534FAAA5}" sibTransId="{471DDB89-9EED-4110-B347-3474AD6D16CD}"/>
    <dgm:cxn modelId="{AA6FC147-F9E6-4D28-BC40-CCCC98C472D7}" type="presOf" srcId="{1E224F22-0512-47AD-B161-9D1644F5EBB4}" destId="{0D65B152-3D67-418B-97D7-FF60878AA03A}" srcOrd="0" destOrd="0" presId="urn:microsoft.com/office/officeart/2018/5/layout/IconCircleLabelList"/>
    <dgm:cxn modelId="{9348B54E-9457-4D25-A686-4179BEE0B8CB}" srcId="{A69E1F21-0E78-4DBA-9C20-A4A86C0219A9}" destId="{A2EE8DEB-4B72-46D3-A77A-B754BC267AF5}" srcOrd="4" destOrd="0" parTransId="{79468A8F-B578-4C11-BEFE-9F4795CED8DD}" sibTransId="{34BEA5D7-5615-479E-A78E-F2745EAE81C7}"/>
    <dgm:cxn modelId="{AD1FFB74-8F7E-487D-8620-CC6F843599B5}" type="presOf" srcId="{59141A1C-115A-4B65-8888-3E4ED401B8E5}" destId="{E69FCDF1-554A-42ED-8502-5380657F2C20}" srcOrd="0" destOrd="0" presId="urn:microsoft.com/office/officeart/2018/5/layout/IconCircleLabelList"/>
    <dgm:cxn modelId="{8B761875-C3FD-48D0-BB5E-25119056EB4F}" srcId="{A69E1F21-0E78-4DBA-9C20-A4A86C0219A9}" destId="{3A60DBB3-D939-4307-987F-3F3A2911AFC6}" srcOrd="2" destOrd="0" parTransId="{FA0822C6-B148-49EA-B80E-AC1A1EA73E53}" sibTransId="{6E73341C-D0CE-4935-98E1-7FB439D53B10}"/>
    <dgm:cxn modelId="{AC058795-D69F-47F2-A339-4E04D7AA4453}" srcId="{A69E1F21-0E78-4DBA-9C20-A4A86C0219A9}" destId="{8DD97790-968F-4F51-B21E-83CF79FC85A8}" srcOrd="3" destOrd="0" parTransId="{4339E5A4-D4AE-42D9-9E63-6C4A0FC89F03}" sibTransId="{D0F6E2FC-7484-4A01-B3B3-8B0C3CE02097}"/>
    <dgm:cxn modelId="{2EEC9DE8-87CF-4FE3-80B9-B38CA016F8A5}" type="presOf" srcId="{A2EE8DEB-4B72-46D3-A77A-B754BC267AF5}" destId="{3119107F-ECC1-4111-9234-235E42845860}" srcOrd="0" destOrd="0" presId="urn:microsoft.com/office/officeart/2018/5/layout/IconCircleLabelList"/>
    <dgm:cxn modelId="{F0BF32FB-F7A6-47EC-A1D5-82982B2FA861}" srcId="{A69E1F21-0E78-4DBA-9C20-A4A86C0219A9}" destId="{59141A1C-115A-4B65-8888-3E4ED401B8E5}" srcOrd="1" destOrd="0" parTransId="{854AC49E-02A5-4B80-82D5-FE43F7D1DB54}" sibTransId="{79375C14-8138-456C-AC84-A5E7A176A6AF}"/>
    <dgm:cxn modelId="{82207CFC-8887-40C5-96C8-D7231F0AB042}" type="presOf" srcId="{3A60DBB3-D939-4307-987F-3F3A2911AFC6}" destId="{F5A06CD2-21C1-4B54-926C-D62A2936EEA6}" srcOrd="0" destOrd="0" presId="urn:microsoft.com/office/officeart/2018/5/layout/IconCircleLabelList"/>
    <dgm:cxn modelId="{0BECE1C1-420B-4F7F-A005-83B46DAC1C6F}" type="presParOf" srcId="{FEBB72E5-952E-4EE7-BB48-F25D87145ED7}" destId="{3E64E90E-3100-4D01-9FF8-95B1CB14E83C}" srcOrd="0" destOrd="0" presId="urn:microsoft.com/office/officeart/2018/5/layout/IconCircleLabelList"/>
    <dgm:cxn modelId="{F1735C9D-5DBD-4486-AAB3-B7B0CD0A1465}" type="presParOf" srcId="{3E64E90E-3100-4D01-9FF8-95B1CB14E83C}" destId="{DA0CF389-CA8B-44DE-815F-67A9BC42E088}" srcOrd="0" destOrd="0" presId="urn:microsoft.com/office/officeart/2018/5/layout/IconCircleLabelList"/>
    <dgm:cxn modelId="{8970478B-CA1C-4390-BBDF-7E61458C3FFB}" type="presParOf" srcId="{3E64E90E-3100-4D01-9FF8-95B1CB14E83C}" destId="{42E18D37-E3AB-4E13-88FD-324CC0533C63}" srcOrd="1" destOrd="0" presId="urn:microsoft.com/office/officeart/2018/5/layout/IconCircleLabelList"/>
    <dgm:cxn modelId="{26F36014-C316-40CA-9C7A-0D271F276DE9}" type="presParOf" srcId="{3E64E90E-3100-4D01-9FF8-95B1CB14E83C}" destId="{256E61A0-558E-4D11-BEAB-FC4B972A6CBA}" srcOrd="2" destOrd="0" presId="urn:microsoft.com/office/officeart/2018/5/layout/IconCircleLabelList"/>
    <dgm:cxn modelId="{4AA35C5B-BBF4-4162-A814-83F2D24CE8EF}" type="presParOf" srcId="{3E64E90E-3100-4D01-9FF8-95B1CB14E83C}" destId="{0D65B152-3D67-418B-97D7-FF60878AA03A}" srcOrd="3" destOrd="0" presId="urn:microsoft.com/office/officeart/2018/5/layout/IconCircleLabelList"/>
    <dgm:cxn modelId="{E37C3B6F-92E6-4AAF-B13A-B8C822D9B5C1}" type="presParOf" srcId="{FEBB72E5-952E-4EE7-BB48-F25D87145ED7}" destId="{A6380134-E0BD-44F6-A4A1-B0E1BD94163A}" srcOrd="1" destOrd="0" presId="urn:microsoft.com/office/officeart/2018/5/layout/IconCircleLabelList"/>
    <dgm:cxn modelId="{EB51A0BA-F975-484E-87AA-CA62F19D6700}" type="presParOf" srcId="{FEBB72E5-952E-4EE7-BB48-F25D87145ED7}" destId="{1FCCE711-1ADC-4380-835B-D6D353DA51C6}" srcOrd="2" destOrd="0" presId="urn:microsoft.com/office/officeart/2018/5/layout/IconCircleLabelList"/>
    <dgm:cxn modelId="{1DF99ED7-DD42-4656-B5D0-795B47F02923}" type="presParOf" srcId="{1FCCE711-1ADC-4380-835B-D6D353DA51C6}" destId="{74ABE1DF-B820-4F26-9AA0-83E8058383CE}" srcOrd="0" destOrd="0" presId="urn:microsoft.com/office/officeart/2018/5/layout/IconCircleLabelList"/>
    <dgm:cxn modelId="{444F4FAD-C55E-464B-91AD-FEED07C91575}" type="presParOf" srcId="{1FCCE711-1ADC-4380-835B-D6D353DA51C6}" destId="{1B50AAB3-D50B-4F3F-885C-38FF8E3BA1D7}" srcOrd="1" destOrd="0" presId="urn:microsoft.com/office/officeart/2018/5/layout/IconCircleLabelList"/>
    <dgm:cxn modelId="{2FF8FA8B-22FF-4A65-946E-B351B5467377}" type="presParOf" srcId="{1FCCE711-1ADC-4380-835B-D6D353DA51C6}" destId="{2C4AFAF0-B919-4518-B603-70301D6B0C9F}" srcOrd="2" destOrd="0" presId="urn:microsoft.com/office/officeart/2018/5/layout/IconCircleLabelList"/>
    <dgm:cxn modelId="{6E4B113A-A03C-40E7-9D47-E859CB64FC9F}" type="presParOf" srcId="{1FCCE711-1ADC-4380-835B-D6D353DA51C6}" destId="{E69FCDF1-554A-42ED-8502-5380657F2C20}" srcOrd="3" destOrd="0" presId="urn:microsoft.com/office/officeart/2018/5/layout/IconCircleLabelList"/>
    <dgm:cxn modelId="{3E7D1118-8AB4-4940-B450-E0062005050D}" type="presParOf" srcId="{FEBB72E5-952E-4EE7-BB48-F25D87145ED7}" destId="{7BF11875-A324-4E77-A2AE-96AFAA3B4A04}" srcOrd="3" destOrd="0" presId="urn:microsoft.com/office/officeart/2018/5/layout/IconCircleLabelList"/>
    <dgm:cxn modelId="{D05B9481-116F-4AAD-9584-AAF45FE67ACE}" type="presParOf" srcId="{FEBB72E5-952E-4EE7-BB48-F25D87145ED7}" destId="{B464C215-ECA3-4634-93D5-3287D376E02B}" srcOrd="4" destOrd="0" presId="urn:microsoft.com/office/officeart/2018/5/layout/IconCircleLabelList"/>
    <dgm:cxn modelId="{09C92610-E618-402D-A3F2-E4A971F9CCC9}" type="presParOf" srcId="{B464C215-ECA3-4634-93D5-3287D376E02B}" destId="{467BBA76-6AC9-4B36-837E-237ABBAE8455}" srcOrd="0" destOrd="0" presId="urn:microsoft.com/office/officeart/2018/5/layout/IconCircleLabelList"/>
    <dgm:cxn modelId="{70016D7B-1BE3-4954-A3E5-3332C7BAC99C}" type="presParOf" srcId="{B464C215-ECA3-4634-93D5-3287D376E02B}" destId="{BB5BBD60-D5DB-4541-98DD-C90298074B41}" srcOrd="1" destOrd="0" presId="urn:microsoft.com/office/officeart/2018/5/layout/IconCircleLabelList"/>
    <dgm:cxn modelId="{E23B699E-548D-4793-B440-BCA0A162EA78}" type="presParOf" srcId="{B464C215-ECA3-4634-93D5-3287D376E02B}" destId="{83F67966-23C6-4DB3-B86A-242E1716A1C7}" srcOrd="2" destOrd="0" presId="urn:microsoft.com/office/officeart/2018/5/layout/IconCircleLabelList"/>
    <dgm:cxn modelId="{B85A759B-07BF-4AB3-A9B7-C8E93AE21D89}" type="presParOf" srcId="{B464C215-ECA3-4634-93D5-3287D376E02B}" destId="{F5A06CD2-21C1-4B54-926C-D62A2936EEA6}" srcOrd="3" destOrd="0" presId="urn:microsoft.com/office/officeart/2018/5/layout/IconCircleLabelList"/>
    <dgm:cxn modelId="{FAACF1B8-92F3-4556-B48E-1910148D30F8}" type="presParOf" srcId="{FEBB72E5-952E-4EE7-BB48-F25D87145ED7}" destId="{31555537-C0CE-490F-BDD8-212FCE0505FA}" srcOrd="5" destOrd="0" presId="urn:microsoft.com/office/officeart/2018/5/layout/IconCircleLabelList"/>
    <dgm:cxn modelId="{1894D0D5-7D6B-4207-A07B-4B82D758AC3F}" type="presParOf" srcId="{FEBB72E5-952E-4EE7-BB48-F25D87145ED7}" destId="{924AF806-5734-4C5B-B9F6-A23A4FF2E4AF}" srcOrd="6" destOrd="0" presId="urn:microsoft.com/office/officeart/2018/5/layout/IconCircleLabelList"/>
    <dgm:cxn modelId="{D5A9B2E4-32F3-4932-AA97-437F51800B31}" type="presParOf" srcId="{924AF806-5734-4C5B-B9F6-A23A4FF2E4AF}" destId="{87CABE3D-AC1D-4334-B3FE-260C38F4E052}" srcOrd="0" destOrd="0" presId="urn:microsoft.com/office/officeart/2018/5/layout/IconCircleLabelList"/>
    <dgm:cxn modelId="{A6885A5A-909C-4844-A744-EAB05FBEBE4C}" type="presParOf" srcId="{924AF806-5734-4C5B-B9F6-A23A4FF2E4AF}" destId="{C649E90E-87B2-4FFC-A7F8-28660CA8682D}" srcOrd="1" destOrd="0" presId="urn:microsoft.com/office/officeart/2018/5/layout/IconCircleLabelList"/>
    <dgm:cxn modelId="{C0D13888-F129-4767-BBEB-B6E2627C51F1}" type="presParOf" srcId="{924AF806-5734-4C5B-B9F6-A23A4FF2E4AF}" destId="{6695D98E-6317-4292-992C-B15C85E3491B}" srcOrd="2" destOrd="0" presId="urn:microsoft.com/office/officeart/2018/5/layout/IconCircleLabelList"/>
    <dgm:cxn modelId="{3784794A-7C2A-46E7-BC58-97B663D6DCD7}" type="presParOf" srcId="{924AF806-5734-4C5B-B9F6-A23A4FF2E4AF}" destId="{0E5F1CA8-75F9-4FCA-B91B-EF4B3FD15B38}" srcOrd="3" destOrd="0" presId="urn:microsoft.com/office/officeart/2018/5/layout/IconCircleLabelList"/>
    <dgm:cxn modelId="{292DA0AD-0DE7-4EF8-8753-9EC580FDD6B2}" type="presParOf" srcId="{FEBB72E5-952E-4EE7-BB48-F25D87145ED7}" destId="{92A94ECD-931D-4B4A-A90B-88126AA283A2}" srcOrd="7" destOrd="0" presId="urn:microsoft.com/office/officeart/2018/5/layout/IconCircleLabelList"/>
    <dgm:cxn modelId="{F6B05509-0640-40E0-90D9-379A9B1D169F}" type="presParOf" srcId="{FEBB72E5-952E-4EE7-BB48-F25D87145ED7}" destId="{91DE3838-0B6C-4E16-BBCE-E247D3E32F12}" srcOrd="8" destOrd="0" presId="urn:microsoft.com/office/officeart/2018/5/layout/IconCircleLabelList"/>
    <dgm:cxn modelId="{44C6021E-1FC7-42E3-8493-CBC82A91D7EB}" type="presParOf" srcId="{91DE3838-0B6C-4E16-BBCE-E247D3E32F12}" destId="{78014A88-B382-4F07-B426-A76EB7A80D78}" srcOrd="0" destOrd="0" presId="urn:microsoft.com/office/officeart/2018/5/layout/IconCircleLabelList"/>
    <dgm:cxn modelId="{AEEF4007-BC17-4264-B165-BE26F49DF871}" type="presParOf" srcId="{91DE3838-0B6C-4E16-BBCE-E247D3E32F12}" destId="{0C7D6977-F976-46A2-856A-F31AAE021582}" srcOrd="1" destOrd="0" presId="urn:microsoft.com/office/officeart/2018/5/layout/IconCircleLabelList"/>
    <dgm:cxn modelId="{31682940-0DAB-4354-82EA-FC84E13C3523}" type="presParOf" srcId="{91DE3838-0B6C-4E16-BBCE-E247D3E32F12}" destId="{6AA6EC90-099F-45EB-A065-6FAC2CAA9E71}" srcOrd="2" destOrd="0" presId="urn:microsoft.com/office/officeart/2018/5/layout/IconCircleLabelList"/>
    <dgm:cxn modelId="{7EE1B715-1AC7-4D7F-8978-5CF63614BA80}" type="presParOf" srcId="{91DE3838-0B6C-4E16-BBCE-E247D3E32F12}" destId="{3119107F-ECC1-4111-9234-235E4284586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F8FEC28-2BC8-4688-84BD-791F518E352F}"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1BDCC0D2-7D5F-40CD-B8EF-1A1F8A87BFE7}">
      <dgm:prSet/>
      <dgm:spPr/>
      <dgm:t>
        <a:bodyPr/>
        <a:lstStyle/>
        <a:p>
          <a:r>
            <a:rPr lang="en-US" b="1"/>
            <a:t>Expand Geographic Reach</a:t>
          </a:r>
          <a:r>
            <a:rPr lang="en-US"/>
            <a:t>: Broaden survey distribution beyond Florida to capture a more diverse and representative sample.</a:t>
          </a:r>
        </a:p>
      </dgm:t>
    </dgm:pt>
    <dgm:pt modelId="{EF53C64A-3FFB-4749-ACAB-960C4C833668}" type="parTrans" cxnId="{5C3F0245-0888-4F2C-8DC2-DE75A485E5E4}">
      <dgm:prSet/>
      <dgm:spPr/>
      <dgm:t>
        <a:bodyPr/>
        <a:lstStyle/>
        <a:p>
          <a:endParaRPr lang="en-US"/>
        </a:p>
      </dgm:t>
    </dgm:pt>
    <dgm:pt modelId="{A47598E6-FB2C-4B3F-8755-B85D63D49B8E}" type="sibTrans" cxnId="{5C3F0245-0888-4F2C-8DC2-DE75A485E5E4}">
      <dgm:prSet phldrT="1" phldr="0"/>
      <dgm:spPr/>
      <dgm:t>
        <a:bodyPr/>
        <a:lstStyle/>
        <a:p>
          <a:r>
            <a:rPr lang="en-US"/>
            <a:t>1</a:t>
          </a:r>
        </a:p>
      </dgm:t>
    </dgm:pt>
    <dgm:pt modelId="{6A9F71E5-4E19-4575-9E27-647A027F7CE5}">
      <dgm:prSet/>
      <dgm:spPr/>
      <dgm:t>
        <a:bodyPr/>
        <a:lstStyle/>
        <a:p>
          <a:r>
            <a:rPr lang="en-US" b="1"/>
            <a:t>Increase Participation</a:t>
          </a:r>
          <a:r>
            <a:rPr lang="en-US"/>
            <a:t>: Offer incentives for survey completion. Partner with other universities and professional organizations to reach a wider audience.</a:t>
          </a:r>
        </a:p>
      </dgm:t>
    </dgm:pt>
    <dgm:pt modelId="{7C0D58CC-674E-46FF-BD67-58D3935BF863}" type="parTrans" cxnId="{E1E9D57A-56F9-48A0-AFCD-F4BD8D55E523}">
      <dgm:prSet/>
      <dgm:spPr/>
      <dgm:t>
        <a:bodyPr/>
        <a:lstStyle/>
        <a:p>
          <a:endParaRPr lang="en-US"/>
        </a:p>
      </dgm:t>
    </dgm:pt>
    <dgm:pt modelId="{4F426751-87D0-4B0F-BF78-81D9A63EBED8}" type="sibTrans" cxnId="{E1E9D57A-56F9-48A0-AFCD-F4BD8D55E523}">
      <dgm:prSet phldrT="2" phldr="0"/>
      <dgm:spPr/>
      <dgm:t>
        <a:bodyPr/>
        <a:lstStyle/>
        <a:p>
          <a:r>
            <a:rPr lang="en-US"/>
            <a:t>2</a:t>
          </a:r>
        </a:p>
      </dgm:t>
    </dgm:pt>
    <dgm:pt modelId="{8F5E6305-974C-40B8-9127-37277882AB2A}">
      <dgm:prSet/>
      <dgm:spPr/>
      <dgm:t>
        <a:bodyPr/>
        <a:lstStyle/>
        <a:p>
          <a:r>
            <a:rPr lang="en-US" b="1"/>
            <a:t>Enhance Survey Design</a:t>
          </a:r>
          <a:r>
            <a:rPr lang="en-US"/>
            <a:t>: Mix qualitative and quantitative questions to capture nuanced insights.</a:t>
          </a:r>
        </a:p>
      </dgm:t>
    </dgm:pt>
    <dgm:pt modelId="{0DEEB727-1CA1-4407-A798-8ED5945A3C0E}" type="parTrans" cxnId="{D9430412-D092-4EB2-9922-776A37C3A1FD}">
      <dgm:prSet/>
      <dgm:spPr/>
      <dgm:t>
        <a:bodyPr/>
        <a:lstStyle/>
        <a:p>
          <a:endParaRPr lang="en-US"/>
        </a:p>
      </dgm:t>
    </dgm:pt>
    <dgm:pt modelId="{9F5B0578-5CC4-4AAF-8636-EC0B3410690D}" type="sibTrans" cxnId="{D9430412-D092-4EB2-9922-776A37C3A1FD}">
      <dgm:prSet phldrT="3" phldr="0"/>
      <dgm:spPr/>
      <dgm:t>
        <a:bodyPr/>
        <a:lstStyle/>
        <a:p>
          <a:r>
            <a:rPr lang="en-US"/>
            <a:t>3</a:t>
          </a:r>
        </a:p>
      </dgm:t>
    </dgm:pt>
    <dgm:pt modelId="{DCA068C5-7939-441A-873D-C928889C96AC}">
      <dgm:prSet/>
      <dgm:spPr/>
      <dgm:t>
        <a:bodyPr/>
        <a:lstStyle/>
        <a:p>
          <a:r>
            <a:rPr lang="en-US" b="1"/>
            <a:t>Targeted Outreach</a:t>
          </a:r>
          <a:r>
            <a:rPr lang="en-US"/>
            <a:t>: Focus outreach efforts on underrepresented groups in tech to ensure diverse perspectives are captured</a:t>
          </a:r>
        </a:p>
      </dgm:t>
    </dgm:pt>
    <dgm:pt modelId="{BB08D284-E002-4352-8145-74231B702B92}" type="parTrans" cxnId="{D2341D08-C210-4A9D-9A96-7F7F9D43379B}">
      <dgm:prSet/>
      <dgm:spPr/>
      <dgm:t>
        <a:bodyPr/>
        <a:lstStyle/>
        <a:p>
          <a:endParaRPr lang="en-US"/>
        </a:p>
      </dgm:t>
    </dgm:pt>
    <dgm:pt modelId="{42E8383A-E242-40EB-A555-8205D2192720}" type="sibTrans" cxnId="{D2341D08-C210-4A9D-9A96-7F7F9D43379B}">
      <dgm:prSet phldrT="4" phldr="0"/>
      <dgm:spPr/>
      <dgm:t>
        <a:bodyPr/>
        <a:lstStyle/>
        <a:p>
          <a:r>
            <a:rPr lang="en-US"/>
            <a:t>4</a:t>
          </a:r>
        </a:p>
      </dgm:t>
    </dgm:pt>
    <dgm:pt modelId="{CBDC93DC-4FB4-4F81-91DE-EC0795593A88}" type="pres">
      <dgm:prSet presAssocID="{0F8FEC28-2BC8-4688-84BD-791F518E352F}" presName="Name0" presStyleCnt="0">
        <dgm:presLayoutVars>
          <dgm:animLvl val="lvl"/>
          <dgm:resizeHandles val="exact"/>
        </dgm:presLayoutVars>
      </dgm:prSet>
      <dgm:spPr/>
    </dgm:pt>
    <dgm:pt modelId="{89FE6147-E407-40C7-9172-07427DBF174C}" type="pres">
      <dgm:prSet presAssocID="{1BDCC0D2-7D5F-40CD-B8EF-1A1F8A87BFE7}" presName="compositeNode" presStyleCnt="0">
        <dgm:presLayoutVars>
          <dgm:bulletEnabled val="1"/>
        </dgm:presLayoutVars>
      </dgm:prSet>
      <dgm:spPr/>
    </dgm:pt>
    <dgm:pt modelId="{9595FE8E-96EE-469D-B99B-5D7C67E07336}" type="pres">
      <dgm:prSet presAssocID="{1BDCC0D2-7D5F-40CD-B8EF-1A1F8A87BFE7}" presName="bgRect" presStyleLbl="bgAccFollowNode1" presStyleIdx="0" presStyleCnt="4"/>
      <dgm:spPr/>
    </dgm:pt>
    <dgm:pt modelId="{B23FDD9A-EAE7-458B-A00F-4F9226373726}" type="pres">
      <dgm:prSet presAssocID="{A47598E6-FB2C-4B3F-8755-B85D63D49B8E}" presName="sibTransNodeCircle" presStyleLbl="alignNode1" presStyleIdx="0" presStyleCnt="8">
        <dgm:presLayoutVars>
          <dgm:chMax val="0"/>
          <dgm:bulletEnabled/>
        </dgm:presLayoutVars>
      </dgm:prSet>
      <dgm:spPr/>
    </dgm:pt>
    <dgm:pt modelId="{3C16F4CA-01EE-4E06-AAC1-0CBFFAD39739}" type="pres">
      <dgm:prSet presAssocID="{1BDCC0D2-7D5F-40CD-B8EF-1A1F8A87BFE7}" presName="bottomLine" presStyleLbl="alignNode1" presStyleIdx="1" presStyleCnt="8">
        <dgm:presLayoutVars/>
      </dgm:prSet>
      <dgm:spPr/>
    </dgm:pt>
    <dgm:pt modelId="{A03AE2D5-FF02-44A7-9701-931E52C67BDD}" type="pres">
      <dgm:prSet presAssocID="{1BDCC0D2-7D5F-40CD-B8EF-1A1F8A87BFE7}" presName="nodeText" presStyleLbl="bgAccFollowNode1" presStyleIdx="0" presStyleCnt="4">
        <dgm:presLayoutVars>
          <dgm:bulletEnabled val="1"/>
        </dgm:presLayoutVars>
      </dgm:prSet>
      <dgm:spPr/>
    </dgm:pt>
    <dgm:pt modelId="{88EFAB5C-2BF2-43B6-B6D7-B889EB8C2BFB}" type="pres">
      <dgm:prSet presAssocID="{A47598E6-FB2C-4B3F-8755-B85D63D49B8E}" presName="sibTrans" presStyleCnt="0"/>
      <dgm:spPr/>
    </dgm:pt>
    <dgm:pt modelId="{6E7FE7A8-990A-4AE9-BAFE-E06F7F040341}" type="pres">
      <dgm:prSet presAssocID="{6A9F71E5-4E19-4575-9E27-647A027F7CE5}" presName="compositeNode" presStyleCnt="0">
        <dgm:presLayoutVars>
          <dgm:bulletEnabled val="1"/>
        </dgm:presLayoutVars>
      </dgm:prSet>
      <dgm:spPr/>
    </dgm:pt>
    <dgm:pt modelId="{4F60E857-73E4-4D14-85B1-BAEC8A570574}" type="pres">
      <dgm:prSet presAssocID="{6A9F71E5-4E19-4575-9E27-647A027F7CE5}" presName="bgRect" presStyleLbl="bgAccFollowNode1" presStyleIdx="1" presStyleCnt="4"/>
      <dgm:spPr/>
    </dgm:pt>
    <dgm:pt modelId="{2EA6923B-5B37-40F4-BE40-D8EF09B20957}" type="pres">
      <dgm:prSet presAssocID="{4F426751-87D0-4B0F-BF78-81D9A63EBED8}" presName="sibTransNodeCircle" presStyleLbl="alignNode1" presStyleIdx="2" presStyleCnt="8">
        <dgm:presLayoutVars>
          <dgm:chMax val="0"/>
          <dgm:bulletEnabled/>
        </dgm:presLayoutVars>
      </dgm:prSet>
      <dgm:spPr/>
    </dgm:pt>
    <dgm:pt modelId="{BC827F2D-F820-48D2-9250-B8CE4D0CF4EB}" type="pres">
      <dgm:prSet presAssocID="{6A9F71E5-4E19-4575-9E27-647A027F7CE5}" presName="bottomLine" presStyleLbl="alignNode1" presStyleIdx="3" presStyleCnt="8">
        <dgm:presLayoutVars/>
      </dgm:prSet>
      <dgm:spPr/>
    </dgm:pt>
    <dgm:pt modelId="{765AAD6D-1651-4245-AA6C-5B8B67FED4E6}" type="pres">
      <dgm:prSet presAssocID="{6A9F71E5-4E19-4575-9E27-647A027F7CE5}" presName="nodeText" presStyleLbl="bgAccFollowNode1" presStyleIdx="1" presStyleCnt="4">
        <dgm:presLayoutVars>
          <dgm:bulletEnabled val="1"/>
        </dgm:presLayoutVars>
      </dgm:prSet>
      <dgm:spPr/>
    </dgm:pt>
    <dgm:pt modelId="{FBF1A98A-AE11-4708-8F3B-3FA20EC23FA4}" type="pres">
      <dgm:prSet presAssocID="{4F426751-87D0-4B0F-BF78-81D9A63EBED8}" presName="sibTrans" presStyleCnt="0"/>
      <dgm:spPr/>
    </dgm:pt>
    <dgm:pt modelId="{168E127A-1DEC-471A-9BBE-FCC7403415A2}" type="pres">
      <dgm:prSet presAssocID="{8F5E6305-974C-40B8-9127-37277882AB2A}" presName="compositeNode" presStyleCnt="0">
        <dgm:presLayoutVars>
          <dgm:bulletEnabled val="1"/>
        </dgm:presLayoutVars>
      </dgm:prSet>
      <dgm:spPr/>
    </dgm:pt>
    <dgm:pt modelId="{2FFF7DC3-714B-42C0-9FF3-F8D01E4C6006}" type="pres">
      <dgm:prSet presAssocID="{8F5E6305-974C-40B8-9127-37277882AB2A}" presName="bgRect" presStyleLbl="bgAccFollowNode1" presStyleIdx="2" presStyleCnt="4"/>
      <dgm:spPr/>
    </dgm:pt>
    <dgm:pt modelId="{CD684E98-BDF5-4E0C-A0B5-A80D04D0A7B8}" type="pres">
      <dgm:prSet presAssocID="{9F5B0578-5CC4-4AAF-8636-EC0B3410690D}" presName="sibTransNodeCircle" presStyleLbl="alignNode1" presStyleIdx="4" presStyleCnt="8">
        <dgm:presLayoutVars>
          <dgm:chMax val="0"/>
          <dgm:bulletEnabled/>
        </dgm:presLayoutVars>
      </dgm:prSet>
      <dgm:spPr/>
    </dgm:pt>
    <dgm:pt modelId="{E22CA667-8587-4E0E-B6AE-842651005442}" type="pres">
      <dgm:prSet presAssocID="{8F5E6305-974C-40B8-9127-37277882AB2A}" presName="bottomLine" presStyleLbl="alignNode1" presStyleIdx="5" presStyleCnt="8">
        <dgm:presLayoutVars/>
      </dgm:prSet>
      <dgm:spPr/>
    </dgm:pt>
    <dgm:pt modelId="{97D3412C-D6CD-4819-BA07-F91DCDE44BBF}" type="pres">
      <dgm:prSet presAssocID="{8F5E6305-974C-40B8-9127-37277882AB2A}" presName="nodeText" presStyleLbl="bgAccFollowNode1" presStyleIdx="2" presStyleCnt="4">
        <dgm:presLayoutVars>
          <dgm:bulletEnabled val="1"/>
        </dgm:presLayoutVars>
      </dgm:prSet>
      <dgm:spPr/>
    </dgm:pt>
    <dgm:pt modelId="{D96F5262-1A54-43D6-8A41-D723593672A1}" type="pres">
      <dgm:prSet presAssocID="{9F5B0578-5CC4-4AAF-8636-EC0B3410690D}" presName="sibTrans" presStyleCnt="0"/>
      <dgm:spPr/>
    </dgm:pt>
    <dgm:pt modelId="{F7A6D731-CD7B-4804-91E8-D8C496B3320B}" type="pres">
      <dgm:prSet presAssocID="{DCA068C5-7939-441A-873D-C928889C96AC}" presName="compositeNode" presStyleCnt="0">
        <dgm:presLayoutVars>
          <dgm:bulletEnabled val="1"/>
        </dgm:presLayoutVars>
      </dgm:prSet>
      <dgm:spPr/>
    </dgm:pt>
    <dgm:pt modelId="{9B9F3D19-C6AF-4683-9D79-FAF92A3E3BFF}" type="pres">
      <dgm:prSet presAssocID="{DCA068C5-7939-441A-873D-C928889C96AC}" presName="bgRect" presStyleLbl="bgAccFollowNode1" presStyleIdx="3" presStyleCnt="4"/>
      <dgm:spPr/>
    </dgm:pt>
    <dgm:pt modelId="{8EF97870-FAA6-473C-B9D1-2F6988896D84}" type="pres">
      <dgm:prSet presAssocID="{42E8383A-E242-40EB-A555-8205D2192720}" presName="sibTransNodeCircle" presStyleLbl="alignNode1" presStyleIdx="6" presStyleCnt="8">
        <dgm:presLayoutVars>
          <dgm:chMax val="0"/>
          <dgm:bulletEnabled/>
        </dgm:presLayoutVars>
      </dgm:prSet>
      <dgm:spPr/>
    </dgm:pt>
    <dgm:pt modelId="{895EE5C0-95AC-4087-BF28-8CC6D4D8E417}" type="pres">
      <dgm:prSet presAssocID="{DCA068C5-7939-441A-873D-C928889C96AC}" presName="bottomLine" presStyleLbl="alignNode1" presStyleIdx="7" presStyleCnt="8">
        <dgm:presLayoutVars/>
      </dgm:prSet>
      <dgm:spPr/>
    </dgm:pt>
    <dgm:pt modelId="{30D4E809-23D4-497B-86B6-A359D70F8175}" type="pres">
      <dgm:prSet presAssocID="{DCA068C5-7939-441A-873D-C928889C96AC}" presName="nodeText" presStyleLbl="bgAccFollowNode1" presStyleIdx="3" presStyleCnt="4">
        <dgm:presLayoutVars>
          <dgm:bulletEnabled val="1"/>
        </dgm:presLayoutVars>
      </dgm:prSet>
      <dgm:spPr/>
    </dgm:pt>
  </dgm:ptLst>
  <dgm:cxnLst>
    <dgm:cxn modelId="{D2341D08-C210-4A9D-9A96-7F7F9D43379B}" srcId="{0F8FEC28-2BC8-4688-84BD-791F518E352F}" destId="{DCA068C5-7939-441A-873D-C928889C96AC}" srcOrd="3" destOrd="0" parTransId="{BB08D284-E002-4352-8145-74231B702B92}" sibTransId="{42E8383A-E242-40EB-A555-8205D2192720}"/>
    <dgm:cxn modelId="{D9430412-D092-4EB2-9922-776A37C3A1FD}" srcId="{0F8FEC28-2BC8-4688-84BD-791F518E352F}" destId="{8F5E6305-974C-40B8-9127-37277882AB2A}" srcOrd="2" destOrd="0" parTransId="{0DEEB727-1CA1-4407-A798-8ED5945A3C0E}" sibTransId="{9F5B0578-5CC4-4AAF-8636-EC0B3410690D}"/>
    <dgm:cxn modelId="{B19F4E1C-DCBC-46A0-B3A0-76078232476B}" type="presOf" srcId="{DCA068C5-7939-441A-873D-C928889C96AC}" destId="{9B9F3D19-C6AF-4683-9D79-FAF92A3E3BFF}" srcOrd="0" destOrd="0" presId="urn:microsoft.com/office/officeart/2016/7/layout/BasicLinearProcessNumbered"/>
    <dgm:cxn modelId="{0B209D1D-6B2B-4FCE-B7A9-23B67CA47D1B}" type="presOf" srcId="{4F426751-87D0-4B0F-BF78-81D9A63EBED8}" destId="{2EA6923B-5B37-40F4-BE40-D8EF09B20957}" srcOrd="0" destOrd="0" presId="urn:microsoft.com/office/officeart/2016/7/layout/BasicLinearProcessNumbered"/>
    <dgm:cxn modelId="{D5D1BE38-5CD1-465C-A83A-18DF2279996C}" type="presOf" srcId="{8F5E6305-974C-40B8-9127-37277882AB2A}" destId="{2FFF7DC3-714B-42C0-9FF3-F8D01E4C6006}" srcOrd="0" destOrd="0" presId="urn:microsoft.com/office/officeart/2016/7/layout/BasicLinearProcessNumbered"/>
    <dgm:cxn modelId="{639F1B44-24B2-415D-A316-1F06863F5135}" type="presOf" srcId="{8F5E6305-974C-40B8-9127-37277882AB2A}" destId="{97D3412C-D6CD-4819-BA07-F91DCDE44BBF}" srcOrd="1" destOrd="0" presId="urn:microsoft.com/office/officeart/2016/7/layout/BasicLinearProcessNumbered"/>
    <dgm:cxn modelId="{5C3F0245-0888-4F2C-8DC2-DE75A485E5E4}" srcId="{0F8FEC28-2BC8-4688-84BD-791F518E352F}" destId="{1BDCC0D2-7D5F-40CD-B8EF-1A1F8A87BFE7}" srcOrd="0" destOrd="0" parTransId="{EF53C64A-3FFB-4749-ACAB-960C4C833668}" sibTransId="{A47598E6-FB2C-4B3F-8755-B85D63D49B8E}"/>
    <dgm:cxn modelId="{E1E9D57A-56F9-48A0-AFCD-F4BD8D55E523}" srcId="{0F8FEC28-2BC8-4688-84BD-791F518E352F}" destId="{6A9F71E5-4E19-4575-9E27-647A027F7CE5}" srcOrd="1" destOrd="0" parTransId="{7C0D58CC-674E-46FF-BD67-58D3935BF863}" sibTransId="{4F426751-87D0-4B0F-BF78-81D9A63EBED8}"/>
    <dgm:cxn modelId="{18386D98-61A9-4A6B-8C7D-3519FE27071E}" type="presOf" srcId="{A47598E6-FB2C-4B3F-8755-B85D63D49B8E}" destId="{B23FDD9A-EAE7-458B-A00F-4F9226373726}" srcOrd="0" destOrd="0" presId="urn:microsoft.com/office/officeart/2016/7/layout/BasicLinearProcessNumbered"/>
    <dgm:cxn modelId="{2D2894A0-5937-41A8-B3EE-F93045EEE037}" type="presOf" srcId="{6A9F71E5-4E19-4575-9E27-647A027F7CE5}" destId="{765AAD6D-1651-4245-AA6C-5B8B67FED4E6}" srcOrd="1" destOrd="0" presId="urn:microsoft.com/office/officeart/2016/7/layout/BasicLinearProcessNumbered"/>
    <dgm:cxn modelId="{E171C1AA-8D97-47B9-B32E-4945F7E39ECB}" type="presOf" srcId="{6A9F71E5-4E19-4575-9E27-647A027F7CE5}" destId="{4F60E857-73E4-4D14-85B1-BAEC8A570574}" srcOrd="0" destOrd="0" presId="urn:microsoft.com/office/officeart/2016/7/layout/BasicLinearProcessNumbered"/>
    <dgm:cxn modelId="{2FBF4FB1-1C1D-428F-8046-0F0FECF86BD3}" type="presOf" srcId="{1BDCC0D2-7D5F-40CD-B8EF-1A1F8A87BFE7}" destId="{9595FE8E-96EE-469D-B99B-5D7C67E07336}" srcOrd="0" destOrd="0" presId="urn:microsoft.com/office/officeart/2016/7/layout/BasicLinearProcessNumbered"/>
    <dgm:cxn modelId="{98959DBB-4914-4DEE-B0DF-59617CF15A90}" type="presOf" srcId="{42E8383A-E242-40EB-A555-8205D2192720}" destId="{8EF97870-FAA6-473C-B9D1-2F6988896D84}" srcOrd="0" destOrd="0" presId="urn:microsoft.com/office/officeart/2016/7/layout/BasicLinearProcessNumbered"/>
    <dgm:cxn modelId="{D02DA3BE-C160-41ED-AC46-073A0511BFE1}" type="presOf" srcId="{9F5B0578-5CC4-4AAF-8636-EC0B3410690D}" destId="{CD684E98-BDF5-4E0C-A0B5-A80D04D0A7B8}" srcOrd="0" destOrd="0" presId="urn:microsoft.com/office/officeart/2016/7/layout/BasicLinearProcessNumbered"/>
    <dgm:cxn modelId="{E98D1AD0-FADF-44F4-AF04-84F9220DA0AB}" type="presOf" srcId="{0F8FEC28-2BC8-4688-84BD-791F518E352F}" destId="{CBDC93DC-4FB4-4F81-91DE-EC0795593A88}" srcOrd="0" destOrd="0" presId="urn:microsoft.com/office/officeart/2016/7/layout/BasicLinearProcessNumbered"/>
    <dgm:cxn modelId="{B2D193D7-414F-4F55-A874-48EE8F194239}" type="presOf" srcId="{DCA068C5-7939-441A-873D-C928889C96AC}" destId="{30D4E809-23D4-497B-86B6-A359D70F8175}" srcOrd="1" destOrd="0" presId="urn:microsoft.com/office/officeart/2016/7/layout/BasicLinearProcessNumbered"/>
    <dgm:cxn modelId="{920C25E7-FFC4-4160-93B8-E0C57F13199A}" type="presOf" srcId="{1BDCC0D2-7D5F-40CD-B8EF-1A1F8A87BFE7}" destId="{A03AE2D5-FF02-44A7-9701-931E52C67BDD}" srcOrd="1" destOrd="0" presId="urn:microsoft.com/office/officeart/2016/7/layout/BasicLinearProcessNumbered"/>
    <dgm:cxn modelId="{34738050-8C80-496D-938B-6D97884DED52}" type="presParOf" srcId="{CBDC93DC-4FB4-4F81-91DE-EC0795593A88}" destId="{89FE6147-E407-40C7-9172-07427DBF174C}" srcOrd="0" destOrd="0" presId="urn:microsoft.com/office/officeart/2016/7/layout/BasicLinearProcessNumbered"/>
    <dgm:cxn modelId="{23C615C3-6B4D-4651-8B27-DD28C223D4B8}" type="presParOf" srcId="{89FE6147-E407-40C7-9172-07427DBF174C}" destId="{9595FE8E-96EE-469D-B99B-5D7C67E07336}" srcOrd="0" destOrd="0" presId="urn:microsoft.com/office/officeart/2016/7/layout/BasicLinearProcessNumbered"/>
    <dgm:cxn modelId="{C0F56B17-7EE4-4FDB-AD15-2607D875F821}" type="presParOf" srcId="{89FE6147-E407-40C7-9172-07427DBF174C}" destId="{B23FDD9A-EAE7-458B-A00F-4F9226373726}" srcOrd="1" destOrd="0" presId="urn:microsoft.com/office/officeart/2016/7/layout/BasicLinearProcessNumbered"/>
    <dgm:cxn modelId="{EC727E1F-B210-497D-93BB-B2FBEB9DEC5F}" type="presParOf" srcId="{89FE6147-E407-40C7-9172-07427DBF174C}" destId="{3C16F4CA-01EE-4E06-AAC1-0CBFFAD39739}" srcOrd="2" destOrd="0" presId="urn:microsoft.com/office/officeart/2016/7/layout/BasicLinearProcessNumbered"/>
    <dgm:cxn modelId="{29ACF75F-DBC3-43BB-A8E0-9FCABB52ACE9}" type="presParOf" srcId="{89FE6147-E407-40C7-9172-07427DBF174C}" destId="{A03AE2D5-FF02-44A7-9701-931E52C67BDD}" srcOrd="3" destOrd="0" presId="urn:microsoft.com/office/officeart/2016/7/layout/BasicLinearProcessNumbered"/>
    <dgm:cxn modelId="{698DA1EE-B0B2-4891-94B0-94E30391FE32}" type="presParOf" srcId="{CBDC93DC-4FB4-4F81-91DE-EC0795593A88}" destId="{88EFAB5C-2BF2-43B6-B6D7-B889EB8C2BFB}" srcOrd="1" destOrd="0" presId="urn:microsoft.com/office/officeart/2016/7/layout/BasicLinearProcessNumbered"/>
    <dgm:cxn modelId="{CF47131A-5394-4925-B568-2656ACF4C0BE}" type="presParOf" srcId="{CBDC93DC-4FB4-4F81-91DE-EC0795593A88}" destId="{6E7FE7A8-990A-4AE9-BAFE-E06F7F040341}" srcOrd="2" destOrd="0" presId="urn:microsoft.com/office/officeart/2016/7/layout/BasicLinearProcessNumbered"/>
    <dgm:cxn modelId="{CEE366CF-8BD2-4EC7-B6CA-4B8B5F95E935}" type="presParOf" srcId="{6E7FE7A8-990A-4AE9-BAFE-E06F7F040341}" destId="{4F60E857-73E4-4D14-85B1-BAEC8A570574}" srcOrd="0" destOrd="0" presId="urn:microsoft.com/office/officeart/2016/7/layout/BasicLinearProcessNumbered"/>
    <dgm:cxn modelId="{1A9DDD09-C7DC-41BB-A8A6-3E62CDF35AFA}" type="presParOf" srcId="{6E7FE7A8-990A-4AE9-BAFE-E06F7F040341}" destId="{2EA6923B-5B37-40F4-BE40-D8EF09B20957}" srcOrd="1" destOrd="0" presId="urn:microsoft.com/office/officeart/2016/7/layout/BasicLinearProcessNumbered"/>
    <dgm:cxn modelId="{BDFEDC26-43B6-4909-BBC9-05497B3E9415}" type="presParOf" srcId="{6E7FE7A8-990A-4AE9-BAFE-E06F7F040341}" destId="{BC827F2D-F820-48D2-9250-B8CE4D0CF4EB}" srcOrd="2" destOrd="0" presId="urn:microsoft.com/office/officeart/2016/7/layout/BasicLinearProcessNumbered"/>
    <dgm:cxn modelId="{42A238DF-80F9-420C-ABCD-5EE23B19DFD6}" type="presParOf" srcId="{6E7FE7A8-990A-4AE9-BAFE-E06F7F040341}" destId="{765AAD6D-1651-4245-AA6C-5B8B67FED4E6}" srcOrd="3" destOrd="0" presId="urn:microsoft.com/office/officeart/2016/7/layout/BasicLinearProcessNumbered"/>
    <dgm:cxn modelId="{AF66A5F9-1430-4AED-BE88-3AB68C75988B}" type="presParOf" srcId="{CBDC93DC-4FB4-4F81-91DE-EC0795593A88}" destId="{FBF1A98A-AE11-4708-8F3B-3FA20EC23FA4}" srcOrd="3" destOrd="0" presId="urn:microsoft.com/office/officeart/2016/7/layout/BasicLinearProcessNumbered"/>
    <dgm:cxn modelId="{C61FEE52-9AF9-4B7D-BAC1-7196070E488D}" type="presParOf" srcId="{CBDC93DC-4FB4-4F81-91DE-EC0795593A88}" destId="{168E127A-1DEC-471A-9BBE-FCC7403415A2}" srcOrd="4" destOrd="0" presId="urn:microsoft.com/office/officeart/2016/7/layout/BasicLinearProcessNumbered"/>
    <dgm:cxn modelId="{AA44E27B-22F0-42BF-8500-A79E87AB5CC7}" type="presParOf" srcId="{168E127A-1DEC-471A-9BBE-FCC7403415A2}" destId="{2FFF7DC3-714B-42C0-9FF3-F8D01E4C6006}" srcOrd="0" destOrd="0" presId="urn:microsoft.com/office/officeart/2016/7/layout/BasicLinearProcessNumbered"/>
    <dgm:cxn modelId="{DA139B22-80FE-48A6-B5AD-C3D3C71CD238}" type="presParOf" srcId="{168E127A-1DEC-471A-9BBE-FCC7403415A2}" destId="{CD684E98-BDF5-4E0C-A0B5-A80D04D0A7B8}" srcOrd="1" destOrd="0" presId="urn:microsoft.com/office/officeart/2016/7/layout/BasicLinearProcessNumbered"/>
    <dgm:cxn modelId="{09AA2587-5EF0-43EA-8A35-091BD958E03B}" type="presParOf" srcId="{168E127A-1DEC-471A-9BBE-FCC7403415A2}" destId="{E22CA667-8587-4E0E-B6AE-842651005442}" srcOrd="2" destOrd="0" presId="urn:microsoft.com/office/officeart/2016/7/layout/BasicLinearProcessNumbered"/>
    <dgm:cxn modelId="{16B24335-69C7-44AF-821C-95EECE89EC70}" type="presParOf" srcId="{168E127A-1DEC-471A-9BBE-FCC7403415A2}" destId="{97D3412C-D6CD-4819-BA07-F91DCDE44BBF}" srcOrd="3" destOrd="0" presId="urn:microsoft.com/office/officeart/2016/7/layout/BasicLinearProcessNumbered"/>
    <dgm:cxn modelId="{F431438F-A807-4E12-8F5A-6D48678DEFB1}" type="presParOf" srcId="{CBDC93DC-4FB4-4F81-91DE-EC0795593A88}" destId="{D96F5262-1A54-43D6-8A41-D723593672A1}" srcOrd="5" destOrd="0" presId="urn:microsoft.com/office/officeart/2016/7/layout/BasicLinearProcessNumbered"/>
    <dgm:cxn modelId="{EA1FF8B8-7B5C-42C9-AC6B-599D986B4A98}" type="presParOf" srcId="{CBDC93DC-4FB4-4F81-91DE-EC0795593A88}" destId="{F7A6D731-CD7B-4804-91E8-D8C496B3320B}" srcOrd="6" destOrd="0" presId="urn:microsoft.com/office/officeart/2016/7/layout/BasicLinearProcessNumbered"/>
    <dgm:cxn modelId="{6CAA0EAE-AB8F-4852-80AB-2FE168EF1732}" type="presParOf" srcId="{F7A6D731-CD7B-4804-91E8-D8C496B3320B}" destId="{9B9F3D19-C6AF-4683-9D79-FAF92A3E3BFF}" srcOrd="0" destOrd="0" presId="urn:microsoft.com/office/officeart/2016/7/layout/BasicLinearProcessNumbered"/>
    <dgm:cxn modelId="{5F0F6044-0521-4D11-B6EE-4E07BFBF8DAF}" type="presParOf" srcId="{F7A6D731-CD7B-4804-91E8-D8C496B3320B}" destId="{8EF97870-FAA6-473C-B9D1-2F6988896D84}" srcOrd="1" destOrd="0" presId="urn:microsoft.com/office/officeart/2016/7/layout/BasicLinearProcessNumbered"/>
    <dgm:cxn modelId="{26D4A13B-6AFD-4BCA-B450-52B27C61995A}" type="presParOf" srcId="{F7A6D731-CD7B-4804-91E8-D8C496B3320B}" destId="{895EE5C0-95AC-4087-BF28-8CC6D4D8E417}" srcOrd="2" destOrd="0" presId="urn:microsoft.com/office/officeart/2016/7/layout/BasicLinearProcessNumbered"/>
    <dgm:cxn modelId="{FF049186-1450-4C3C-B2E9-751A3EEB3F7E}" type="presParOf" srcId="{F7A6D731-CD7B-4804-91E8-D8C496B3320B}" destId="{30D4E809-23D4-497B-86B6-A359D70F8175}"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E3BE25-AB0E-4113-8ECF-6466040E48FE}"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4A9E59F5-DC03-463E-A90A-531EC3FAFB2C}">
      <dgm:prSet/>
      <dgm:spPr/>
      <dgm:t>
        <a:bodyPr/>
        <a:lstStyle/>
        <a:p>
          <a:pPr>
            <a:lnSpc>
              <a:spcPct val="100000"/>
            </a:lnSpc>
          </a:pPr>
          <a:r>
            <a:rPr lang="en-US" b="0" i="0">
              <a:solidFill>
                <a:schemeClr val="tx1">
                  <a:lumMod val="85000"/>
                  <a:lumOff val="15000"/>
                </a:schemeClr>
              </a:solidFill>
            </a:rPr>
            <a:t>Our task was to create a survey which would help </a:t>
          </a:r>
          <a:r>
            <a:rPr lang="en-US" b="1" i="0">
              <a:solidFill>
                <a:schemeClr val="tx1">
                  <a:lumMod val="85000"/>
                  <a:lumOff val="15000"/>
                </a:schemeClr>
              </a:solidFill>
            </a:rPr>
            <a:t>LexisNexis</a:t>
          </a:r>
          <a:r>
            <a:rPr lang="en-US" b="0" i="0">
              <a:solidFill>
                <a:schemeClr val="tx1">
                  <a:lumMod val="85000"/>
                  <a:lumOff val="15000"/>
                </a:schemeClr>
              </a:solidFill>
            </a:rPr>
            <a:t> and executives understand what students in </a:t>
          </a:r>
          <a:r>
            <a:rPr lang="en-US" b="1" i="0">
              <a:solidFill>
                <a:schemeClr val="tx1">
                  <a:lumMod val="85000"/>
                  <a:lumOff val="15000"/>
                </a:schemeClr>
              </a:solidFill>
            </a:rPr>
            <a:t>STEM</a:t>
          </a:r>
          <a:r>
            <a:rPr lang="en-US" b="0" i="0">
              <a:solidFill>
                <a:schemeClr val="tx1">
                  <a:lumMod val="85000"/>
                  <a:lumOff val="15000"/>
                </a:schemeClr>
              </a:solidFill>
            </a:rPr>
            <a:t> careers expect of their future employers</a:t>
          </a:r>
          <a:endParaRPr lang="en-US">
            <a:solidFill>
              <a:schemeClr val="tx1">
                <a:lumMod val="85000"/>
                <a:lumOff val="15000"/>
              </a:schemeClr>
            </a:solidFill>
          </a:endParaRPr>
        </a:p>
      </dgm:t>
    </dgm:pt>
    <dgm:pt modelId="{B2E5B927-1CCC-4E4A-A457-B6ADBDE46E10}" type="parTrans" cxnId="{1F1AF0FD-72CB-4681-8CDF-F42D3B9B3D95}">
      <dgm:prSet/>
      <dgm:spPr/>
      <dgm:t>
        <a:bodyPr/>
        <a:lstStyle/>
        <a:p>
          <a:endParaRPr lang="en-US"/>
        </a:p>
      </dgm:t>
    </dgm:pt>
    <dgm:pt modelId="{44726C16-2597-4079-BBBA-8FC3544A9F58}" type="sibTrans" cxnId="{1F1AF0FD-72CB-4681-8CDF-F42D3B9B3D95}">
      <dgm:prSet/>
      <dgm:spPr/>
      <dgm:t>
        <a:bodyPr/>
        <a:lstStyle/>
        <a:p>
          <a:endParaRPr lang="en-US"/>
        </a:p>
      </dgm:t>
    </dgm:pt>
    <dgm:pt modelId="{8CE6B434-FB20-4E08-937F-3D128AACB5BD}">
      <dgm:prSet/>
      <dgm:spPr/>
      <dgm:t>
        <a:bodyPr/>
        <a:lstStyle/>
        <a:p>
          <a:pPr>
            <a:lnSpc>
              <a:spcPct val="100000"/>
            </a:lnSpc>
          </a:pPr>
          <a:r>
            <a:rPr lang="en-US" b="0" i="0"/>
            <a:t>This survey was generated through </a:t>
          </a:r>
          <a:r>
            <a:rPr lang="en-US" b="1" i="0"/>
            <a:t>Typeform</a:t>
          </a:r>
          <a:r>
            <a:rPr lang="en-US" b="0" i="0"/>
            <a:t>, a platform available online for professional use of surveys. We gained useful insights through this statistically significant and unbiased survey</a:t>
          </a:r>
          <a:endParaRPr lang="en-US"/>
        </a:p>
      </dgm:t>
    </dgm:pt>
    <dgm:pt modelId="{146E794D-5EA3-4F41-809C-960D4811F837}" type="parTrans" cxnId="{D61FF3EE-9F8A-42B4-80C8-676A2F109926}">
      <dgm:prSet/>
      <dgm:spPr/>
      <dgm:t>
        <a:bodyPr/>
        <a:lstStyle/>
        <a:p>
          <a:endParaRPr lang="en-US"/>
        </a:p>
      </dgm:t>
    </dgm:pt>
    <dgm:pt modelId="{20B690D6-0F2C-47A9-A3AD-6E50E1747C48}" type="sibTrans" cxnId="{D61FF3EE-9F8A-42B4-80C8-676A2F109926}">
      <dgm:prSet/>
      <dgm:spPr/>
      <dgm:t>
        <a:bodyPr/>
        <a:lstStyle/>
        <a:p>
          <a:endParaRPr lang="en-US"/>
        </a:p>
      </dgm:t>
    </dgm:pt>
    <dgm:pt modelId="{C5AAC17D-3621-4024-B87E-BE62937E8CDC}">
      <dgm:prSet/>
      <dgm:spPr/>
      <dgm:t>
        <a:bodyPr/>
        <a:lstStyle/>
        <a:p>
          <a:pPr>
            <a:lnSpc>
              <a:spcPct val="100000"/>
            </a:lnSpc>
          </a:pPr>
          <a:r>
            <a:rPr lang="en-US" b="0" i="0"/>
            <a:t>We will be presenting our findings with a demo dashboard on </a:t>
          </a:r>
          <a:r>
            <a:rPr lang="en-US" b="1" i="0"/>
            <a:t>PowerBI</a:t>
          </a:r>
          <a:endParaRPr lang="en-US"/>
        </a:p>
      </dgm:t>
    </dgm:pt>
    <dgm:pt modelId="{67220A34-4769-4AAB-AF0A-4C5DC306C314}" type="parTrans" cxnId="{F214195F-4D94-4F61-A5B4-AC1F955E9A20}">
      <dgm:prSet/>
      <dgm:spPr/>
      <dgm:t>
        <a:bodyPr/>
        <a:lstStyle/>
        <a:p>
          <a:endParaRPr lang="en-US"/>
        </a:p>
      </dgm:t>
    </dgm:pt>
    <dgm:pt modelId="{366377B8-29E7-444A-9950-A046BFEF81C5}" type="sibTrans" cxnId="{F214195F-4D94-4F61-A5B4-AC1F955E9A20}">
      <dgm:prSet/>
      <dgm:spPr/>
      <dgm:t>
        <a:bodyPr/>
        <a:lstStyle/>
        <a:p>
          <a:endParaRPr lang="en-US"/>
        </a:p>
      </dgm:t>
    </dgm:pt>
    <dgm:pt modelId="{D643F909-292B-434A-A8B6-5C5073FAC9A3}" type="pres">
      <dgm:prSet presAssocID="{24E3BE25-AB0E-4113-8ECF-6466040E48FE}" presName="root" presStyleCnt="0">
        <dgm:presLayoutVars>
          <dgm:dir/>
          <dgm:resizeHandles val="exact"/>
        </dgm:presLayoutVars>
      </dgm:prSet>
      <dgm:spPr/>
    </dgm:pt>
    <dgm:pt modelId="{314F8970-F6DC-47F4-AB47-0602CD228FCA}" type="pres">
      <dgm:prSet presAssocID="{4A9E59F5-DC03-463E-A90A-531EC3FAFB2C}" presName="compNode" presStyleCnt="0"/>
      <dgm:spPr/>
    </dgm:pt>
    <dgm:pt modelId="{53083530-0DD9-401B-A55B-9FFFE7B7C523}" type="pres">
      <dgm:prSet presAssocID="{4A9E59F5-DC03-463E-A90A-531EC3FAFB2C}" presName="bgRect" presStyleLbl="bgShp" presStyleIdx="0" presStyleCnt="3"/>
      <dgm:spPr/>
    </dgm:pt>
    <dgm:pt modelId="{787AD32E-5ED3-4A28-868A-0F4BE72A369A}" type="pres">
      <dgm:prSet presAssocID="{4A9E59F5-DC03-463E-A90A-531EC3FAFB2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ssroom"/>
        </a:ext>
      </dgm:extLst>
    </dgm:pt>
    <dgm:pt modelId="{463ED217-9725-4498-B037-94145A83BCFD}" type="pres">
      <dgm:prSet presAssocID="{4A9E59F5-DC03-463E-A90A-531EC3FAFB2C}" presName="spaceRect" presStyleCnt="0"/>
      <dgm:spPr/>
    </dgm:pt>
    <dgm:pt modelId="{68D36B67-511B-4776-AD5A-74C7B92FD001}" type="pres">
      <dgm:prSet presAssocID="{4A9E59F5-DC03-463E-A90A-531EC3FAFB2C}" presName="parTx" presStyleLbl="revTx" presStyleIdx="0" presStyleCnt="3">
        <dgm:presLayoutVars>
          <dgm:chMax val="0"/>
          <dgm:chPref val="0"/>
        </dgm:presLayoutVars>
      </dgm:prSet>
      <dgm:spPr/>
    </dgm:pt>
    <dgm:pt modelId="{1B21D9EC-6A68-4794-A9D8-4F3561CAA50E}" type="pres">
      <dgm:prSet presAssocID="{44726C16-2597-4079-BBBA-8FC3544A9F58}" presName="sibTrans" presStyleCnt="0"/>
      <dgm:spPr/>
    </dgm:pt>
    <dgm:pt modelId="{0663DAA2-AC9B-4536-9097-F74D463B3065}" type="pres">
      <dgm:prSet presAssocID="{8CE6B434-FB20-4E08-937F-3D128AACB5BD}" presName="compNode" presStyleCnt="0"/>
      <dgm:spPr/>
    </dgm:pt>
    <dgm:pt modelId="{F3EFAC03-C1DE-4E18-986A-B90C8D63CBE5}" type="pres">
      <dgm:prSet presAssocID="{8CE6B434-FB20-4E08-937F-3D128AACB5BD}" presName="bgRect" presStyleLbl="bgShp" presStyleIdx="1" presStyleCnt="3"/>
      <dgm:spPr/>
    </dgm:pt>
    <dgm:pt modelId="{F7725A40-9EEC-41B0-80CC-9B127B61D928}" type="pres">
      <dgm:prSet presAssocID="{8CE6B434-FB20-4E08-937F-3D128AACB5B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EB756EDE-FB87-489D-8BA0-9D439746D4C8}" type="pres">
      <dgm:prSet presAssocID="{8CE6B434-FB20-4E08-937F-3D128AACB5BD}" presName="spaceRect" presStyleCnt="0"/>
      <dgm:spPr/>
    </dgm:pt>
    <dgm:pt modelId="{6AE0D382-C964-48E3-BF23-39A45AEE2E82}" type="pres">
      <dgm:prSet presAssocID="{8CE6B434-FB20-4E08-937F-3D128AACB5BD}" presName="parTx" presStyleLbl="revTx" presStyleIdx="1" presStyleCnt="3">
        <dgm:presLayoutVars>
          <dgm:chMax val="0"/>
          <dgm:chPref val="0"/>
        </dgm:presLayoutVars>
      </dgm:prSet>
      <dgm:spPr/>
    </dgm:pt>
    <dgm:pt modelId="{2A18FFDB-8DEB-465A-A488-4D3FFE46D89F}" type="pres">
      <dgm:prSet presAssocID="{20B690D6-0F2C-47A9-A3AD-6E50E1747C48}" presName="sibTrans" presStyleCnt="0"/>
      <dgm:spPr/>
    </dgm:pt>
    <dgm:pt modelId="{C3E8FB11-B873-4600-8C36-745050642B2E}" type="pres">
      <dgm:prSet presAssocID="{C5AAC17D-3621-4024-B87E-BE62937E8CDC}" presName="compNode" presStyleCnt="0"/>
      <dgm:spPr/>
    </dgm:pt>
    <dgm:pt modelId="{49E4B435-5CB1-42CB-91CD-7BE67E24E859}" type="pres">
      <dgm:prSet presAssocID="{C5AAC17D-3621-4024-B87E-BE62937E8CDC}" presName="bgRect" presStyleLbl="bgShp" presStyleIdx="2" presStyleCnt="3"/>
      <dgm:spPr/>
    </dgm:pt>
    <dgm:pt modelId="{197BB283-C6B3-46A0-AB3A-484D5E18A040}" type="pres">
      <dgm:prSet presAssocID="{C5AAC17D-3621-4024-B87E-BE62937E8C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36120014-FD08-4781-948B-6154FE660030}" type="pres">
      <dgm:prSet presAssocID="{C5AAC17D-3621-4024-B87E-BE62937E8CDC}" presName="spaceRect" presStyleCnt="0"/>
      <dgm:spPr/>
    </dgm:pt>
    <dgm:pt modelId="{6C7E6679-CB62-4FB1-B238-1D976006335F}" type="pres">
      <dgm:prSet presAssocID="{C5AAC17D-3621-4024-B87E-BE62937E8CDC}" presName="parTx" presStyleLbl="revTx" presStyleIdx="2" presStyleCnt="3">
        <dgm:presLayoutVars>
          <dgm:chMax val="0"/>
          <dgm:chPref val="0"/>
        </dgm:presLayoutVars>
      </dgm:prSet>
      <dgm:spPr/>
    </dgm:pt>
  </dgm:ptLst>
  <dgm:cxnLst>
    <dgm:cxn modelId="{EDAB4126-7BD1-4748-A9DD-46FA70E163D8}" type="presOf" srcId="{4A9E59F5-DC03-463E-A90A-531EC3FAFB2C}" destId="{68D36B67-511B-4776-AD5A-74C7B92FD001}" srcOrd="0" destOrd="0" presId="urn:microsoft.com/office/officeart/2018/2/layout/IconVerticalSolidList"/>
    <dgm:cxn modelId="{40245026-6DD7-4659-9D8A-8947ABA52266}" type="presOf" srcId="{C5AAC17D-3621-4024-B87E-BE62937E8CDC}" destId="{6C7E6679-CB62-4FB1-B238-1D976006335F}" srcOrd="0" destOrd="0" presId="urn:microsoft.com/office/officeart/2018/2/layout/IconVerticalSolidList"/>
    <dgm:cxn modelId="{F214195F-4D94-4F61-A5B4-AC1F955E9A20}" srcId="{24E3BE25-AB0E-4113-8ECF-6466040E48FE}" destId="{C5AAC17D-3621-4024-B87E-BE62937E8CDC}" srcOrd="2" destOrd="0" parTransId="{67220A34-4769-4AAB-AF0A-4C5DC306C314}" sibTransId="{366377B8-29E7-444A-9950-A046BFEF81C5}"/>
    <dgm:cxn modelId="{039603A3-5FAF-4F55-90D6-EA3FCF9C5FF2}" type="presOf" srcId="{8CE6B434-FB20-4E08-937F-3D128AACB5BD}" destId="{6AE0D382-C964-48E3-BF23-39A45AEE2E82}" srcOrd="0" destOrd="0" presId="urn:microsoft.com/office/officeart/2018/2/layout/IconVerticalSolidList"/>
    <dgm:cxn modelId="{D61FF3EE-9F8A-42B4-80C8-676A2F109926}" srcId="{24E3BE25-AB0E-4113-8ECF-6466040E48FE}" destId="{8CE6B434-FB20-4E08-937F-3D128AACB5BD}" srcOrd="1" destOrd="0" parTransId="{146E794D-5EA3-4F41-809C-960D4811F837}" sibTransId="{20B690D6-0F2C-47A9-A3AD-6E50E1747C48}"/>
    <dgm:cxn modelId="{2A3960FD-1C3A-48F7-89FD-3D0183E32DDC}" type="presOf" srcId="{24E3BE25-AB0E-4113-8ECF-6466040E48FE}" destId="{D643F909-292B-434A-A8B6-5C5073FAC9A3}" srcOrd="0" destOrd="0" presId="urn:microsoft.com/office/officeart/2018/2/layout/IconVerticalSolidList"/>
    <dgm:cxn modelId="{1F1AF0FD-72CB-4681-8CDF-F42D3B9B3D95}" srcId="{24E3BE25-AB0E-4113-8ECF-6466040E48FE}" destId="{4A9E59F5-DC03-463E-A90A-531EC3FAFB2C}" srcOrd="0" destOrd="0" parTransId="{B2E5B927-1CCC-4E4A-A457-B6ADBDE46E10}" sibTransId="{44726C16-2597-4079-BBBA-8FC3544A9F58}"/>
    <dgm:cxn modelId="{19EA6A70-22B6-4C99-8EC6-7786C74C589E}" type="presParOf" srcId="{D643F909-292B-434A-A8B6-5C5073FAC9A3}" destId="{314F8970-F6DC-47F4-AB47-0602CD228FCA}" srcOrd="0" destOrd="0" presId="urn:microsoft.com/office/officeart/2018/2/layout/IconVerticalSolidList"/>
    <dgm:cxn modelId="{2840DB01-83BC-4285-8B3D-1B7E93C38BED}" type="presParOf" srcId="{314F8970-F6DC-47F4-AB47-0602CD228FCA}" destId="{53083530-0DD9-401B-A55B-9FFFE7B7C523}" srcOrd="0" destOrd="0" presId="urn:microsoft.com/office/officeart/2018/2/layout/IconVerticalSolidList"/>
    <dgm:cxn modelId="{0EE32DD4-1A83-4155-BB8D-1BF1B1A06647}" type="presParOf" srcId="{314F8970-F6DC-47F4-AB47-0602CD228FCA}" destId="{787AD32E-5ED3-4A28-868A-0F4BE72A369A}" srcOrd="1" destOrd="0" presId="urn:microsoft.com/office/officeart/2018/2/layout/IconVerticalSolidList"/>
    <dgm:cxn modelId="{5BD133C1-B316-460D-AA0E-EB129E476BAC}" type="presParOf" srcId="{314F8970-F6DC-47F4-AB47-0602CD228FCA}" destId="{463ED217-9725-4498-B037-94145A83BCFD}" srcOrd="2" destOrd="0" presId="urn:microsoft.com/office/officeart/2018/2/layout/IconVerticalSolidList"/>
    <dgm:cxn modelId="{FC5FB144-39B9-428D-99C1-E53541A7BF3D}" type="presParOf" srcId="{314F8970-F6DC-47F4-AB47-0602CD228FCA}" destId="{68D36B67-511B-4776-AD5A-74C7B92FD001}" srcOrd="3" destOrd="0" presId="urn:microsoft.com/office/officeart/2018/2/layout/IconVerticalSolidList"/>
    <dgm:cxn modelId="{94BD604D-5181-40CE-BC8C-9F27572792CB}" type="presParOf" srcId="{D643F909-292B-434A-A8B6-5C5073FAC9A3}" destId="{1B21D9EC-6A68-4794-A9D8-4F3561CAA50E}" srcOrd="1" destOrd="0" presId="urn:microsoft.com/office/officeart/2018/2/layout/IconVerticalSolidList"/>
    <dgm:cxn modelId="{3C42018C-B903-41A1-98F8-891272F2F92A}" type="presParOf" srcId="{D643F909-292B-434A-A8B6-5C5073FAC9A3}" destId="{0663DAA2-AC9B-4536-9097-F74D463B3065}" srcOrd="2" destOrd="0" presId="urn:microsoft.com/office/officeart/2018/2/layout/IconVerticalSolidList"/>
    <dgm:cxn modelId="{41E7A81C-F3F1-4604-AEB5-141232DA35BA}" type="presParOf" srcId="{0663DAA2-AC9B-4536-9097-F74D463B3065}" destId="{F3EFAC03-C1DE-4E18-986A-B90C8D63CBE5}" srcOrd="0" destOrd="0" presId="urn:microsoft.com/office/officeart/2018/2/layout/IconVerticalSolidList"/>
    <dgm:cxn modelId="{FF6ACC0E-694A-46AE-868A-4B77D2D66DEA}" type="presParOf" srcId="{0663DAA2-AC9B-4536-9097-F74D463B3065}" destId="{F7725A40-9EEC-41B0-80CC-9B127B61D928}" srcOrd="1" destOrd="0" presId="urn:microsoft.com/office/officeart/2018/2/layout/IconVerticalSolidList"/>
    <dgm:cxn modelId="{56287A20-0DA5-42FA-80AC-65FD8896BF37}" type="presParOf" srcId="{0663DAA2-AC9B-4536-9097-F74D463B3065}" destId="{EB756EDE-FB87-489D-8BA0-9D439746D4C8}" srcOrd="2" destOrd="0" presId="urn:microsoft.com/office/officeart/2018/2/layout/IconVerticalSolidList"/>
    <dgm:cxn modelId="{FFE8AA4B-3680-4262-BCC0-0991ABC50C7F}" type="presParOf" srcId="{0663DAA2-AC9B-4536-9097-F74D463B3065}" destId="{6AE0D382-C964-48E3-BF23-39A45AEE2E82}" srcOrd="3" destOrd="0" presId="urn:microsoft.com/office/officeart/2018/2/layout/IconVerticalSolidList"/>
    <dgm:cxn modelId="{098D7FF1-AF62-438D-BB8C-E4DCB2E47996}" type="presParOf" srcId="{D643F909-292B-434A-A8B6-5C5073FAC9A3}" destId="{2A18FFDB-8DEB-465A-A488-4D3FFE46D89F}" srcOrd="3" destOrd="0" presId="urn:microsoft.com/office/officeart/2018/2/layout/IconVerticalSolidList"/>
    <dgm:cxn modelId="{5396DF47-92B5-477C-A2DD-B6E4466BAB3B}" type="presParOf" srcId="{D643F909-292B-434A-A8B6-5C5073FAC9A3}" destId="{C3E8FB11-B873-4600-8C36-745050642B2E}" srcOrd="4" destOrd="0" presId="urn:microsoft.com/office/officeart/2018/2/layout/IconVerticalSolidList"/>
    <dgm:cxn modelId="{19B9FE88-44B9-4D20-B14F-CEA3192894C4}" type="presParOf" srcId="{C3E8FB11-B873-4600-8C36-745050642B2E}" destId="{49E4B435-5CB1-42CB-91CD-7BE67E24E859}" srcOrd="0" destOrd="0" presId="urn:microsoft.com/office/officeart/2018/2/layout/IconVerticalSolidList"/>
    <dgm:cxn modelId="{558A09D8-D5D8-4027-9217-A99C92AF5D09}" type="presParOf" srcId="{C3E8FB11-B873-4600-8C36-745050642B2E}" destId="{197BB283-C6B3-46A0-AB3A-484D5E18A040}" srcOrd="1" destOrd="0" presId="urn:microsoft.com/office/officeart/2018/2/layout/IconVerticalSolidList"/>
    <dgm:cxn modelId="{BFD792D0-FE7C-4A32-A65C-16A5A3DEB53E}" type="presParOf" srcId="{C3E8FB11-B873-4600-8C36-745050642B2E}" destId="{36120014-FD08-4781-948B-6154FE660030}" srcOrd="2" destOrd="0" presId="urn:microsoft.com/office/officeart/2018/2/layout/IconVerticalSolidList"/>
    <dgm:cxn modelId="{C2D7B8B1-D203-456F-8371-BC03D5A9E4E6}" type="presParOf" srcId="{C3E8FB11-B873-4600-8C36-745050642B2E}" destId="{6C7E6679-CB62-4FB1-B238-1D97600633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5060902C-B78C-49FC-8E58-E23158DFB21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64E6594-588E-4518-9048-04F57F635B18}">
      <dgm:prSet/>
      <dgm:spPr/>
      <dgm:t>
        <a:bodyPr/>
        <a:lstStyle/>
        <a:p>
          <a:r>
            <a:rPr lang="en-US"/>
            <a:t>Included participants were mostly from Florida, which may not accurately represent the perspectives of emerging diverse talent across the entire United States</a:t>
          </a:r>
        </a:p>
      </dgm:t>
    </dgm:pt>
    <dgm:pt modelId="{05747BC0-1F44-46E4-8943-8B921BB3E257}" type="parTrans" cxnId="{9F2B97E7-173C-4224-9288-D580C49D9B35}">
      <dgm:prSet/>
      <dgm:spPr/>
      <dgm:t>
        <a:bodyPr/>
        <a:lstStyle/>
        <a:p>
          <a:endParaRPr lang="en-US"/>
        </a:p>
      </dgm:t>
    </dgm:pt>
    <dgm:pt modelId="{BA3C016A-C7C7-42C9-8F86-CE8C1D72553B}" type="sibTrans" cxnId="{9F2B97E7-173C-4224-9288-D580C49D9B35}">
      <dgm:prSet/>
      <dgm:spPr/>
      <dgm:t>
        <a:bodyPr/>
        <a:lstStyle/>
        <a:p>
          <a:endParaRPr lang="en-US"/>
        </a:p>
      </dgm:t>
    </dgm:pt>
    <dgm:pt modelId="{EF73EA65-8A52-4F00-8D57-E536D469E2C7}">
      <dgm:prSet/>
      <dgm:spPr/>
      <dgm:t>
        <a:bodyPr/>
        <a:lstStyle/>
        <a:p>
          <a:r>
            <a:rPr lang="en-US"/>
            <a:t>The survey focuses specifically on the perspectives of individuals pursuing careers in </a:t>
          </a:r>
          <a:r>
            <a:rPr lang="en-US" b="1"/>
            <a:t>STEM</a:t>
          </a:r>
        </a:p>
      </dgm:t>
    </dgm:pt>
    <dgm:pt modelId="{593502C1-703C-4BEF-87EC-9CA47075D228}" type="parTrans" cxnId="{EC73406B-9AC4-4E56-BCEC-329F81E60DC2}">
      <dgm:prSet/>
      <dgm:spPr/>
      <dgm:t>
        <a:bodyPr/>
        <a:lstStyle/>
        <a:p>
          <a:endParaRPr lang="en-US"/>
        </a:p>
      </dgm:t>
    </dgm:pt>
    <dgm:pt modelId="{E54E9452-6237-4CFF-BD59-AA330C79926C}" type="sibTrans" cxnId="{EC73406B-9AC4-4E56-BCEC-329F81E60DC2}">
      <dgm:prSet/>
      <dgm:spPr/>
      <dgm:t>
        <a:bodyPr/>
        <a:lstStyle/>
        <a:p>
          <a:endParaRPr lang="en-US"/>
        </a:p>
      </dgm:t>
    </dgm:pt>
    <dgm:pt modelId="{30F9AD85-8675-4A07-9C5C-514F1977BD55}">
      <dgm:prSet/>
      <dgm:spPr/>
      <dgm:t>
        <a:bodyPr/>
        <a:lstStyle/>
        <a:p>
          <a:r>
            <a:rPr lang="en-US"/>
            <a:t>The findings may not represent the views of the broader workforce or other industries</a:t>
          </a:r>
        </a:p>
      </dgm:t>
    </dgm:pt>
    <dgm:pt modelId="{D09CB4D4-2349-45A4-BF47-ADFBF030B1E8}" type="parTrans" cxnId="{89946314-143E-4799-94A2-F6B67F876158}">
      <dgm:prSet/>
      <dgm:spPr/>
      <dgm:t>
        <a:bodyPr/>
        <a:lstStyle/>
        <a:p>
          <a:endParaRPr lang="en-US"/>
        </a:p>
      </dgm:t>
    </dgm:pt>
    <dgm:pt modelId="{4B26EAAE-4694-4C2B-8050-22FE4117556F}" type="sibTrans" cxnId="{89946314-143E-4799-94A2-F6B67F876158}">
      <dgm:prSet/>
      <dgm:spPr/>
      <dgm:t>
        <a:bodyPr/>
        <a:lstStyle/>
        <a:p>
          <a:endParaRPr lang="en-US"/>
        </a:p>
      </dgm:t>
    </dgm:pt>
    <dgm:pt modelId="{18ED62C4-B226-41E5-B08C-2B0AFBE510AB}">
      <dgm:prSet/>
      <dgm:spPr/>
      <dgm:t>
        <a:bodyPr/>
        <a:lstStyle/>
        <a:p>
          <a:r>
            <a:rPr lang="en-US"/>
            <a:t>The survey's sample size may have been relatively small, which limits the statistical power of the results</a:t>
          </a:r>
        </a:p>
      </dgm:t>
    </dgm:pt>
    <dgm:pt modelId="{6B919250-3510-43B0-8A9E-65610EE3BD66}" type="parTrans" cxnId="{3DDEE52A-256D-46DC-992D-1D97FE76B7F5}">
      <dgm:prSet/>
      <dgm:spPr/>
      <dgm:t>
        <a:bodyPr/>
        <a:lstStyle/>
        <a:p>
          <a:endParaRPr lang="en-US"/>
        </a:p>
      </dgm:t>
    </dgm:pt>
    <dgm:pt modelId="{4EFD7372-9F09-44A8-BA5D-74BD51C7D95B}" type="sibTrans" cxnId="{3DDEE52A-256D-46DC-992D-1D97FE76B7F5}">
      <dgm:prSet/>
      <dgm:spPr/>
      <dgm:t>
        <a:bodyPr/>
        <a:lstStyle/>
        <a:p>
          <a:endParaRPr lang="en-US"/>
        </a:p>
      </dgm:t>
    </dgm:pt>
    <dgm:pt modelId="{6F2D9EE5-477D-407A-916F-ACBEE8DA3EC1}" type="pres">
      <dgm:prSet presAssocID="{5060902C-B78C-49FC-8E58-E23158DFB210}" presName="root" presStyleCnt="0">
        <dgm:presLayoutVars>
          <dgm:dir/>
          <dgm:resizeHandles val="exact"/>
        </dgm:presLayoutVars>
      </dgm:prSet>
      <dgm:spPr/>
    </dgm:pt>
    <dgm:pt modelId="{6621E76C-46EA-4BA7-A123-5177462BDD07}" type="pres">
      <dgm:prSet presAssocID="{464E6594-588E-4518-9048-04F57F635B18}" presName="compNode" presStyleCnt="0"/>
      <dgm:spPr/>
    </dgm:pt>
    <dgm:pt modelId="{48B1C3AD-3435-44EB-97E2-1E0EAA7673CC}" type="pres">
      <dgm:prSet presAssocID="{464E6594-588E-4518-9048-04F57F635B18}" presName="bgRect" presStyleLbl="bgShp" presStyleIdx="0" presStyleCnt="4"/>
      <dgm:spPr/>
    </dgm:pt>
    <dgm:pt modelId="{7C7AF79A-62EA-409F-9D13-A461FC62B700}" type="pres">
      <dgm:prSet presAssocID="{464E6594-588E-4518-9048-04F57F635B1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43E6AE67-5E2F-47D9-8262-C68F085D8BA5}" type="pres">
      <dgm:prSet presAssocID="{464E6594-588E-4518-9048-04F57F635B18}" presName="spaceRect" presStyleCnt="0"/>
      <dgm:spPr/>
    </dgm:pt>
    <dgm:pt modelId="{21259629-713E-4533-BED0-5AE82AF2BFBC}" type="pres">
      <dgm:prSet presAssocID="{464E6594-588E-4518-9048-04F57F635B18}" presName="parTx" presStyleLbl="revTx" presStyleIdx="0" presStyleCnt="4">
        <dgm:presLayoutVars>
          <dgm:chMax val="0"/>
          <dgm:chPref val="0"/>
        </dgm:presLayoutVars>
      </dgm:prSet>
      <dgm:spPr/>
    </dgm:pt>
    <dgm:pt modelId="{3A81CE36-B603-40FB-8C02-73774B2066B7}" type="pres">
      <dgm:prSet presAssocID="{BA3C016A-C7C7-42C9-8F86-CE8C1D72553B}" presName="sibTrans" presStyleCnt="0"/>
      <dgm:spPr/>
    </dgm:pt>
    <dgm:pt modelId="{82693337-9DCC-42DC-8260-082410CB3F33}" type="pres">
      <dgm:prSet presAssocID="{EF73EA65-8A52-4F00-8D57-E536D469E2C7}" presName="compNode" presStyleCnt="0"/>
      <dgm:spPr/>
    </dgm:pt>
    <dgm:pt modelId="{7AC4A02B-FE59-407F-9713-6BF74504E84D}" type="pres">
      <dgm:prSet presAssocID="{EF73EA65-8A52-4F00-8D57-E536D469E2C7}" presName="bgRect" presStyleLbl="bgShp" presStyleIdx="1" presStyleCnt="4"/>
      <dgm:spPr/>
    </dgm:pt>
    <dgm:pt modelId="{3347A4B5-63C9-40AF-AF2E-FA0E945F3EB6}" type="pres">
      <dgm:prSet presAssocID="{EF73EA65-8A52-4F00-8D57-E536D469E2C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4E3DBC94-6BC7-4B5F-AC9D-970E093C301D}" type="pres">
      <dgm:prSet presAssocID="{EF73EA65-8A52-4F00-8D57-E536D469E2C7}" presName="spaceRect" presStyleCnt="0"/>
      <dgm:spPr/>
    </dgm:pt>
    <dgm:pt modelId="{651A7E8B-A01A-4084-B08E-5515ECE0DF62}" type="pres">
      <dgm:prSet presAssocID="{EF73EA65-8A52-4F00-8D57-E536D469E2C7}" presName="parTx" presStyleLbl="revTx" presStyleIdx="1" presStyleCnt="4">
        <dgm:presLayoutVars>
          <dgm:chMax val="0"/>
          <dgm:chPref val="0"/>
        </dgm:presLayoutVars>
      </dgm:prSet>
      <dgm:spPr/>
    </dgm:pt>
    <dgm:pt modelId="{1CA09B40-7134-4871-9B6F-BCD0C9C01075}" type="pres">
      <dgm:prSet presAssocID="{E54E9452-6237-4CFF-BD59-AA330C79926C}" presName="sibTrans" presStyleCnt="0"/>
      <dgm:spPr/>
    </dgm:pt>
    <dgm:pt modelId="{C0DA9659-2136-4E27-B31E-DD5F0000A3F3}" type="pres">
      <dgm:prSet presAssocID="{30F9AD85-8675-4A07-9C5C-514F1977BD55}" presName="compNode" presStyleCnt="0"/>
      <dgm:spPr/>
    </dgm:pt>
    <dgm:pt modelId="{20A8E63B-2B89-46C1-87D9-BB1CDE06E663}" type="pres">
      <dgm:prSet presAssocID="{30F9AD85-8675-4A07-9C5C-514F1977BD55}" presName="bgRect" presStyleLbl="bgShp" presStyleIdx="2" presStyleCnt="4"/>
      <dgm:spPr/>
    </dgm:pt>
    <dgm:pt modelId="{66AB56A3-DFF4-4FAA-89D7-9D23D9ABFB4E}" type="pres">
      <dgm:prSet presAssocID="{30F9AD85-8675-4A07-9C5C-514F1977BD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BE78FCC8-8FCC-4821-A0F3-4F5B508108B6}" type="pres">
      <dgm:prSet presAssocID="{30F9AD85-8675-4A07-9C5C-514F1977BD55}" presName="spaceRect" presStyleCnt="0"/>
      <dgm:spPr/>
    </dgm:pt>
    <dgm:pt modelId="{98D79EF1-58CF-4925-830F-C055C7B3A913}" type="pres">
      <dgm:prSet presAssocID="{30F9AD85-8675-4A07-9C5C-514F1977BD55}" presName="parTx" presStyleLbl="revTx" presStyleIdx="2" presStyleCnt="4">
        <dgm:presLayoutVars>
          <dgm:chMax val="0"/>
          <dgm:chPref val="0"/>
        </dgm:presLayoutVars>
      </dgm:prSet>
      <dgm:spPr/>
    </dgm:pt>
    <dgm:pt modelId="{060955F1-80D0-449E-8B25-9B5D52C89645}" type="pres">
      <dgm:prSet presAssocID="{4B26EAAE-4694-4C2B-8050-22FE4117556F}" presName="sibTrans" presStyleCnt="0"/>
      <dgm:spPr/>
    </dgm:pt>
    <dgm:pt modelId="{2023EDCD-7C2D-457D-92CF-0124249B6D99}" type="pres">
      <dgm:prSet presAssocID="{18ED62C4-B226-41E5-B08C-2B0AFBE510AB}" presName="compNode" presStyleCnt="0"/>
      <dgm:spPr/>
    </dgm:pt>
    <dgm:pt modelId="{F1B4D373-4C85-42C2-9611-E87A6EFA151F}" type="pres">
      <dgm:prSet presAssocID="{18ED62C4-B226-41E5-B08C-2B0AFBE510AB}" presName="bgRect" presStyleLbl="bgShp" presStyleIdx="3" presStyleCnt="4"/>
      <dgm:spPr/>
    </dgm:pt>
    <dgm:pt modelId="{FFB0B305-5EEC-416B-9CCE-342FFC9B6992}" type="pres">
      <dgm:prSet presAssocID="{18ED62C4-B226-41E5-B08C-2B0AFBE510A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0C0754A5-C46A-4CD6-BC00-C66F56219CE8}" type="pres">
      <dgm:prSet presAssocID="{18ED62C4-B226-41E5-B08C-2B0AFBE510AB}" presName="spaceRect" presStyleCnt="0"/>
      <dgm:spPr/>
    </dgm:pt>
    <dgm:pt modelId="{248FA706-1BEE-4BFD-BCC4-FC7322030019}" type="pres">
      <dgm:prSet presAssocID="{18ED62C4-B226-41E5-B08C-2B0AFBE510AB}" presName="parTx" presStyleLbl="revTx" presStyleIdx="3" presStyleCnt="4">
        <dgm:presLayoutVars>
          <dgm:chMax val="0"/>
          <dgm:chPref val="0"/>
        </dgm:presLayoutVars>
      </dgm:prSet>
      <dgm:spPr/>
    </dgm:pt>
  </dgm:ptLst>
  <dgm:cxnLst>
    <dgm:cxn modelId="{89946314-143E-4799-94A2-F6B67F876158}" srcId="{5060902C-B78C-49FC-8E58-E23158DFB210}" destId="{30F9AD85-8675-4A07-9C5C-514F1977BD55}" srcOrd="2" destOrd="0" parTransId="{D09CB4D4-2349-45A4-BF47-ADFBF030B1E8}" sibTransId="{4B26EAAE-4694-4C2B-8050-22FE4117556F}"/>
    <dgm:cxn modelId="{3DDEE52A-256D-46DC-992D-1D97FE76B7F5}" srcId="{5060902C-B78C-49FC-8E58-E23158DFB210}" destId="{18ED62C4-B226-41E5-B08C-2B0AFBE510AB}" srcOrd="3" destOrd="0" parTransId="{6B919250-3510-43B0-8A9E-65610EE3BD66}" sibTransId="{4EFD7372-9F09-44A8-BA5D-74BD51C7D95B}"/>
    <dgm:cxn modelId="{8345493F-2037-4854-A9EE-38697DBD5231}" type="presOf" srcId="{EF73EA65-8A52-4F00-8D57-E536D469E2C7}" destId="{651A7E8B-A01A-4084-B08E-5515ECE0DF62}" srcOrd="0" destOrd="0" presId="urn:microsoft.com/office/officeart/2018/2/layout/IconVerticalSolidList"/>
    <dgm:cxn modelId="{EC73406B-9AC4-4E56-BCEC-329F81E60DC2}" srcId="{5060902C-B78C-49FC-8E58-E23158DFB210}" destId="{EF73EA65-8A52-4F00-8D57-E536D469E2C7}" srcOrd="1" destOrd="0" parTransId="{593502C1-703C-4BEF-87EC-9CA47075D228}" sibTransId="{E54E9452-6237-4CFF-BD59-AA330C79926C}"/>
    <dgm:cxn modelId="{441F0F6F-0415-44F2-96BA-A052D43EAE51}" type="presOf" srcId="{5060902C-B78C-49FC-8E58-E23158DFB210}" destId="{6F2D9EE5-477D-407A-916F-ACBEE8DA3EC1}" srcOrd="0" destOrd="0" presId="urn:microsoft.com/office/officeart/2018/2/layout/IconVerticalSolidList"/>
    <dgm:cxn modelId="{D5A58177-9A1F-4FEC-89FE-C31E44BA755D}" type="presOf" srcId="{18ED62C4-B226-41E5-B08C-2B0AFBE510AB}" destId="{248FA706-1BEE-4BFD-BCC4-FC7322030019}" srcOrd="0" destOrd="0" presId="urn:microsoft.com/office/officeart/2018/2/layout/IconVerticalSolidList"/>
    <dgm:cxn modelId="{166BB67C-DC45-4973-B0BF-1CC57E657778}" type="presOf" srcId="{30F9AD85-8675-4A07-9C5C-514F1977BD55}" destId="{98D79EF1-58CF-4925-830F-C055C7B3A913}" srcOrd="0" destOrd="0" presId="urn:microsoft.com/office/officeart/2018/2/layout/IconVerticalSolidList"/>
    <dgm:cxn modelId="{55FD45B4-872E-43A8-8072-866F2C87AF9A}" type="presOf" srcId="{464E6594-588E-4518-9048-04F57F635B18}" destId="{21259629-713E-4533-BED0-5AE82AF2BFBC}" srcOrd="0" destOrd="0" presId="urn:microsoft.com/office/officeart/2018/2/layout/IconVerticalSolidList"/>
    <dgm:cxn modelId="{9F2B97E7-173C-4224-9288-D580C49D9B35}" srcId="{5060902C-B78C-49FC-8E58-E23158DFB210}" destId="{464E6594-588E-4518-9048-04F57F635B18}" srcOrd="0" destOrd="0" parTransId="{05747BC0-1F44-46E4-8943-8B921BB3E257}" sibTransId="{BA3C016A-C7C7-42C9-8F86-CE8C1D72553B}"/>
    <dgm:cxn modelId="{70C07EC5-8E70-4D8B-8F82-197E7DB8B0C5}" type="presParOf" srcId="{6F2D9EE5-477D-407A-916F-ACBEE8DA3EC1}" destId="{6621E76C-46EA-4BA7-A123-5177462BDD07}" srcOrd="0" destOrd="0" presId="urn:microsoft.com/office/officeart/2018/2/layout/IconVerticalSolidList"/>
    <dgm:cxn modelId="{050219D3-3B5D-48CF-A4D0-DE606124A0D8}" type="presParOf" srcId="{6621E76C-46EA-4BA7-A123-5177462BDD07}" destId="{48B1C3AD-3435-44EB-97E2-1E0EAA7673CC}" srcOrd="0" destOrd="0" presId="urn:microsoft.com/office/officeart/2018/2/layout/IconVerticalSolidList"/>
    <dgm:cxn modelId="{8897F059-5F96-4837-8434-3B5F5E8066E6}" type="presParOf" srcId="{6621E76C-46EA-4BA7-A123-5177462BDD07}" destId="{7C7AF79A-62EA-409F-9D13-A461FC62B700}" srcOrd="1" destOrd="0" presId="urn:microsoft.com/office/officeart/2018/2/layout/IconVerticalSolidList"/>
    <dgm:cxn modelId="{719311E0-52C8-4C9F-9EFB-99963023D83B}" type="presParOf" srcId="{6621E76C-46EA-4BA7-A123-5177462BDD07}" destId="{43E6AE67-5E2F-47D9-8262-C68F085D8BA5}" srcOrd="2" destOrd="0" presId="urn:microsoft.com/office/officeart/2018/2/layout/IconVerticalSolidList"/>
    <dgm:cxn modelId="{1E1065C7-584B-479D-9FF1-F101727919FD}" type="presParOf" srcId="{6621E76C-46EA-4BA7-A123-5177462BDD07}" destId="{21259629-713E-4533-BED0-5AE82AF2BFBC}" srcOrd="3" destOrd="0" presId="urn:microsoft.com/office/officeart/2018/2/layout/IconVerticalSolidList"/>
    <dgm:cxn modelId="{A7A7894E-F54B-484A-AEA9-C65B30CC5641}" type="presParOf" srcId="{6F2D9EE5-477D-407A-916F-ACBEE8DA3EC1}" destId="{3A81CE36-B603-40FB-8C02-73774B2066B7}" srcOrd="1" destOrd="0" presId="urn:microsoft.com/office/officeart/2018/2/layout/IconVerticalSolidList"/>
    <dgm:cxn modelId="{AE25F7DE-BB3E-4412-B1F0-D9117FB3011B}" type="presParOf" srcId="{6F2D9EE5-477D-407A-916F-ACBEE8DA3EC1}" destId="{82693337-9DCC-42DC-8260-082410CB3F33}" srcOrd="2" destOrd="0" presId="urn:microsoft.com/office/officeart/2018/2/layout/IconVerticalSolidList"/>
    <dgm:cxn modelId="{5709489A-6633-4142-9B8F-DDF7736138B0}" type="presParOf" srcId="{82693337-9DCC-42DC-8260-082410CB3F33}" destId="{7AC4A02B-FE59-407F-9713-6BF74504E84D}" srcOrd="0" destOrd="0" presId="urn:microsoft.com/office/officeart/2018/2/layout/IconVerticalSolidList"/>
    <dgm:cxn modelId="{D9C002E2-39BE-47A5-908D-4DBC6159A1D2}" type="presParOf" srcId="{82693337-9DCC-42DC-8260-082410CB3F33}" destId="{3347A4B5-63C9-40AF-AF2E-FA0E945F3EB6}" srcOrd="1" destOrd="0" presId="urn:microsoft.com/office/officeart/2018/2/layout/IconVerticalSolidList"/>
    <dgm:cxn modelId="{6C228712-55D4-42B7-9598-155230C49B52}" type="presParOf" srcId="{82693337-9DCC-42DC-8260-082410CB3F33}" destId="{4E3DBC94-6BC7-4B5F-AC9D-970E093C301D}" srcOrd="2" destOrd="0" presId="urn:microsoft.com/office/officeart/2018/2/layout/IconVerticalSolidList"/>
    <dgm:cxn modelId="{5ECB2B93-9086-4E6C-BE7C-92A949DBE2B2}" type="presParOf" srcId="{82693337-9DCC-42DC-8260-082410CB3F33}" destId="{651A7E8B-A01A-4084-B08E-5515ECE0DF62}" srcOrd="3" destOrd="0" presId="urn:microsoft.com/office/officeart/2018/2/layout/IconVerticalSolidList"/>
    <dgm:cxn modelId="{87E930DE-A51E-45E6-9C55-D9038A9CE95B}" type="presParOf" srcId="{6F2D9EE5-477D-407A-916F-ACBEE8DA3EC1}" destId="{1CA09B40-7134-4871-9B6F-BCD0C9C01075}" srcOrd="3" destOrd="0" presId="urn:microsoft.com/office/officeart/2018/2/layout/IconVerticalSolidList"/>
    <dgm:cxn modelId="{19F9F0F3-B4FE-44B2-AD7A-0EE6BFBF2BF8}" type="presParOf" srcId="{6F2D9EE5-477D-407A-916F-ACBEE8DA3EC1}" destId="{C0DA9659-2136-4E27-B31E-DD5F0000A3F3}" srcOrd="4" destOrd="0" presId="urn:microsoft.com/office/officeart/2018/2/layout/IconVerticalSolidList"/>
    <dgm:cxn modelId="{957A29DC-35A7-4A4E-AEF3-428E06646AD7}" type="presParOf" srcId="{C0DA9659-2136-4E27-B31E-DD5F0000A3F3}" destId="{20A8E63B-2B89-46C1-87D9-BB1CDE06E663}" srcOrd="0" destOrd="0" presId="urn:microsoft.com/office/officeart/2018/2/layout/IconVerticalSolidList"/>
    <dgm:cxn modelId="{EBCC9F4E-2013-4F6B-9932-E4E173870C59}" type="presParOf" srcId="{C0DA9659-2136-4E27-B31E-DD5F0000A3F3}" destId="{66AB56A3-DFF4-4FAA-89D7-9D23D9ABFB4E}" srcOrd="1" destOrd="0" presId="urn:microsoft.com/office/officeart/2018/2/layout/IconVerticalSolidList"/>
    <dgm:cxn modelId="{EE779A10-1D95-49AE-BCB3-5A14ACD361A3}" type="presParOf" srcId="{C0DA9659-2136-4E27-B31E-DD5F0000A3F3}" destId="{BE78FCC8-8FCC-4821-A0F3-4F5B508108B6}" srcOrd="2" destOrd="0" presId="urn:microsoft.com/office/officeart/2018/2/layout/IconVerticalSolidList"/>
    <dgm:cxn modelId="{F5164EAC-321E-4D35-BB12-9EE9CB34F861}" type="presParOf" srcId="{C0DA9659-2136-4E27-B31E-DD5F0000A3F3}" destId="{98D79EF1-58CF-4925-830F-C055C7B3A913}" srcOrd="3" destOrd="0" presId="urn:microsoft.com/office/officeart/2018/2/layout/IconVerticalSolidList"/>
    <dgm:cxn modelId="{D8D45327-40FB-4FB1-8C42-F57A87315741}" type="presParOf" srcId="{6F2D9EE5-477D-407A-916F-ACBEE8DA3EC1}" destId="{060955F1-80D0-449E-8B25-9B5D52C89645}" srcOrd="5" destOrd="0" presId="urn:microsoft.com/office/officeart/2018/2/layout/IconVerticalSolidList"/>
    <dgm:cxn modelId="{D712D8C8-F238-4F36-BE25-2DC6B7E1E042}" type="presParOf" srcId="{6F2D9EE5-477D-407A-916F-ACBEE8DA3EC1}" destId="{2023EDCD-7C2D-457D-92CF-0124249B6D99}" srcOrd="6" destOrd="0" presId="urn:microsoft.com/office/officeart/2018/2/layout/IconVerticalSolidList"/>
    <dgm:cxn modelId="{14C60B33-7C21-4F4F-8FC6-256D32DBDC4A}" type="presParOf" srcId="{2023EDCD-7C2D-457D-92CF-0124249B6D99}" destId="{F1B4D373-4C85-42C2-9611-E87A6EFA151F}" srcOrd="0" destOrd="0" presId="urn:microsoft.com/office/officeart/2018/2/layout/IconVerticalSolidList"/>
    <dgm:cxn modelId="{D82029DD-E3AD-4D8B-B5B8-D5A7EA03A983}" type="presParOf" srcId="{2023EDCD-7C2D-457D-92CF-0124249B6D99}" destId="{FFB0B305-5EEC-416B-9CCE-342FFC9B6992}" srcOrd="1" destOrd="0" presId="urn:microsoft.com/office/officeart/2018/2/layout/IconVerticalSolidList"/>
    <dgm:cxn modelId="{FBB0927E-23A2-429E-9C16-3BEA44E48A79}" type="presParOf" srcId="{2023EDCD-7C2D-457D-92CF-0124249B6D99}" destId="{0C0754A5-C46A-4CD6-BC00-C66F56219CE8}" srcOrd="2" destOrd="0" presId="urn:microsoft.com/office/officeart/2018/2/layout/IconVerticalSolidList"/>
    <dgm:cxn modelId="{32129476-4F5A-49B0-A2A2-77A147BD1748}" type="presParOf" srcId="{2023EDCD-7C2D-457D-92CF-0124249B6D99}" destId="{248FA706-1BEE-4BFD-BCC4-FC73220300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B02549-9B73-4C8A-B1D0-A4A4CF12D365}"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67DE9157-6C7D-48A9-A128-CCE8FF000B16}">
      <dgm:prSet/>
      <dgm:spPr/>
      <dgm:t>
        <a:bodyPr/>
        <a:lstStyle/>
        <a:p>
          <a:r>
            <a:rPr lang="en-US" b="0" i="0"/>
            <a:t>The purpose of this survey is to gain insights into the </a:t>
          </a:r>
          <a:r>
            <a:rPr lang="en-US" b="1" i="0"/>
            <a:t>perspectives of emerging diverse talent </a:t>
          </a:r>
          <a:r>
            <a:rPr lang="en-US" b="0" i="0"/>
            <a:t>within the fields of computer sciences, software engineering, and data science. </a:t>
          </a:r>
          <a:endParaRPr lang="en-US"/>
        </a:p>
      </dgm:t>
    </dgm:pt>
    <dgm:pt modelId="{307F97A9-3639-40C2-8CA9-50597CC3A9B8}" type="parTrans" cxnId="{59E58763-BA9B-49C9-8637-0C3D5BA241CC}">
      <dgm:prSet/>
      <dgm:spPr/>
      <dgm:t>
        <a:bodyPr/>
        <a:lstStyle/>
        <a:p>
          <a:endParaRPr lang="en-US"/>
        </a:p>
      </dgm:t>
    </dgm:pt>
    <dgm:pt modelId="{3FB17E56-ACC9-4CD1-8DEB-B09CA51A7271}" type="sibTrans" cxnId="{59E58763-BA9B-49C9-8637-0C3D5BA241CC}">
      <dgm:prSet/>
      <dgm:spPr/>
      <dgm:t>
        <a:bodyPr/>
        <a:lstStyle/>
        <a:p>
          <a:endParaRPr lang="en-US"/>
        </a:p>
      </dgm:t>
    </dgm:pt>
    <dgm:pt modelId="{AC04C0EE-B3E7-4FB4-9F7F-51A734C8D1F6}">
      <dgm:prSet/>
      <dgm:spPr/>
      <dgm:t>
        <a:bodyPr/>
        <a:lstStyle/>
        <a:p>
          <a:r>
            <a:rPr lang="en-US" b="0" i="0"/>
            <a:t>The primary focus is on understanding the </a:t>
          </a:r>
          <a:r>
            <a:rPr lang="en-US" b="1" i="0"/>
            <a:t>drivers</a:t>
          </a:r>
          <a:r>
            <a:rPr lang="en-US" b="0" i="0"/>
            <a:t> that attract and retain individuals in these professions.</a:t>
          </a:r>
          <a:endParaRPr lang="en-US"/>
        </a:p>
      </dgm:t>
    </dgm:pt>
    <dgm:pt modelId="{3D253F5B-5BD9-4591-9BB2-B87A860CE564}" type="parTrans" cxnId="{480A1B5F-0ED3-4AD3-95E2-5B19ED291DE0}">
      <dgm:prSet/>
      <dgm:spPr/>
      <dgm:t>
        <a:bodyPr/>
        <a:lstStyle/>
        <a:p>
          <a:endParaRPr lang="en-US"/>
        </a:p>
      </dgm:t>
    </dgm:pt>
    <dgm:pt modelId="{76D6F328-4F0A-4B72-B224-27B0E5BA8460}" type="sibTrans" cxnId="{480A1B5F-0ED3-4AD3-95E2-5B19ED291DE0}">
      <dgm:prSet/>
      <dgm:spPr/>
      <dgm:t>
        <a:bodyPr/>
        <a:lstStyle/>
        <a:p>
          <a:endParaRPr lang="en-US"/>
        </a:p>
      </dgm:t>
    </dgm:pt>
    <dgm:pt modelId="{4E70EB49-2AFF-4649-8F92-76EE34CCD06B}" type="pres">
      <dgm:prSet presAssocID="{8CB02549-9B73-4C8A-B1D0-A4A4CF12D365}" presName="hierChild1" presStyleCnt="0">
        <dgm:presLayoutVars>
          <dgm:chPref val="1"/>
          <dgm:dir/>
          <dgm:animOne val="branch"/>
          <dgm:animLvl val="lvl"/>
          <dgm:resizeHandles/>
        </dgm:presLayoutVars>
      </dgm:prSet>
      <dgm:spPr/>
    </dgm:pt>
    <dgm:pt modelId="{93EB21B3-D9AE-4ECB-B1D1-A15127F06FD5}" type="pres">
      <dgm:prSet presAssocID="{67DE9157-6C7D-48A9-A128-CCE8FF000B16}" presName="hierRoot1" presStyleCnt="0"/>
      <dgm:spPr/>
    </dgm:pt>
    <dgm:pt modelId="{214484DD-1071-414F-830F-ACEC9C9B85D2}" type="pres">
      <dgm:prSet presAssocID="{67DE9157-6C7D-48A9-A128-CCE8FF000B16}" presName="composite" presStyleCnt="0"/>
      <dgm:spPr/>
    </dgm:pt>
    <dgm:pt modelId="{22A5F746-D52E-45AB-A785-FF076D537A95}" type="pres">
      <dgm:prSet presAssocID="{67DE9157-6C7D-48A9-A128-CCE8FF000B16}" presName="background" presStyleLbl="node0" presStyleIdx="0" presStyleCnt="2"/>
      <dgm:spPr/>
    </dgm:pt>
    <dgm:pt modelId="{0623CA25-1631-4820-80E9-DE1536EA3454}" type="pres">
      <dgm:prSet presAssocID="{67DE9157-6C7D-48A9-A128-CCE8FF000B16}" presName="text" presStyleLbl="fgAcc0" presStyleIdx="0" presStyleCnt="2">
        <dgm:presLayoutVars>
          <dgm:chPref val="3"/>
        </dgm:presLayoutVars>
      </dgm:prSet>
      <dgm:spPr/>
    </dgm:pt>
    <dgm:pt modelId="{3606CCC8-6BBA-48DF-904A-E43D2AAFBE6D}" type="pres">
      <dgm:prSet presAssocID="{67DE9157-6C7D-48A9-A128-CCE8FF000B16}" presName="hierChild2" presStyleCnt="0"/>
      <dgm:spPr/>
    </dgm:pt>
    <dgm:pt modelId="{0A980481-EEAF-4355-8836-BF9455C8F289}" type="pres">
      <dgm:prSet presAssocID="{AC04C0EE-B3E7-4FB4-9F7F-51A734C8D1F6}" presName="hierRoot1" presStyleCnt="0"/>
      <dgm:spPr/>
    </dgm:pt>
    <dgm:pt modelId="{02E6E6B8-8569-48CE-A82A-677A6160461A}" type="pres">
      <dgm:prSet presAssocID="{AC04C0EE-B3E7-4FB4-9F7F-51A734C8D1F6}" presName="composite" presStyleCnt="0"/>
      <dgm:spPr/>
    </dgm:pt>
    <dgm:pt modelId="{15F2DF2B-3960-4182-832F-39656BAEC68F}" type="pres">
      <dgm:prSet presAssocID="{AC04C0EE-B3E7-4FB4-9F7F-51A734C8D1F6}" presName="background" presStyleLbl="node0" presStyleIdx="1" presStyleCnt="2"/>
      <dgm:spPr/>
    </dgm:pt>
    <dgm:pt modelId="{17CD24A5-7D0A-4CC8-B982-9147A76063B4}" type="pres">
      <dgm:prSet presAssocID="{AC04C0EE-B3E7-4FB4-9F7F-51A734C8D1F6}" presName="text" presStyleLbl="fgAcc0" presStyleIdx="1" presStyleCnt="2">
        <dgm:presLayoutVars>
          <dgm:chPref val="3"/>
        </dgm:presLayoutVars>
      </dgm:prSet>
      <dgm:spPr/>
    </dgm:pt>
    <dgm:pt modelId="{1FCD55ED-9885-442B-B833-0BEC23D2C3BD}" type="pres">
      <dgm:prSet presAssocID="{AC04C0EE-B3E7-4FB4-9F7F-51A734C8D1F6}" presName="hierChild2" presStyleCnt="0"/>
      <dgm:spPr/>
    </dgm:pt>
  </dgm:ptLst>
  <dgm:cxnLst>
    <dgm:cxn modelId="{45085B1A-8E1A-4E45-9BC2-610F6045B646}" type="presOf" srcId="{AC04C0EE-B3E7-4FB4-9F7F-51A734C8D1F6}" destId="{17CD24A5-7D0A-4CC8-B982-9147A76063B4}" srcOrd="0" destOrd="0" presId="urn:microsoft.com/office/officeart/2005/8/layout/hierarchy1"/>
    <dgm:cxn modelId="{480A1B5F-0ED3-4AD3-95E2-5B19ED291DE0}" srcId="{8CB02549-9B73-4C8A-B1D0-A4A4CF12D365}" destId="{AC04C0EE-B3E7-4FB4-9F7F-51A734C8D1F6}" srcOrd="1" destOrd="0" parTransId="{3D253F5B-5BD9-4591-9BB2-B87A860CE564}" sibTransId="{76D6F328-4F0A-4B72-B224-27B0E5BA8460}"/>
    <dgm:cxn modelId="{59E58763-BA9B-49C9-8637-0C3D5BA241CC}" srcId="{8CB02549-9B73-4C8A-B1D0-A4A4CF12D365}" destId="{67DE9157-6C7D-48A9-A128-CCE8FF000B16}" srcOrd="0" destOrd="0" parTransId="{307F97A9-3639-40C2-8CA9-50597CC3A9B8}" sibTransId="{3FB17E56-ACC9-4CD1-8DEB-B09CA51A7271}"/>
    <dgm:cxn modelId="{749CD081-73DE-4365-A72C-6B38FA9530CC}" type="presOf" srcId="{67DE9157-6C7D-48A9-A128-CCE8FF000B16}" destId="{0623CA25-1631-4820-80E9-DE1536EA3454}" srcOrd="0" destOrd="0" presId="urn:microsoft.com/office/officeart/2005/8/layout/hierarchy1"/>
    <dgm:cxn modelId="{7F914CD8-736F-4339-BC26-E7ABA03628E2}" type="presOf" srcId="{8CB02549-9B73-4C8A-B1D0-A4A4CF12D365}" destId="{4E70EB49-2AFF-4649-8F92-76EE34CCD06B}" srcOrd="0" destOrd="0" presId="urn:microsoft.com/office/officeart/2005/8/layout/hierarchy1"/>
    <dgm:cxn modelId="{8E8300D9-DB6F-4BE4-B0D9-DD83C086FDB5}" type="presParOf" srcId="{4E70EB49-2AFF-4649-8F92-76EE34CCD06B}" destId="{93EB21B3-D9AE-4ECB-B1D1-A15127F06FD5}" srcOrd="0" destOrd="0" presId="urn:microsoft.com/office/officeart/2005/8/layout/hierarchy1"/>
    <dgm:cxn modelId="{E201B182-0671-472C-903B-F631A13A4E50}" type="presParOf" srcId="{93EB21B3-D9AE-4ECB-B1D1-A15127F06FD5}" destId="{214484DD-1071-414F-830F-ACEC9C9B85D2}" srcOrd="0" destOrd="0" presId="urn:microsoft.com/office/officeart/2005/8/layout/hierarchy1"/>
    <dgm:cxn modelId="{F41D3269-3CE7-4328-AA20-F37D916230D8}" type="presParOf" srcId="{214484DD-1071-414F-830F-ACEC9C9B85D2}" destId="{22A5F746-D52E-45AB-A785-FF076D537A95}" srcOrd="0" destOrd="0" presId="urn:microsoft.com/office/officeart/2005/8/layout/hierarchy1"/>
    <dgm:cxn modelId="{DD748CEA-3384-4478-8F78-3CDC0F5B3D83}" type="presParOf" srcId="{214484DD-1071-414F-830F-ACEC9C9B85D2}" destId="{0623CA25-1631-4820-80E9-DE1536EA3454}" srcOrd="1" destOrd="0" presId="urn:microsoft.com/office/officeart/2005/8/layout/hierarchy1"/>
    <dgm:cxn modelId="{F50D2EF2-0909-4CB6-A682-D2AAB321E60E}" type="presParOf" srcId="{93EB21B3-D9AE-4ECB-B1D1-A15127F06FD5}" destId="{3606CCC8-6BBA-48DF-904A-E43D2AAFBE6D}" srcOrd="1" destOrd="0" presId="urn:microsoft.com/office/officeart/2005/8/layout/hierarchy1"/>
    <dgm:cxn modelId="{C2C86BD6-B434-4FD0-B08B-FCF3F184C018}" type="presParOf" srcId="{4E70EB49-2AFF-4649-8F92-76EE34CCD06B}" destId="{0A980481-EEAF-4355-8836-BF9455C8F289}" srcOrd="1" destOrd="0" presId="urn:microsoft.com/office/officeart/2005/8/layout/hierarchy1"/>
    <dgm:cxn modelId="{AF1B9C17-5949-4857-877B-9D86DA3D3023}" type="presParOf" srcId="{0A980481-EEAF-4355-8836-BF9455C8F289}" destId="{02E6E6B8-8569-48CE-A82A-677A6160461A}" srcOrd="0" destOrd="0" presId="urn:microsoft.com/office/officeart/2005/8/layout/hierarchy1"/>
    <dgm:cxn modelId="{E27EC188-7E31-45E6-AF9A-8691CB1BFCBC}" type="presParOf" srcId="{02E6E6B8-8569-48CE-A82A-677A6160461A}" destId="{15F2DF2B-3960-4182-832F-39656BAEC68F}" srcOrd="0" destOrd="0" presId="urn:microsoft.com/office/officeart/2005/8/layout/hierarchy1"/>
    <dgm:cxn modelId="{4CC3A732-63D0-44FE-93CC-844FDA4CC4DE}" type="presParOf" srcId="{02E6E6B8-8569-48CE-A82A-677A6160461A}" destId="{17CD24A5-7D0A-4CC8-B982-9147A76063B4}" srcOrd="1" destOrd="0" presId="urn:microsoft.com/office/officeart/2005/8/layout/hierarchy1"/>
    <dgm:cxn modelId="{43625C77-D9A8-458E-AF9B-CC8666352F6D}" type="presParOf" srcId="{0A980481-EEAF-4355-8836-BF9455C8F289}" destId="{1FCD55ED-9885-442B-B833-0BEC23D2C3B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96247C-51CE-40FE-9C14-6E2A457797F3}" type="doc">
      <dgm:prSet loTypeId="urn:microsoft.com/office/officeart/2005/8/layout/vProcess5" loCatId="process" qsTypeId="urn:microsoft.com/office/officeart/2005/8/quickstyle/simple2" qsCatId="simple" csTypeId="urn:microsoft.com/office/officeart/2005/8/colors/colorful2" csCatId="colorful" phldr="1"/>
      <dgm:spPr/>
      <dgm:t>
        <a:bodyPr/>
        <a:lstStyle/>
        <a:p>
          <a:endParaRPr lang="en-US"/>
        </a:p>
      </dgm:t>
    </dgm:pt>
    <dgm:pt modelId="{2FCC9188-F71F-4659-82FF-B493BF2C9880}">
      <dgm:prSet/>
      <dgm:spPr/>
      <dgm:t>
        <a:bodyPr/>
        <a:lstStyle/>
        <a:p>
          <a:r>
            <a:rPr lang="en-US" b="0" i="0"/>
            <a:t>This survey was aimed to gather data on the </a:t>
          </a:r>
          <a:r>
            <a:rPr lang="en-US" b="1" i="0"/>
            <a:t>preferences, values, and priorities </a:t>
          </a:r>
          <a:r>
            <a:rPr lang="en-US" b="0" i="0"/>
            <a:t>of students pursuing careers in computer sciences, software engineering, and data science. </a:t>
          </a:r>
          <a:endParaRPr lang="en-US"/>
        </a:p>
      </dgm:t>
    </dgm:pt>
    <dgm:pt modelId="{035E7AB4-BE52-402D-AF52-EAAC1A050B57}" type="parTrans" cxnId="{11B6CE74-ABA5-41F3-A3D4-594717B2E6D9}">
      <dgm:prSet/>
      <dgm:spPr/>
      <dgm:t>
        <a:bodyPr/>
        <a:lstStyle/>
        <a:p>
          <a:endParaRPr lang="en-US"/>
        </a:p>
      </dgm:t>
    </dgm:pt>
    <dgm:pt modelId="{80542ECF-C820-4319-851B-05DCC6C0316D}" type="sibTrans" cxnId="{11B6CE74-ABA5-41F3-A3D4-594717B2E6D9}">
      <dgm:prSet/>
      <dgm:spPr/>
      <dgm:t>
        <a:bodyPr/>
        <a:lstStyle/>
        <a:p>
          <a:endParaRPr lang="en-US"/>
        </a:p>
      </dgm:t>
    </dgm:pt>
    <dgm:pt modelId="{6DBE56D5-9996-4BEE-BD78-8ABA460AD837}">
      <dgm:prSet/>
      <dgm:spPr/>
      <dgm:t>
        <a:bodyPr/>
        <a:lstStyle/>
        <a:p>
          <a:r>
            <a:rPr lang="en-US" b="0" i="0"/>
            <a:t>It will explore various </a:t>
          </a:r>
          <a:r>
            <a:rPr lang="en-US" b="1" i="0"/>
            <a:t>factors influencing</a:t>
          </a:r>
          <a:r>
            <a:rPr lang="en-US" b="0" i="0"/>
            <a:t> their choice of employers, including but not limited to company culture, compensation, professional development opportunities, and mentorship programs.</a:t>
          </a:r>
          <a:endParaRPr lang="en-US"/>
        </a:p>
      </dgm:t>
    </dgm:pt>
    <dgm:pt modelId="{F0FF8BC2-1415-4019-B04C-635A9E665630}" type="parTrans" cxnId="{AEE1992D-774F-47F9-8B72-BCEA3214100A}">
      <dgm:prSet/>
      <dgm:spPr/>
      <dgm:t>
        <a:bodyPr/>
        <a:lstStyle/>
        <a:p>
          <a:endParaRPr lang="en-US"/>
        </a:p>
      </dgm:t>
    </dgm:pt>
    <dgm:pt modelId="{90A0FACD-FE49-4AD2-ABD7-0100B1BE4799}" type="sibTrans" cxnId="{AEE1992D-774F-47F9-8B72-BCEA3214100A}">
      <dgm:prSet/>
      <dgm:spPr/>
      <dgm:t>
        <a:bodyPr/>
        <a:lstStyle/>
        <a:p>
          <a:endParaRPr lang="en-US"/>
        </a:p>
      </dgm:t>
    </dgm:pt>
    <dgm:pt modelId="{77AC9BA6-93AB-4BCD-BD41-63268BE28124}" type="pres">
      <dgm:prSet presAssocID="{4596247C-51CE-40FE-9C14-6E2A457797F3}" presName="outerComposite" presStyleCnt="0">
        <dgm:presLayoutVars>
          <dgm:chMax val="5"/>
          <dgm:dir/>
          <dgm:resizeHandles val="exact"/>
        </dgm:presLayoutVars>
      </dgm:prSet>
      <dgm:spPr/>
    </dgm:pt>
    <dgm:pt modelId="{8009FCF7-C353-493A-B04B-21FFE9A501FB}" type="pres">
      <dgm:prSet presAssocID="{4596247C-51CE-40FE-9C14-6E2A457797F3}" presName="dummyMaxCanvas" presStyleCnt="0">
        <dgm:presLayoutVars/>
      </dgm:prSet>
      <dgm:spPr/>
    </dgm:pt>
    <dgm:pt modelId="{90372000-1FBF-493C-813F-3CB17D52338F}" type="pres">
      <dgm:prSet presAssocID="{4596247C-51CE-40FE-9C14-6E2A457797F3}" presName="TwoNodes_1" presStyleLbl="node1" presStyleIdx="0" presStyleCnt="2">
        <dgm:presLayoutVars>
          <dgm:bulletEnabled val="1"/>
        </dgm:presLayoutVars>
      </dgm:prSet>
      <dgm:spPr/>
    </dgm:pt>
    <dgm:pt modelId="{95191650-9BCF-4894-9D13-741A0314C0DA}" type="pres">
      <dgm:prSet presAssocID="{4596247C-51CE-40FE-9C14-6E2A457797F3}" presName="TwoNodes_2" presStyleLbl="node1" presStyleIdx="1" presStyleCnt="2">
        <dgm:presLayoutVars>
          <dgm:bulletEnabled val="1"/>
        </dgm:presLayoutVars>
      </dgm:prSet>
      <dgm:spPr/>
    </dgm:pt>
    <dgm:pt modelId="{27B01AC3-30E1-4401-A915-05DD78FF130C}" type="pres">
      <dgm:prSet presAssocID="{4596247C-51CE-40FE-9C14-6E2A457797F3}" presName="TwoConn_1-2" presStyleLbl="fgAccFollowNode1" presStyleIdx="0" presStyleCnt="1">
        <dgm:presLayoutVars>
          <dgm:bulletEnabled val="1"/>
        </dgm:presLayoutVars>
      </dgm:prSet>
      <dgm:spPr/>
    </dgm:pt>
    <dgm:pt modelId="{CDF50F0F-49C3-44C7-BA89-F200850BCEF9}" type="pres">
      <dgm:prSet presAssocID="{4596247C-51CE-40FE-9C14-6E2A457797F3}" presName="TwoNodes_1_text" presStyleLbl="node1" presStyleIdx="1" presStyleCnt="2">
        <dgm:presLayoutVars>
          <dgm:bulletEnabled val="1"/>
        </dgm:presLayoutVars>
      </dgm:prSet>
      <dgm:spPr/>
    </dgm:pt>
    <dgm:pt modelId="{A3DF0360-B142-4CED-AA5D-784E4054243E}" type="pres">
      <dgm:prSet presAssocID="{4596247C-51CE-40FE-9C14-6E2A457797F3}" presName="TwoNodes_2_text" presStyleLbl="node1" presStyleIdx="1" presStyleCnt="2">
        <dgm:presLayoutVars>
          <dgm:bulletEnabled val="1"/>
        </dgm:presLayoutVars>
      </dgm:prSet>
      <dgm:spPr/>
    </dgm:pt>
  </dgm:ptLst>
  <dgm:cxnLst>
    <dgm:cxn modelId="{AEE1992D-774F-47F9-8B72-BCEA3214100A}" srcId="{4596247C-51CE-40FE-9C14-6E2A457797F3}" destId="{6DBE56D5-9996-4BEE-BD78-8ABA460AD837}" srcOrd="1" destOrd="0" parTransId="{F0FF8BC2-1415-4019-B04C-635A9E665630}" sibTransId="{90A0FACD-FE49-4AD2-ABD7-0100B1BE4799}"/>
    <dgm:cxn modelId="{D2311C35-5C19-48B1-A1BE-F7DC6C3BFF10}" type="presOf" srcId="{6DBE56D5-9996-4BEE-BD78-8ABA460AD837}" destId="{95191650-9BCF-4894-9D13-741A0314C0DA}" srcOrd="0" destOrd="0" presId="urn:microsoft.com/office/officeart/2005/8/layout/vProcess5"/>
    <dgm:cxn modelId="{348C3335-E3C4-4006-9C43-525DCA79DCDF}" type="presOf" srcId="{2FCC9188-F71F-4659-82FF-B493BF2C9880}" destId="{CDF50F0F-49C3-44C7-BA89-F200850BCEF9}" srcOrd="1" destOrd="0" presId="urn:microsoft.com/office/officeart/2005/8/layout/vProcess5"/>
    <dgm:cxn modelId="{11B6CE74-ABA5-41F3-A3D4-594717B2E6D9}" srcId="{4596247C-51CE-40FE-9C14-6E2A457797F3}" destId="{2FCC9188-F71F-4659-82FF-B493BF2C9880}" srcOrd="0" destOrd="0" parTransId="{035E7AB4-BE52-402D-AF52-EAAC1A050B57}" sibTransId="{80542ECF-C820-4319-851B-05DCC6C0316D}"/>
    <dgm:cxn modelId="{D7084C7A-1285-45F7-9092-8335949CC297}" type="presOf" srcId="{6DBE56D5-9996-4BEE-BD78-8ABA460AD837}" destId="{A3DF0360-B142-4CED-AA5D-784E4054243E}" srcOrd="1" destOrd="0" presId="urn:microsoft.com/office/officeart/2005/8/layout/vProcess5"/>
    <dgm:cxn modelId="{D7B4B390-1ABA-4DE6-931B-608948E07945}" type="presOf" srcId="{80542ECF-C820-4319-851B-05DCC6C0316D}" destId="{27B01AC3-30E1-4401-A915-05DD78FF130C}" srcOrd="0" destOrd="0" presId="urn:microsoft.com/office/officeart/2005/8/layout/vProcess5"/>
    <dgm:cxn modelId="{E25918C6-9080-4469-8FEC-07D417D66D17}" type="presOf" srcId="{2FCC9188-F71F-4659-82FF-B493BF2C9880}" destId="{90372000-1FBF-493C-813F-3CB17D52338F}" srcOrd="0" destOrd="0" presId="urn:microsoft.com/office/officeart/2005/8/layout/vProcess5"/>
    <dgm:cxn modelId="{7B4D17F0-13D3-4C3A-99E6-311C75FEE43C}" type="presOf" srcId="{4596247C-51CE-40FE-9C14-6E2A457797F3}" destId="{77AC9BA6-93AB-4BCD-BD41-63268BE28124}" srcOrd="0" destOrd="0" presId="urn:microsoft.com/office/officeart/2005/8/layout/vProcess5"/>
    <dgm:cxn modelId="{5C83AF6F-B0FD-4A5D-943E-048E98BFE54D}" type="presParOf" srcId="{77AC9BA6-93AB-4BCD-BD41-63268BE28124}" destId="{8009FCF7-C353-493A-B04B-21FFE9A501FB}" srcOrd="0" destOrd="0" presId="urn:microsoft.com/office/officeart/2005/8/layout/vProcess5"/>
    <dgm:cxn modelId="{E378F58B-582A-47A0-9B2F-C5A8852B68CB}" type="presParOf" srcId="{77AC9BA6-93AB-4BCD-BD41-63268BE28124}" destId="{90372000-1FBF-493C-813F-3CB17D52338F}" srcOrd="1" destOrd="0" presId="urn:microsoft.com/office/officeart/2005/8/layout/vProcess5"/>
    <dgm:cxn modelId="{521DC3CE-EE81-4601-B5BB-FE5980D05EEF}" type="presParOf" srcId="{77AC9BA6-93AB-4BCD-BD41-63268BE28124}" destId="{95191650-9BCF-4894-9D13-741A0314C0DA}" srcOrd="2" destOrd="0" presId="urn:microsoft.com/office/officeart/2005/8/layout/vProcess5"/>
    <dgm:cxn modelId="{22D54550-33DF-412B-BB65-02ED0EC56AB2}" type="presParOf" srcId="{77AC9BA6-93AB-4BCD-BD41-63268BE28124}" destId="{27B01AC3-30E1-4401-A915-05DD78FF130C}" srcOrd="3" destOrd="0" presId="urn:microsoft.com/office/officeart/2005/8/layout/vProcess5"/>
    <dgm:cxn modelId="{5957DAD0-4545-4822-AE08-D406E1028085}" type="presParOf" srcId="{77AC9BA6-93AB-4BCD-BD41-63268BE28124}" destId="{CDF50F0F-49C3-44C7-BA89-F200850BCEF9}" srcOrd="4" destOrd="0" presId="urn:microsoft.com/office/officeart/2005/8/layout/vProcess5"/>
    <dgm:cxn modelId="{FD0915A1-9F3F-4160-B5D7-DC57A9E52C56}" type="presParOf" srcId="{77AC9BA6-93AB-4BCD-BD41-63268BE28124}" destId="{A3DF0360-B142-4CED-AA5D-784E4054243E}"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CDC9719-B1EE-45A1-AEF4-B009995A6A9B}"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CE221625-4864-4A47-B0DE-094684D3B5CE}">
      <dgm:prSet/>
      <dgm:spPr/>
      <dgm:t>
        <a:bodyPr/>
        <a:lstStyle/>
        <a:p>
          <a:pPr>
            <a:lnSpc>
              <a:spcPct val="100000"/>
            </a:lnSpc>
          </a:pPr>
          <a:r>
            <a:rPr lang="en-US" b="1" i="0">
              <a:solidFill>
                <a:schemeClr val="tx1">
                  <a:lumMod val="85000"/>
                  <a:lumOff val="15000"/>
                </a:schemeClr>
              </a:solidFill>
            </a:rPr>
            <a:t>Participant profile</a:t>
          </a:r>
          <a:r>
            <a:rPr lang="en-US" b="0" i="0">
              <a:solidFill>
                <a:schemeClr val="tx1">
                  <a:lumMod val="85000"/>
                  <a:lumOff val="15000"/>
                </a:schemeClr>
              </a:solidFill>
            </a:rPr>
            <a:t>: The survey targets undergraduate and graduate students majoring in </a:t>
          </a:r>
          <a:r>
            <a:rPr lang="en-US" b="1" i="0">
              <a:solidFill>
                <a:schemeClr val="tx1">
                  <a:lumMod val="85000"/>
                  <a:lumOff val="15000"/>
                </a:schemeClr>
              </a:solidFill>
            </a:rPr>
            <a:t>STEM </a:t>
          </a:r>
          <a:r>
            <a:rPr lang="en-US" b="0" i="0">
              <a:solidFill>
                <a:schemeClr val="tx1">
                  <a:lumMod val="85000"/>
                  <a:lumOff val="15000"/>
                </a:schemeClr>
              </a:solidFill>
            </a:rPr>
            <a:t>fields.</a:t>
          </a:r>
          <a:endParaRPr lang="en-US">
            <a:solidFill>
              <a:schemeClr val="tx1">
                <a:lumMod val="85000"/>
                <a:lumOff val="15000"/>
              </a:schemeClr>
            </a:solidFill>
          </a:endParaRPr>
        </a:p>
      </dgm:t>
    </dgm:pt>
    <dgm:pt modelId="{88BAA6B0-9372-4E29-9D29-9C9AB0365375}" type="parTrans" cxnId="{3431B7B1-60DA-4F46-BC7C-DF147C97D1AB}">
      <dgm:prSet/>
      <dgm:spPr/>
      <dgm:t>
        <a:bodyPr/>
        <a:lstStyle/>
        <a:p>
          <a:endParaRPr lang="en-US"/>
        </a:p>
      </dgm:t>
    </dgm:pt>
    <dgm:pt modelId="{372D6A73-111C-4EE3-AA84-4562F61CC458}" type="sibTrans" cxnId="{3431B7B1-60DA-4F46-BC7C-DF147C97D1AB}">
      <dgm:prSet/>
      <dgm:spPr/>
      <dgm:t>
        <a:bodyPr/>
        <a:lstStyle/>
        <a:p>
          <a:endParaRPr lang="en-US"/>
        </a:p>
      </dgm:t>
    </dgm:pt>
    <dgm:pt modelId="{DE26A90A-08ED-44AB-A832-F278D4615B08}">
      <dgm:prSet/>
      <dgm:spPr/>
      <dgm:t>
        <a:bodyPr/>
        <a:lstStyle/>
        <a:p>
          <a:pPr>
            <a:lnSpc>
              <a:spcPct val="100000"/>
            </a:lnSpc>
          </a:pPr>
          <a:r>
            <a:rPr lang="en-US" b="1" i="0"/>
            <a:t>Survey Questions</a:t>
          </a:r>
          <a:r>
            <a:rPr lang="en-US" b="0" i="0"/>
            <a:t>: The survey consists of </a:t>
          </a:r>
          <a:r>
            <a:rPr lang="en-US" b="1" i="0"/>
            <a:t>20 questions</a:t>
          </a:r>
          <a:r>
            <a:rPr lang="en-US" b="0" i="0"/>
            <a:t>, incorporating multiple-choice and ranking formats. Questions cover a range of topics including preferred company size, job opportunities, salary expectations, professional development preferences, mentorship, and benefits prioritization.</a:t>
          </a:r>
          <a:endParaRPr lang="en-US"/>
        </a:p>
      </dgm:t>
    </dgm:pt>
    <dgm:pt modelId="{26F03E17-62B9-4495-809B-5618BB2BEB40}" type="parTrans" cxnId="{8B9D574D-F7F7-4FA4-B19A-08F78EFC5CFE}">
      <dgm:prSet/>
      <dgm:spPr/>
      <dgm:t>
        <a:bodyPr/>
        <a:lstStyle/>
        <a:p>
          <a:endParaRPr lang="en-US"/>
        </a:p>
      </dgm:t>
    </dgm:pt>
    <dgm:pt modelId="{2CC02C57-1294-4244-9587-8D6A99499AA5}" type="sibTrans" cxnId="{8B9D574D-F7F7-4FA4-B19A-08F78EFC5CFE}">
      <dgm:prSet/>
      <dgm:spPr/>
      <dgm:t>
        <a:bodyPr/>
        <a:lstStyle/>
        <a:p>
          <a:endParaRPr lang="en-US"/>
        </a:p>
      </dgm:t>
    </dgm:pt>
    <dgm:pt modelId="{85F1C20B-6179-411A-9404-97C6D56AE0FE}">
      <dgm:prSet/>
      <dgm:spPr/>
      <dgm:t>
        <a:bodyPr/>
        <a:lstStyle/>
        <a:p>
          <a:pPr>
            <a:lnSpc>
              <a:spcPct val="100000"/>
            </a:lnSpc>
          </a:pPr>
          <a:r>
            <a:rPr lang="en-US" b="1" i="0"/>
            <a:t>Focus Area</a:t>
          </a:r>
          <a:r>
            <a:rPr lang="en-US" b="0" i="0"/>
            <a:t>: Factors influencing the choice of employers and importance of professional development opportunities, mentorship, and benefits.</a:t>
          </a:r>
          <a:endParaRPr lang="en-US"/>
        </a:p>
      </dgm:t>
    </dgm:pt>
    <dgm:pt modelId="{CD0A164F-B092-47F2-AF95-5FD639C1E990}" type="parTrans" cxnId="{B7F6EA4A-A0D5-499C-8AFD-AAFD858B8C62}">
      <dgm:prSet/>
      <dgm:spPr/>
      <dgm:t>
        <a:bodyPr/>
        <a:lstStyle/>
        <a:p>
          <a:endParaRPr lang="en-US"/>
        </a:p>
      </dgm:t>
    </dgm:pt>
    <dgm:pt modelId="{8D418D82-7815-4C78-B97E-F2F92539D864}" type="sibTrans" cxnId="{B7F6EA4A-A0D5-499C-8AFD-AAFD858B8C62}">
      <dgm:prSet/>
      <dgm:spPr/>
      <dgm:t>
        <a:bodyPr/>
        <a:lstStyle/>
        <a:p>
          <a:endParaRPr lang="en-US"/>
        </a:p>
      </dgm:t>
    </dgm:pt>
    <dgm:pt modelId="{4184BD19-C931-4554-A2BA-7438AC91CF23}">
      <dgm:prSet/>
      <dgm:spPr/>
      <dgm:t>
        <a:bodyPr/>
        <a:lstStyle/>
        <a:p>
          <a:pPr>
            <a:lnSpc>
              <a:spcPct val="100000"/>
            </a:lnSpc>
          </a:pPr>
          <a:r>
            <a:rPr lang="en-US" b="1" i="0"/>
            <a:t>Data Analysis</a:t>
          </a:r>
          <a:r>
            <a:rPr lang="en-US" b="0" i="0"/>
            <a:t>: Data collected from the survey responses will be analyzed to identify trends, preferences, and priorities among respondents. Findings will provide guidance on areas of improvement to attract and retain talent in computer sciences, software engineering, and data science students.</a:t>
          </a:r>
          <a:endParaRPr lang="en-US"/>
        </a:p>
      </dgm:t>
    </dgm:pt>
    <dgm:pt modelId="{C802CD0F-0A5B-427A-9CFB-EB3192873876}" type="parTrans" cxnId="{D5EBA6EF-6E1E-4D51-96C1-41F6A1FB7DB5}">
      <dgm:prSet/>
      <dgm:spPr/>
      <dgm:t>
        <a:bodyPr/>
        <a:lstStyle/>
        <a:p>
          <a:endParaRPr lang="en-US"/>
        </a:p>
      </dgm:t>
    </dgm:pt>
    <dgm:pt modelId="{24BDCBA3-EB10-4B3D-9DD0-DBDF4452401E}" type="sibTrans" cxnId="{D5EBA6EF-6E1E-4D51-96C1-41F6A1FB7DB5}">
      <dgm:prSet/>
      <dgm:spPr/>
      <dgm:t>
        <a:bodyPr/>
        <a:lstStyle/>
        <a:p>
          <a:endParaRPr lang="en-US"/>
        </a:p>
      </dgm:t>
    </dgm:pt>
    <dgm:pt modelId="{17A8E452-0DCD-4EF2-97FF-FB7ED57309F4}" type="pres">
      <dgm:prSet presAssocID="{FCDC9719-B1EE-45A1-AEF4-B009995A6A9B}" presName="root" presStyleCnt="0">
        <dgm:presLayoutVars>
          <dgm:dir/>
          <dgm:resizeHandles val="exact"/>
        </dgm:presLayoutVars>
      </dgm:prSet>
      <dgm:spPr/>
    </dgm:pt>
    <dgm:pt modelId="{64EED04E-4904-412F-B2D8-EC34ED6E77B8}" type="pres">
      <dgm:prSet presAssocID="{CE221625-4864-4A47-B0DE-094684D3B5CE}" presName="compNode" presStyleCnt="0"/>
      <dgm:spPr/>
    </dgm:pt>
    <dgm:pt modelId="{0386A086-7082-4802-A351-1623C1407115}" type="pres">
      <dgm:prSet presAssocID="{CE221625-4864-4A47-B0DE-094684D3B5CE}" presName="bgRect" presStyleLbl="bgShp" presStyleIdx="0" presStyleCnt="4"/>
      <dgm:spPr/>
    </dgm:pt>
    <dgm:pt modelId="{C8A40E7E-8EE8-4400-8C58-502A9556F97C}" type="pres">
      <dgm:prSet presAssocID="{CE221625-4864-4A47-B0DE-094684D3B5C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56B78395-9998-46A2-BD9A-FBE25AC1F60A}" type="pres">
      <dgm:prSet presAssocID="{CE221625-4864-4A47-B0DE-094684D3B5CE}" presName="spaceRect" presStyleCnt="0"/>
      <dgm:spPr/>
    </dgm:pt>
    <dgm:pt modelId="{02158226-2135-4D78-B8E0-172799B6488E}" type="pres">
      <dgm:prSet presAssocID="{CE221625-4864-4A47-B0DE-094684D3B5CE}" presName="parTx" presStyleLbl="revTx" presStyleIdx="0" presStyleCnt="4">
        <dgm:presLayoutVars>
          <dgm:chMax val="0"/>
          <dgm:chPref val="0"/>
        </dgm:presLayoutVars>
      </dgm:prSet>
      <dgm:spPr/>
    </dgm:pt>
    <dgm:pt modelId="{223B378C-0D52-494C-84CB-E4B84C5DA02C}" type="pres">
      <dgm:prSet presAssocID="{372D6A73-111C-4EE3-AA84-4562F61CC458}" presName="sibTrans" presStyleCnt="0"/>
      <dgm:spPr/>
    </dgm:pt>
    <dgm:pt modelId="{EB610F1B-A390-4847-B24C-7E19B8D39EDA}" type="pres">
      <dgm:prSet presAssocID="{DE26A90A-08ED-44AB-A832-F278D4615B08}" presName="compNode" presStyleCnt="0"/>
      <dgm:spPr/>
    </dgm:pt>
    <dgm:pt modelId="{A90BB577-80BE-4731-BC8C-600F885ACAD7}" type="pres">
      <dgm:prSet presAssocID="{DE26A90A-08ED-44AB-A832-F278D4615B08}" presName="bgRect" presStyleLbl="bgShp" presStyleIdx="1" presStyleCnt="4"/>
      <dgm:spPr/>
    </dgm:pt>
    <dgm:pt modelId="{BAEDAA6C-787D-482D-A248-83FC417FA037}" type="pres">
      <dgm:prSet presAssocID="{DE26A90A-08ED-44AB-A832-F278D4615B0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208F7F57-A031-4B5F-9A62-EE5EFCAFF630}" type="pres">
      <dgm:prSet presAssocID="{DE26A90A-08ED-44AB-A832-F278D4615B08}" presName="spaceRect" presStyleCnt="0"/>
      <dgm:spPr/>
    </dgm:pt>
    <dgm:pt modelId="{2C7DF458-F98C-4F13-9FBD-DAC92E5F65F5}" type="pres">
      <dgm:prSet presAssocID="{DE26A90A-08ED-44AB-A832-F278D4615B08}" presName="parTx" presStyleLbl="revTx" presStyleIdx="1" presStyleCnt="4">
        <dgm:presLayoutVars>
          <dgm:chMax val="0"/>
          <dgm:chPref val="0"/>
        </dgm:presLayoutVars>
      </dgm:prSet>
      <dgm:spPr/>
    </dgm:pt>
    <dgm:pt modelId="{9EA29FCA-275F-4C70-8153-D6386D79DE10}" type="pres">
      <dgm:prSet presAssocID="{2CC02C57-1294-4244-9587-8D6A99499AA5}" presName="sibTrans" presStyleCnt="0"/>
      <dgm:spPr/>
    </dgm:pt>
    <dgm:pt modelId="{455FD138-AC82-4B3B-BEAE-62BB097BE496}" type="pres">
      <dgm:prSet presAssocID="{85F1C20B-6179-411A-9404-97C6D56AE0FE}" presName="compNode" presStyleCnt="0"/>
      <dgm:spPr/>
    </dgm:pt>
    <dgm:pt modelId="{46ABE8C3-E397-47D2-BBDD-E2EB13D82837}" type="pres">
      <dgm:prSet presAssocID="{85F1C20B-6179-411A-9404-97C6D56AE0FE}" presName="bgRect" presStyleLbl="bgShp" presStyleIdx="2" presStyleCnt="4"/>
      <dgm:spPr/>
    </dgm:pt>
    <dgm:pt modelId="{C2EF3333-255C-44B5-9D39-0378A534CBC5}" type="pres">
      <dgm:prSet presAssocID="{85F1C20B-6179-411A-9404-97C6D56AE0F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aduation Cap"/>
        </a:ext>
      </dgm:extLst>
    </dgm:pt>
    <dgm:pt modelId="{C8F7C39D-D23F-411E-B7DB-0181103C6D68}" type="pres">
      <dgm:prSet presAssocID="{85F1C20B-6179-411A-9404-97C6D56AE0FE}" presName="spaceRect" presStyleCnt="0"/>
      <dgm:spPr/>
    </dgm:pt>
    <dgm:pt modelId="{1D341AE2-39AF-4C44-82CD-47092AC98440}" type="pres">
      <dgm:prSet presAssocID="{85F1C20B-6179-411A-9404-97C6D56AE0FE}" presName="parTx" presStyleLbl="revTx" presStyleIdx="2" presStyleCnt="4">
        <dgm:presLayoutVars>
          <dgm:chMax val="0"/>
          <dgm:chPref val="0"/>
        </dgm:presLayoutVars>
      </dgm:prSet>
      <dgm:spPr/>
    </dgm:pt>
    <dgm:pt modelId="{ED8C73F8-002F-464D-A503-92F8E10652DB}" type="pres">
      <dgm:prSet presAssocID="{8D418D82-7815-4C78-B97E-F2F92539D864}" presName="sibTrans" presStyleCnt="0"/>
      <dgm:spPr/>
    </dgm:pt>
    <dgm:pt modelId="{075A7ED7-CCD3-447E-83C8-DDD51D9CC9B0}" type="pres">
      <dgm:prSet presAssocID="{4184BD19-C931-4554-A2BA-7438AC91CF23}" presName="compNode" presStyleCnt="0"/>
      <dgm:spPr/>
    </dgm:pt>
    <dgm:pt modelId="{7EBC716F-0E70-4E97-9191-3D67EA905209}" type="pres">
      <dgm:prSet presAssocID="{4184BD19-C931-4554-A2BA-7438AC91CF23}" presName="bgRect" presStyleLbl="bgShp" presStyleIdx="3" presStyleCnt="4"/>
      <dgm:spPr/>
    </dgm:pt>
    <dgm:pt modelId="{D7F61E7A-E96E-4E21-B8CF-E643AEAD324C}" type="pres">
      <dgm:prSet presAssocID="{4184BD19-C931-4554-A2BA-7438AC91CF2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7B0F8FA-EBEA-42FF-A8AC-35470A023DD6}" type="pres">
      <dgm:prSet presAssocID="{4184BD19-C931-4554-A2BA-7438AC91CF23}" presName="spaceRect" presStyleCnt="0"/>
      <dgm:spPr/>
    </dgm:pt>
    <dgm:pt modelId="{575F1EE5-8EAC-4DC3-B951-67A70FC8887C}" type="pres">
      <dgm:prSet presAssocID="{4184BD19-C931-4554-A2BA-7438AC91CF23}" presName="parTx" presStyleLbl="revTx" presStyleIdx="3" presStyleCnt="4">
        <dgm:presLayoutVars>
          <dgm:chMax val="0"/>
          <dgm:chPref val="0"/>
        </dgm:presLayoutVars>
      </dgm:prSet>
      <dgm:spPr/>
    </dgm:pt>
  </dgm:ptLst>
  <dgm:cxnLst>
    <dgm:cxn modelId="{B7F6EA4A-A0D5-499C-8AFD-AAFD858B8C62}" srcId="{FCDC9719-B1EE-45A1-AEF4-B009995A6A9B}" destId="{85F1C20B-6179-411A-9404-97C6D56AE0FE}" srcOrd="2" destOrd="0" parTransId="{CD0A164F-B092-47F2-AF95-5FD639C1E990}" sibTransId="{8D418D82-7815-4C78-B97E-F2F92539D864}"/>
    <dgm:cxn modelId="{8B9D574D-F7F7-4FA4-B19A-08F78EFC5CFE}" srcId="{FCDC9719-B1EE-45A1-AEF4-B009995A6A9B}" destId="{DE26A90A-08ED-44AB-A832-F278D4615B08}" srcOrd="1" destOrd="0" parTransId="{26F03E17-62B9-4495-809B-5618BB2BEB40}" sibTransId="{2CC02C57-1294-4244-9587-8D6A99499AA5}"/>
    <dgm:cxn modelId="{79052174-60C1-48D8-B336-B173CDCB3AB3}" type="presOf" srcId="{FCDC9719-B1EE-45A1-AEF4-B009995A6A9B}" destId="{17A8E452-0DCD-4EF2-97FF-FB7ED57309F4}" srcOrd="0" destOrd="0" presId="urn:microsoft.com/office/officeart/2018/2/layout/IconVerticalSolidList"/>
    <dgm:cxn modelId="{834B5279-E4DF-43FE-9B73-E23207791ADF}" type="presOf" srcId="{DE26A90A-08ED-44AB-A832-F278D4615B08}" destId="{2C7DF458-F98C-4F13-9FBD-DAC92E5F65F5}" srcOrd="0" destOrd="0" presId="urn:microsoft.com/office/officeart/2018/2/layout/IconVerticalSolidList"/>
    <dgm:cxn modelId="{1446BBA8-C2B4-44AD-B9C7-8DABC925517E}" type="presOf" srcId="{CE221625-4864-4A47-B0DE-094684D3B5CE}" destId="{02158226-2135-4D78-B8E0-172799B6488E}" srcOrd="0" destOrd="0" presId="urn:microsoft.com/office/officeart/2018/2/layout/IconVerticalSolidList"/>
    <dgm:cxn modelId="{AC7E28AE-43DF-4B88-8F05-586A7555C0C1}" type="presOf" srcId="{85F1C20B-6179-411A-9404-97C6D56AE0FE}" destId="{1D341AE2-39AF-4C44-82CD-47092AC98440}" srcOrd="0" destOrd="0" presId="urn:microsoft.com/office/officeart/2018/2/layout/IconVerticalSolidList"/>
    <dgm:cxn modelId="{3431B7B1-60DA-4F46-BC7C-DF147C97D1AB}" srcId="{FCDC9719-B1EE-45A1-AEF4-B009995A6A9B}" destId="{CE221625-4864-4A47-B0DE-094684D3B5CE}" srcOrd="0" destOrd="0" parTransId="{88BAA6B0-9372-4E29-9D29-9C9AB0365375}" sibTransId="{372D6A73-111C-4EE3-AA84-4562F61CC458}"/>
    <dgm:cxn modelId="{46B7E4D6-F64D-4CA9-BDF9-1F999D240AC6}" type="presOf" srcId="{4184BD19-C931-4554-A2BA-7438AC91CF23}" destId="{575F1EE5-8EAC-4DC3-B951-67A70FC8887C}" srcOrd="0" destOrd="0" presId="urn:microsoft.com/office/officeart/2018/2/layout/IconVerticalSolidList"/>
    <dgm:cxn modelId="{D5EBA6EF-6E1E-4D51-96C1-41F6A1FB7DB5}" srcId="{FCDC9719-B1EE-45A1-AEF4-B009995A6A9B}" destId="{4184BD19-C931-4554-A2BA-7438AC91CF23}" srcOrd="3" destOrd="0" parTransId="{C802CD0F-0A5B-427A-9CFB-EB3192873876}" sibTransId="{24BDCBA3-EB10-4B3D-9DD0-DBDF4452401E}"/>
    <dgm:cxn modelId="{37CED736-1B81-4CCB-9E2D-6FC822307B88}" type="presParOf" srcId="{17A8E452-0DCD-4EF2-97FF-FB7ED57309F4}" destId="{64EED04E-4904-412F-B2D8-EC34ED6E77B8}" srcOrd="0" destOrd="0" presId="urn:microsoft.com/office/officeart/2018/2/layout/IconVerticalSolidList"/>
    <dgm:cxn modelId="{82F7E197-90E6-43F5-AA0C-CBEC4AB6DB7E}" type="presParOf" srcId="{64EED04E-4904-412F-B2D8-EC34ED6E77B8}" destId="{0386A086-7082-4802-A351-1623C1407115}" srcOrd="0" destOrd="0" presId="urn:microsoft.com/office/officeart/2018/2/layout/IconVerticalSolidList"/>
    <dgm:cxn modelId="{73A992AC-7F66-4F17-B527-E58612EA639C}" type="presParOf" srcId="{64EED04E-4904-412F-B2D8-EC34ED6E77B8}" destId="{C8A40E7E-8EE8-4400-8C58-502A9556F97C}" srcOrd="1" destOrd="0" presId="urn:microsoft.com/office/officeart/2018/2/layout/IconVerticalSolidList"/>
    <dgm:cxn modelId="{3A244C3B-0E6A-4C2D-BA22-CD6709BC6071}" type="presParOf" srcId="{64EED04E-4904-412F-B2D8-EC34ED6E77B8}" destId="{56B78395-9998-46A2-BD9A-FBE25AC1F60A}" srcOrd="2" destOrd="0" presId="urn:microsoft.com/office/officeart/2018/2/layout/IconVerticalSolidList"/>
    <dgm:cxn modelId="{2548AC45-4BE1-44A6-A672-D8FC60FCC6CB}" type="presParOf" srcId="{64EED04E-4904-412F-B2D8-EC34ED6E77B8}" destId="{02158226-2135-4D78-B8E0-172799B6488E}" srcOrd="3" destOrd="0" presId="urn:microsoft.com/office/officeart/2018/2/layout/IconVerticalSolidList"/>
    <dgm:cxn modelId="{2D52E1F7-8DBF-4F3A-B9A7-F7E91F371F44}" type="presParOf" srcId="{17A8E452-0DCD-4EF2-97FF-FB7ED57309F4}" destId="{223B378C-0D52-494C-84CB-E4B84C5DA02C}" srcOrd="1" destOrd="0" presId="urn:microsoft.com/office/officeart/2018/2/layout/IconVerticalSolidList"/>
    <dgm:cxn modelId="{6EA1A6EC-E345-49C0-BD0D-1F14C72A7ADC}" type="presParOf" srcId="{17A8E452-0DCD-4EF2-97FF-FB7ED57309F4}" destId="{EB610F1B-A390-4847-B24C-7E19B8D39EDA}" srcOrd="2" destOrd="0" presId="urn:microsoft.com/office/officeart/2018/2/layout/IconVerticalSolidList"/>
    <dgm:cxn modelId="{131B4B6A-5FCE-4889-A5B6-03B49E197B06}" type="presParOf" srcId="{EB610F1B-A390-4847-B24C-7E19B8D39EDA}" destId="{A90BB577-80BE-4731-BC8C-600F885ACAD7}" srcOrd="0" destOrd="0" presId="urn:microsoft.com/office/officeart/2018/2/layout/IconVerticalSolidList"/>
    <dgm:cxn modelId="{47C511C2-C8B8-4808-BD53-508735C0B98D}" type="presParOf" srcId="{EB610F1B-A390-4847-B24C-7E19B8D39EDA}" destId="{BAEDAA6C-787D-482D-A248-83FC417FA037}" srcOrd="1" destOrd="0" presId="urn:microsoft.com/office/officeart/2018/2/layout/IconVerticalSolidList"/>
    <dgm:cxn modelId="{13B9018A-F79F-44E4-8635-2DA7D2BA1432}" type="presParOf" srcId="{EB610F1B-A390-4847-B24C-7E19B8D39EDA}" destId="{208F7F57-A031-4B5F-9A62-EE5EFCAFF630}" srcOrd="2" destOrd="0" presId="urn:microsoft.com/office/officeart/2018/2/layout/IconVerticalSolidList"/>
    <dgm:cxn modelId="{5E34DD1E-1B4F-4E91-B994-C1A545451CA0}" type="presParOf" srcId="{EB610F1B-A390-4847-B24C-7E19B8D39EDA}" destId="{2C7DF458-F98C-4F13-9FBD-DAC92E5F65F5}" srcOrd="3" destOrd="0" presId="urn:microsoft.com/office/officeart/2018/2/layout/IconVerticalSolidList"/>
    <dgm:cxn modelId="{637AD866-46F4-47B8-B850-DADCF0923E46}" type="presParOf" srcId="{17A8E452-0DCD-4EF2-97FF-FB7ED57309F4}" destId="{9EA29FCA-275F-4C70-8153-D6386D79DE10}" srcOrd="3" destOrd="0" presId="urn:microsoft.com/office/officeart/2018/2/layout/IconVerticalSolidList"/>
    <dgm:cxn modelId="{93656676-BD15-4AE5-994E-19527B101F2F}" type="presParOf" srcId="{17A8E452-0DCD-4EF2-97FF-FB7ED57309F4}" destId="{455FD138-AC82-4B3B-BEAE-62BB097BE496}" srcOrd="4" destOrd="0" presId="urn:microsoft.com/office/officeart/2018/2/layout/IconVerticalSolidList"/>
    <dgm:cxn modelId="{986FAC52-559D-43B2-A376-C703965F883B}" type="presParOf" srcId="{455FD138-AC82-4B3B-BEAE-62BB097BE496}" destId="{46ABE8C3-E397-47D2-BBDD-E2EB13D82837}" srcOrd="0" destOrd="0" presId="urn:microsoft.com/office/officeart/2018/2/layout/IconVerticalSolidList"/>
    <dgm:cxn modelId="{E2D20357-5AB9-49AA-8F84-139D49FD8606}" type="presParOf" srcId="{455FD138-AC82-4B3B-BEAE-62BB097BE496}" destId="{C2EF3333-255C-44B5-9D39-0378A534CBC5}" srcOrd="1" destOrd="0" presId="urn:microsoft.com/office/officeart/2018/2/layout/IconVerticalSolidList"/>
    <dgm:cxn modelId="{8D422FE1-F97B-42E0-9B7D-1C2343E8E5C1}" type="presParOf" srcId="{455FD138-AC82-4B3B-BEAE-62BB097BE496}" destId="{C8F7C39D-D23F-411E-B7DB-0181103C6D68}" srcOrd="2" destOrd="0" presId="urn:microsoft.com/office/officeart/2018/2/layout/IconVerticalSolidList"/>
    <dgm:cxn modelId="{DCD63882-0E0B-4785-B756-F7F0A58DF1D6}" type="presParOf" srcId="{455FD138-AC82-4B3B-BEAE-62BB097BE496}" destId="{1D341AE2-39AF-4C44-82CD-47092AC98440}" srcOrd="3" destOrd="0" presId="urn:microsoft.com/office/officeart/2018/2/layout/IconVerticalSolidList"/>
    <dgm:cxn modelId="{63DB17AC-6094-4D20-896A-04A530BA7B61}" type="presParOf" srcId="{17A8E452-0DCD-4EF2-97FF-FB7ED57309F4}" destId="{ED8C73F8-002F-464D-A503-92F8E10652DB}" srcOrd="5" destOrd="0" presId="urn:microsoft.com/office/officeart/2018/2/layout/IconVerticalSolidList"/>
    <dgm:cxn modelId="{09E5C44B-C93E-4CBA-AFF4-5B5662E37C12}" type="presParOf" srcId="{17A8E452-0DCD-4EF2-97FF-FB7ED57309F4}" destId="{075A7ED7-CCD3-447E-83C8-DDD51D9CC9B0}" srcOrd="6" destOrd="0" presId="urn:microsoft.com/office/officeart/2018/2/layout/IconVerticalSolidList"/>
    <dgm:cxn modelId="{513CEF7C-AC7E-44BB-9366-8EA936EFCC27}" type="presParOf" srcId="{075A7ED7-CCD3-447E-83C8-DDD51D9CC9B0}" destId="{7EBC716F-0E70-4E97-9191-3D67EA905209}" srcOrd="0" destOrd="0" presId="urn:microsoft.com/office/officeart/2018/2/layout/IconVerticalSolidList"/>
    <dgm:cxn modelId="{941F4093-6313-4B6A-B9DD-9FB5FD9F2B55}" type="presParOf" srcId="{075A7ED7-CCD3-447E-83C8-DDD51D9CC9B0}" destId="{D7F61E7A-E96E-4E21-B8CF-E643AEAD324C}" srcOrd="1" destOrd="0" presId="urn:microsoft.com/office/officeart/2018/2/layout/IconVerticalSolidList"/>
    <dgm:cxn modelId="{58936A4D-1DAD-4100-B206-7AFC66805E76}" type="presParOf" srcId="{075A7ED7-CCD3-447E-83C8-DDD51D9CC9B0}" destId="{97B0F8FA-EBEA-42FF-A8AC-35470A023DD6}" srcOrd="2" destOrd="0" presId="urn:microsoft.com/office/officeart/2018/2/layout/IconVerticalSolidList"/>
    <dgm:cxn modelId="{4608C0E1-AC4A-4EE5-A798-522E732142DF}" type="presParOf" srcId="{075A7ED7-CCD3-447E-83C8-DDD51D9CC9B0}" destId="{575F1EE5-8EAC-4DC3-B951-67A70FC888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691B06-9210-40A9-B597-F1C5DECAFC8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F92A7F56-AB83-4722-9CB8-EF8380087EA4}">
      <dgm:prSet/>
      <dgm:spPr/>
      <dgm:t>
        <a:bodyPr/>
        <a:lstStyle/>
        <a:p>
          <a:pPr>
            <a:lnSpc>
              <a:spcPct val="100000"/>
            </a:lnSpc>
          </a:pPr>
          <a:r>
            <a:rPr lang="en-US" b="0" i="0"/>
            <a:t>Initially included broader topics such as diversity, remote job options, and various employer offerings. Narrowed down to specific key components: </a:t>
          </a:r>
          <a:r>
            <a:rPr lang="en-US" b="1" i="0"/>
            <a:t>Learning Opportunities/Resources</a:t>
          </a:r>
          <a:r>
            <a:rPr lang="en-US" b="0" i="0"/>
            <a:t> and </a:t>
          </a:r>
          <a:r>
            <a:rPr lang="en-US" b="1" i="0"/>
            <a:t>Work Compensation/Benefits</a:t>
          </a:r>
          <a:r>
            <a:rPr lang="en-US" b="0" i="0"/>
            <a:t>.</a:t>
          </a:r>
          <a:endParaRPr lang="en-US"/>
        </a:p>
      </dgm:t>
    </dgm:pt>
    <dgm:pt modelId="{8E890C3F-297A-4F46-B85C-4723AFA91105}" type="parTrans" cxnId="{266A961C-4C04-42D4-833C-B7207405AA18}">
      <dgm:prSet/>
      <dgm:spPr/>
      <dgm:t>
        <a:bodyPr/>
        <a:lstStyle/>
        <a:p>
          <a:endParaRPr lang="en-US"/>
        </a:p>
      </dgm:t>
    </dgm:pt>
    <dgm:pt modelId="{25E9BCEF-E7AF-4B6D-B21F-C75A515B39F6}" type="sibTrans" cxnId="{266A961C-4C04-42D4-833C-B7207405AA18}">
      <dgm:prSet/>
      <dgm:spPr/>
      <dgm:t>
        <a:bodyPr/>
        <a:lstStyle/>
        <a:p>
          <a:endParaRPr lang="en-US"/>
        </a:p>
      </dgm:t>
    </dgm:pt>
    <dgm:pt modelId="{CA175864-DA90-4BE3-8F36-8E8BB88095A1}">
      <dgm:prSet/>
      <dgm:spPr/>
      <dgm:t>
        <a:bodyPr/>
        <a:lstStyle/>
        <a:p>
          <a:pPr>
            <a:lnSpc>
              <a:spcPct val="100000"/>
            </a:lnSpc>
          </a:pPr>
          <a:r>
            <a:rPr lang="en-US" b="1" i="0"/>
            <a:t>Question Format</a:t>
          </a:r>
          <a:r>
            <a:rPr lang="en-US" b="0" i="0"/>
            <a:t>: Initially included open-ended questions for qualitative insights but switched to closed-ended questions in form of multiple and ranking choices for more accurate and quantifiable data analysis.</a:t>
          </a:r>
          <a:endParaRPr lang="en-US"/>
        </a:p>
      </dgm:t>
    </dgm:pt>
    <dgm:pt modelId="{9D3600D7-5E14-42F3-8624-B5BCD8702AB5}" type="parTrans" cxnId="{B5545955-1FDA-4095-B567-EB4CE4B35CA1}">
      <dgm:prSet/>
      <dgm:spPr/>
      <dgm:t>
        <a:bodyPr/>
        <a:lstStyle/>
        <a:p>
          <a:endParaRPr lang="en-US"/>
        </a:p>
      </dgm:t>
    </dgm:pt>
    <dgm:pt modelId="{010C4B4B-B87C-478F-B83A-C97529095652}" type="sibTrans" cxnId="{B5545955-1FDA-4095-B567-EB4CE4B35CA1}">
      <dgm:prSet/>
      <dgm:spPr/>
      <dgm:t>
        <a:bodyPr/>
        <a:lstStyle/>
        <a:p>
          <a:endParaRPr lang="en-US"/>
        </a:p>
      </dgm:t>
    </dgm:pt>
    <dgm:pt modelId="{BC2EA5B2-62F5-4A17-9FFC-3E394521FB7C}">
      <dgm:prSet/>
      <dgm:spPr/>
      <dgm:t>
        <a:bodyPr/>
        <a:lstStyle/>
        <a:p>
          <a:pPr>
            <a:lnSpc>
              <a:spcPct val="100000"/>
            </a:lnSpc>
          </a:pPr>
          <a:r>
            <a:rPr lang="en-US" b="1" i="0"/>
            <a:t>Software used: </a:t>
          </a:r>
          <a:r>
            <a:rPr lang="en-US" b="0" i="0"/>
            <a:t>Used Typeform based on recommendations and features we needed for the question, and we decided on using </a:t>
          </a:r>
          <a:r>
            <a:rPr lang="en-US" b="0" i="0" err="1"/>
            <a:t>PowerBI</a:t>
          </a:r>
          <a:r>
            <a:rPr lang="en-US" b="0" i="0"/>
            <a:t> because it is better for data analysis and visualization. </a:t>
          </a:r>
          <a:endParaRPr lang="en-US"/>
        </a:p>
      </dgm:t>
    </dgm:pt>
    <dgm:pt modelId="{E6AC3229-D091-4BA7-AF4B-DE58B80467E9}" type="parTrans" cxnId="{EF90FF64-8AE0-47ED-8F75-863E79994758}">
      <dgm:prSet/>
      <dgm:spPr/>
      <dgm:t>
        <a:bodyPr/>
        <a:lstStyle/>
        <a:p>
          <a:endParaRPr lang="en-US"/>
        </a:p>
      </dgm:t>
    </dgm:pt>
    <dgm:pt modelId="{BA14236B-ACAD-438B-9923-ADDA4A46D11F}" type="sibTrans" cxnId="{EF90FF64-8AE0-47ED-8F75-863E79994758}">
      <dgm:prSet/>
      <dgm:spPr/>
      <dgm:t>
        <a:bodyPr/>
        <a:lstStyle/>
        <a:p>
          <a:endParaRPr lang="en-US"/>
        </a:p>
      </dgm:t>
    </dgm:pt>
    <dgm:pt modelId="{6563F636-886A-4719-B72A-8226E6D5E5A9}" type="pres">
      <dgm:prSet presAssocID="{01691B06-9210-40A9-B597-F1C5DECAFC8C}" presName="root" presStyleCnt="0">
        <dgm:presLayoutVars>
          <dgm:dir/>
          <dgm:resizeHandles val="exact"/>
        </dgm:presLayoutVars>
      </dgm:prSet>
      <dgm:spPr/>
    </dgm:pt>
    <dgm:pt modelId="{CA9AA75A-F14F-4058-98B5-8C1418D281DE}" type="pres">
      <dgm:prSet presAssocID="{F92A7F56-AB83-4722-9CB8-EF8380087EA4}" presName="compNode" presStyleCnt="0"/>
      <dgm:spPr/>
    </dgm:pt>
    <dgm:pt modelId="{D830E7C1-FBC9-4FBA-A0C6-FC16F920F042}" type="pres">
      <dgm:prSet presAssocID="{F92A7F56-AB83-4722-9CB8-EF8380087EA4}" presName="bgRect" presStyleLbl="bgShp" presStyleIdx="0" presStyleCnt="3"/>
      <dgm:spPr/>
    </dgm:pt>
    <dgm:pt modelId="{93221784-98BA-4279-9A2B-701E5028077A}" type="pres">
      <dgm:prSet presAssocID="{F92A7F56-AB83-4722-9CB8-EF8380087EA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ploma Roll"/>
        </a:ext>
      </dgm:extLst>
    </dgm:pt>
    <dgm:pt modelId="{5C72B33C-0EB0-4FAE-BB8F-47F66B353186}" type="pres">
      <dgm:prSet presAssocID="{F92A7F56-AB83-4722-9CB8-EF8380087EA4}" presName="spaceRect" presStyleCnt="0"/>
      <dgm:spPr/>
    </dgm:pt>
    <dgm:pt modelId="{734A9E8B-5D10-4D44-A006-F9B9F2B329C1}" type="pres">
      <dgm:prSet presAssocID="{F92A7F56-AB83-4722-9CB8-EF8380087EA4}" presName="parTx" presStyleLbl="revTx" presStyleIdx="0" presStyleCnt="3">
        <dgm:presLayoutVars>
          <dgm:chMax val="0"/>
          <dgm:chPref val="0"/>
        </dgm:presLayoutVars>
      </dgm:prSet>
      <dgm:spPr/>
    </dgm:pt>
    <dgm:pt modelId="{09B720F0-94C2-4A28-A46C-D006541AD54F}" type="pres">
      <dgm:prSet presAssocID="{25E9BCEF-E7AF-4B6D-B21F-C75A515B39F6}" presName="sibTrans" presStyleCnt="0"/>
      <dgm:spPr/>
    </dgm:pt>
    <dgm:pt modelId="{FC66314C-BCD1-49D3-B441-D33EA6F8334E}" type="pres">
      <dgm:prSet presAssocID="{CA175864-DA90-4BE3-8F36-8E8BB88095A1}" presName="compNode" presStyleCnt="0"/>
      <dgm:spPr/>
    </dgm:pt>
    <dgm:pt modelId="{5AFF56D8-30A3-4908-ABEA-732F3E12BA2A}" type="pres">
      <dgm:prSet presAssocID="{CA175864-DA90-4BE3-8F36-8E8BB88095A1}" presName="bgRect" presStyleLbl="bgShp" presStyleIdx="1" presStyleCnt="3"/>
      <dgm:spPr/>
    </dgm:pt>
    <dgm:pt modelId="{2D715417-0B59-4FC7-BE2D-D6F2A1F22329}" type="pres">
      <dgm:prSet presAssocID="{CA175864-DA90-4BE3-8F36-8E8BB88095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8192C680-AA96-4E7B-B606-6F365C956E57}" type="pres">
      <dgm:prSet presAssocID="{CA175864-DA90-4BE3-8F36-8E8BB88095A1}" presName="spaceRect" presStyleCnt="0"/>
      <dgm:spPr/>
    </dgm:pt>
    <dgm:pt modelId="{08294F9A-D26D-4790-B5E0-A0AC2DA8C7C4}" type="pres">
      <dgm:prSet presAssocID="{CA175864-DA90-4BE3-8F36-8E8BB88095A1}" presName="parTx" presStyleLbl="revTx" presStyleIdx="1" presStyleCnt="3">
        <dgm:presLayoutVars>
          <dgm:chMax val="0"/>
          <dgm:chPref val="0"/>
        </dgm:presLayoutVars>
      </dgm:prSet>
      <dgm:spPr/>
    </dgm:pt>
    <dgm:pt modelId="{4C68422F-48AA-4056-AD13-D4377C5FF061}" type="pres">
      <dgm:prSet presAssocID="{010C4B4B-B87C-478F-B83A-C97529095652}" presName="sibTrans" presStyleCnt="0"/>
      <dgm:spPr/>
    </dgm:pt>
    <dgm:pt modelId="{0DA4A275-CF1A-43AB-8D51-043100CFC006}" type="pres">
      <dgm:prSet presAssocID="{BC2EA5B2-62F5-4A17-9FFC-3E394521FB7C}" presName="compNode" presStyleCnt="0"/>
      <dgm:spPr/>
    </dgm:pt>
    <dgm:pt modelId="{4398E28E-6492-42C9-B854-3FBD8107B8B4}" type="pres">
      <dgm:prSet presAssocID="{BC2EA5B2-62F5-4A17-9FFC-3E394521FB7C}" presName="bgRect" presStyleLbl="bgShp" presStyleIdx="2" presStyleCnt="3"/>
      <dgm:spPr/>
    </dgm:pt>
    <dgm:pt modelId="{6DC380D4-951B-4905-BBD6-8EB207CA133C}" type="pres">
      <dgm:prSet presAssocID="{BC2EA5B2-62F5-4A17-9FFC-3E394521FB7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FC0D11BF-DBC6-4E15-9DC2-C1D319D64236}" type="pres">
      <dgm:prSet presAssocID="{BC2EA5B2-62F5-4A17-9FFC-3E394521FB7C}" presName="spaceRect" presStyleCnt="0"/>
      <dgm:spPr/>
    </dgm:pt>
    <dgm:pt modelId="{C5DA86CD-86A1-48DD-8FC8-2ACA8F6B29D1}" type="pres">
      <dgm:prSet presAssocID="{BC2EA5B2-62F5-4A17-9FFC-3E394521FB7C}" presName="parTx" presStyleLbl="revTx" presStyleIdx="2" presStyleCnt="3">
        <dgm:presLayoutVars>
          <dgm:chMax val="0"/>
          <dgm:chPref val="0"/>
        </dgm:presLayoutVars>
      </dgm:prSet>
      <dgm:spPr/>
    </dgm:pt>
  </dgm:ptLst>
  <dgm:cxnLst>
    <dgm:cxn modelId="{266A961C-4C04-42D4-833C-B7207405AA18}" srcId="{01691B06-9210-40A9-B597-F1C5DECAFC8C}" destId="{F92A7F56-AB83-4722-9CB8-EF8380087EA4}" srcOrd="0" destOrd="0" parTransId="{8E890C3F-297A-4F46-B85C-4723AFA91105}" sibTransId="{25E9BCEF-E7AF-4B6D-B21F-C75A515B39F6}"/>
    <dgm:cxn modelId="{2DE5B51D-9267-491D-B539-BFCE533186F1}" type="presOf" srcId="{F92A7F56-AB83-4722-9CB8-EF8380087EA4}" destId="{734A9E8B-5D10-4D44-A006-F9B9F2B329C1}" srcOrd="0" destOrd="0" presId="urn:microsoft.com/office/officeart/2018/2/layout/IconVerticalSolidList"/>
    <dgm:cxn modelId="{A7859021-B51B-40DD-A787-BA58C0980BCA}" type="presOf" srcId="{CA175864-DA90-4BE3-8F36-8E8BB88095A1}" destId="{08294F9A-D26D-4790-B5E0-A0AC2DA8C7C4}" srcOrd="0" destOrd="0" presId="urn:microsoft.com/office/officeart/2018/2/layout/IconVerticalSolidList"/>
    <dgm:cxn modelId="{9221B024-C965-4361-85BC-2F7DD02398BD}" type="presOf" srcId="{BC2EA5B2-62F5-4A17-9FFC-3E394521FB7C}" destId="{C5DA86CD-86A1-48DD-8FC8-2ACA8F6B29D1}" srcOrd="0" destOrd="0" presId="urn:microsoft.com/office/officeart/2018/2/layout/IconVerticalSolidList"/>
    <dgm:cxn modelId="{EF90FF64-8AE0-47ED-8F75-863E79994758}" srcId="{01691B06-9210-40A9-B597-F1C5DECAFC8C}" destId="{BC2EA5B2-62F5-4A17-9FFC-3E394521FB7C}" srcOrd="2" destOrd="0" parTransId="{E6AC3229-D091-4BA7-AF4B-DE58B80467E9}" sibTransId="{BA14236B-ACAD-438B-9923-ADDA4A46D11F}"/>
    <dgm:cxn modelId="{B5545955-1FDA-4095-B567-EB4CE4B35CA1}" srcId="{01691B06-9210-40A9-B597-F1C5DECAFC8C}" destId="{CA175864-DA90-4BE3-8F36-8E8BB88095A1}" srcOrd="1" destOrd="0" parTransId="{9D3600D7-5E14-42F3-8624-B5BCD8702AB5}" sibTransId="{010C4B4B-B87C-478F-B83A-C97529095652}"/>
    <dgm:cxn modelId="{D64A3AA2-C106-4FCA-B636-2CBD576A2030}" type="presOf" srcId="{01691B06-9210-40A9-B597-F1C5DECAFC8C}" destId="{6563F636-886A-4719-B72A-8226E6D5E5A9}" srcOrd="0" destOrd="0" presId="urn:microsoft.com/office/officeart/2018/2/layout/IconVerticalSolidList"/>
    <dgm:cxn modelId="{098F4EB3-64BE-4559-AD2D-A45DCEAF3322}" type="presParOf" srcId="{6563F636-886A-4719-B72A-8226E6D5E5A9}" destId="{CA9AA75A-F14F-4058-98B5-8C1418D281DE}" srcOrd="0" destOrd="0" presId="urn:microsoft.com/office/officeart/2018/2/layout/IconVerticalSolidList"/>
    <dgm:cxn modelId="{5F07569F-CC4F-46B2-A965-CD098D129712}" type="presParOf" srcId="{CA9AA75A-F14F-4058-98B5-8C1418D281DE}" destId="{D830E7C1-FBC9-4FBA-A0C6-FC16F920F042}" srcOrd="0" destOrd="0" presId="urn:microsoft.com/office/officeart/2018/2/layout/IconVerticalSolidList"/>
    <dgm:cxn modelId="{E99F1C6D-D0B4-47B9-ACDC-1AAEB64D0BAD}" type="presParOf" srcId="{CA9AA75A-F14F-4058-98B5-8C1418D281DE}" destId="{93221784-98BA-4279-9A2B-701E5028077A}" srcOrd="1" destOrd="0" presId="urn:microsoft.com/office/officeart/2018/2/layout/IconVerticalSolidList"/>
    <dgm:cxn modelId="{27AEA671-047B-45B2-974F-BF04D5B94B35}" type="presParOf" srcId="{CA9AA75A-F14F-4058-98B5-8C1418D281DE}" destId="{5C72B33C-0EB0-4FAE-BB8F-47F66B353186}" srcOrd="2" destOrd="0" presId="urn:microsoft.com/office/officeart/2018/2/layout/IconVerticalSolidList"/>
    <dgm:cxn modelId="{75F39903-4986-4B28-8385-7121432A9C63}" type="presParOf" srcId="{CA9AA75A-F14F-4058-98B5-8C1418D281DE}" destId="{734A9E8B-5D10-4D44-A006-F9B9F2B329C1}" srcOrd="3" destOrd="0" presId="urn:microsoft.com/office/officeart/2018/2/layout/IconVerticalSolidList"/>
    <dgm:cxn modelId="{5D17A11D-B2D3-4053-88DF-52E2C5FEFB65}" type="presParOf" srcId="{6563F636-886A-4719-B72A-8226E6D5E5A9}" destId="{09B720F0-94C2-4A28-A46C-D006541AD54F}" srcOrd="1" destOrd="0" presId="urn:microsoft.com/office/officeart/2018/2/layout/IconVerticalSolidList"/>
    <dgm:cxn modelId="{ED1BC579-C254-495F-B6EF-C47701E01782}" type="presParOf" srcId="{6563F636-886A-4719-B72A-8226E6D5E5A9}" destId="{FC66314C-BCD1-49D3-B441-D33EA6F8334E}" srcOrd="2" destOrd="0" presId="urn:microsoft.com/office/officeart/2018/2/layout/IconVerticalSolidList"/>
    <dgm:cxn modelId="{1476602D-9C71-43E8-9B82-60D91EE2983D}" type="presParOf" srcId="{FC66314C-BCD1-49D3-B441-D33EA6F8334E}" destId="{5AFF56D8-30A3-4908-ABEA-732F3E12BA2A}" srcOrd="0" destOrd="0" presId="urn:microsoft.com/office/officeart/2018/2/layout/IconVerticalSolidList"/>
    <dgm:cxn modelId="{EDCE8563-20E2-457E-B8D6-AB380E0371F2}" type="presParOf" srcId="{FC66314C-BCD1-49D3-B441-D33EA6F8334E}" destId="{2D715417-0B59-4FC7-BE2D-D6F2A1F22329}" srcOrd="1" destOrd="0" presId="urn:microsoft.com/office/officeart/2018/2/layout/IconVerticalSolidList"/>
    <dgm:cxn modelId="{C968F816-F6C6-4DEF-BF95-19AE1100B9F9}" type="presParOf" srcId="{FC66314C-BCD1-49D3-B441-D33EA6F8334E}" destId="{8192C680-AA96-4E7B-B606-6F365C956E57}" srcOrd="2" destOrd="0" presId="urn:microsoft.com/office/officeart/2018/2/layout/IconVerticalSolidList"/>
    <dgm:cxn modelId="{48507005-3F1F-430C-B2A7-243028EB3595}" type="presParOf" srcId="{FC66314C-BCD1-49D3-B441-D33EA6F8334E}" destId="{08294F9A-D26D-4790-B5E0-A0AC2DA8C7C4}" srcOrd="3" destOrd="0" presId="urn:microsoft.com/office/officeart/2018/2/layout/IconVerticalSolidList"/>
    <dgm:cxn modelId="{6083EAC7-84CD-449F-8DEA-682D8DE536B0}" type="presParOf" srcId="{6563F636-886A-4719-B72A-8226E6D5E5A9}" destId="{4C68422F-48AA-4056-AD13-D4377C5FF061}" srcOrd="3" destOrd="0" presId="urn:microsoft.com/office/officeart/2018/2/layout/IconVerticalSolidList"/>
    <dgm:cxn modelId="{B406235C-D409-428A-ABF4-0B2A61D6003B}" type="presParOf" srcId="{6563F636-886A-4719-B72A-8226E6D5E5A9}" destId="{0DA4A275-CF1A-43AB-8D51-043100CFC006}" srcOrd="4" destOrd="0" presId="urn:microsoft.com/office/officeart/2018/2/layout/IconVerticalSolidList"/>
    <dgm:cxn modelId="{0492DBBD-168C-44CE-9D18-B855F789383C}" type="presParOf" srcId="{0DA4A275-CF1A-43AB-8D51-043100CFC006}" destId="{4398E28E-6492-42C9-B854-3FBD8107B8B4}" srcOrd="0" destOrd="0" presId="urn:microsoft.com/office/officeart/2018/2/layout/IconVerticalSolidList"/>
    <dgm:cxn modelId="{7B8DC81F-BAD8-4812-8E41-0334FD287C5F}" type="presParOf" srcId="{0DA4A275-CF1A-43AB-8D51-043100CFC006}" destId="{6DC380D4-951B-4905-BBD6-8EB207CA133C}" srcOrd="1" destOrd="0" presId="urn:microsoft.com/office/officeart/2018/2/layout/IconVerticalSolidList"/>
    <dgm:cxn modelId="{168C029E-C9A5-4A1D-B250-60360C2BDA6A}" type="presParOf" srcId="{0DA4A275-CF1A-43AB-8D51-043100CFC006}" destId="{FC0D11BF-DBC6-4E15-9DC2-C1D319D64236}" srcOrd="2" destOrd="0" presId="urn:microsoft.com/office/officeart/2018/2/layout/IconVerticalSolidList"/>
    <dgm:cxn modelId="{757A9F7A-8F65-49E6-A9E3-A3DA4AF56733}" type="presParOf" srcId="{0DA4A275-CF1A-43AB-8D51-043100CFC006}" destId="{C5DA86CD-86A1-48DD-8FC8-2ACA8F6B29D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0D1AD31-B875-4714-A631-195D4EB9C22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5261CF2-54FF-4440-9D67-1BC07C3F171C}">
      <dgm:prSet/>
      <dgm:spPr/>
      <dgm:t>
        <a:bodyPr/>
        <a:lstStyle/>
        <a:p>
          <a:pPr>
            <a:lnSpc>
              <a:spcPct val="100000"/>
            </a:lnSpc>
          </a:pPr>
          <a:r>
            <a:rPr lang="en-US" b="0" i="0"/>
            <a:t>Conducted independent research to understand current </a:t>
          </a:r>
          <a:r>
            <a:rPr lang="en-US" b="1" i="0"/>
            <a:t>trends</a:t>
          </a:r>
          <a:r>
            <a:rPr lang="en-US" b="0" i="0"/>
            <a:t> and </a:t>
          </a:r>
          <a:r>
            <a:rPr lang="en-US" b="1" i="0"/>
            <a:t>preferences</a:t>
          </a:r>
          <a:r>
            <a:rPr lang="en-US" b="0" i="0"/>
            <a:t> in the job market. Gathered and incorporated feedback from daily standups to refine our approach.</a:t>
          </a:r>
          <a:endParaRPr lang="en-US"/>
        </a:p>
      </dgm:t>
    </dgm:pt>
    <dgm:pt modelId="{DD325D8E-F96F-4C99-8EAA-A1EB36D4E884}" type="parTrans" cxnId="{A6AFB214-8264-4A9F-97EC-D8B19A5180C2}">
      <dgm:prSet/>
      <dgm:spPr/>
      <dgm:t>
        <a:bodyPr/>
        <a:lstStyle/>
        <a:p>
          <a:endParaRPr lang="en-US"/>
        </a:p>
      </dgm:t>
    </dgm:pt>
    <dgm:pt modelId="{F78A0189-7B1E-4D3C-9F8B-F2F9E5933C8C}" type="sibTrans" cxnId="{A6AFB214-8264-4A9F-97EC-D8B19A5180C2}">
      <dgm:prSet/>
      <dgm:spPr/>
      <dgm:t>
        <a:bodyPr/>
        <a:lstStyle/>
        <a:p>
          <a:endParaRPr lang="en-US"/>
        </a:p>
      </dgm:t>
    </dgm:pt>
    <dgm:pt modelId="{6CE141B6-FD39-4384-AA99-01B8A46DD0C0}">
      <dgm:prSet/>
      <dgm:spPr/>
      <dgm:t>
        <a:bodyPr/>
        <a:lstStyle/>
        <a:p>
          <a:pPr>
            <a:lnSpc>
              <a:spcPct val="100000"/>
            </a:lnSpc>
          </a:pPr>
          <a:r>
            <a:rPr lang="en-US" b="0" i="0"/>
            <a:t>Designed the survey to be concise and not time-consuming</a:t>
          </a:r>
          <a:r>
            <a:rPr lang="en-US"/>
            <a:t>, to accommodate students with short attention spans</a:t>
          </a:r>
        </a:p>
      </dgm:t>
    </dgm:pt>
    <dgm:pt modelId="{FA1974BF-BE2C-4C2A-A17F-09786918931B}" type="parTrans" cxnId="{64513918-6FBE-411E-83AF-94048A3A456C}">
      <dgm:prSet/>
      <dgm:spPr/>
      <dgm:t>
        <a:bodyPr/>
        <a:lstStyle/>
        <a:p>
          <a:endParaRPr lang="en-US"/>
        </a:p>
      </dgm:t>
    </dgm:pt>
    <dgm:pt modelId="{BCC59578-DFD1-464A-A106-EBE2ECBDBE2E}" type="sibTrans" cxnId="{64513918-6FBE-411E-83AF-94048A3A456C}">
      <dgm:prSet/>
      <dgm:spPr/>
      <dgm:t>
        <a:bodyPr/>
        <a:lstStyle/>
        <a:p>
          <a:endParaRPr lang="en-US"/>
        </a:p>
      </dgm:t>
    </dgm:pt>
    <dgm:pt modelId="{C826CD3C-BAAE-41FC-89C9-5A553618BCC2}">
      <dgm:prSet/>
      <dgm:spPr/>
      <dgm:t>
        <a:bodyPr/>
        <a:lstStyle/>
        <a:p>
          <a:pPr>
            <a:lnSpc>
              <a:spcPct val="100000"/>
            </a:lnSpc>
          </a:pPr>
          <a:r>
            <a:rPr lang="en-US" b="0" i="0"/>
            <a:t>Included topics and options that directly relate to the interests and priorities of </a:t>
          </a:r>
          <a:r>
            <a:rPr lang="en-US" b="1" i="0"/>
            <a:t>STEM</a:t>
          </a:r>
          <a:r>
            <a:rPr lang="en-US" b="0" i="0"/>
            <a:t> students. Aimed to gather actionable insights that reflect the actual needs and preferences of college individuals.</a:t>
          </a:r>
          <a:r>
            <a:rPr lang="en-US"/>
            <a:t> </a:t>
          </a:r>
        </a:p>
      </dgm:t>
    </dgm:pt>
    <dgm:pt modelId="{58641DD0-0D0C-42AF-B2FB-C57E224F6536}" type="parTrans" cxnId="{CB2DEF15-53CE-455E-8341-26D0577792C9}">
      <dgm:prSet/>
      <dgm:spPr/>
      <dgm:t>
        <a:bodyPr/>
        <a:lstStyle/>
        <a:p>
          <a:endParaRPr lang="en-US"/>
        </a:p>
      </dgm:t>
    </dgm:pt>
    <dgm:pt modelId="{3A9C562D-3812-4300-9EA1-66F638930152}" type="sibTrans" cxnId="{CB2DEF15-53CE-455E-8341-26D0577792C9}">
      <dgm:prSet/>
      <dgm:spPr/>
      <dgm:t>
        <a:bodyPr/>
        <a:lstStyle/>
        <a:p>
          <a:endParaRPr lang="en-US"/>
        </a:p>
      </dgm:t>
    </dgm:pt>
    <dgm:pt modelId="{C47DD897-8237-4AD6-909D-26952178ECCA}" type="pres">
      <dgm:prSet presAssocID="{C0D1AD31-B875-4714-A631-195D4EB9C221}" presName="root" presStyleCnt="0">
        <dgm:presLayoutVars>
          <dgm:dir/>
          <dgm:resizeHandles val="exact"/>
        </dgm:presLayoutVars>
      </dgm:prSet>
      <dgm:spPr/>
    </dgm:pt>
    <dgm:pt modelId="{C6BDFA30-520E-4D86-A3F7-59FA4430974E}" type="pres">
      <dgm:prSet presAssocID="{45261CF2-54FF-4440-9D67-1BC07C3F171C}" presName="compNode" presStyleCnt="0"/>
      <dgm:spPr/>
    </dgm:pt>
    <dgm:pt modelId="{BB5423F3-B42A-42FF-ADC4-DBEDE499B4C9}" type="pres">
      <dgm:prSet presAssocID="{45261CF2-54FF-4440-9D67-1BC07C3F17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C4EDAA53-8D85-4B67-87F3-914C94E2B46E}" type="pres">
      <dgm:prSet presAssocID="{45261CF2-54FF-4440-9D67-1BC07C3F171C}" presName="spaceRect" presStyleCnt="0"/>
      <dgm:spPr/>
    </dgm:pt>
    <dgm:pt modelId="{37A493C3-1B96-445D-B9AC-3AFE41F88805}" type="pres">
      <dgm:prSet presAssocID="{45261CF2-54FF-4440-9D67-1BC07C3F171C}" presName="textRect" presStyleLbl="revTx" presStyleIdx="0" presStyleCnt="3">
        <dgm:presLayoutVars>
          <dgm:chMax val="1"/>
          <dgm:chPref val="1"/>
        </dgm:presLayoutVars>
      </dgm:prSet>
      <dgm:spPr/>
    </dgm:pt>
    <dgm:pt modelId="{DF7EBE1A-4426-4C52-A6AF-66DCC46723EE}" type="pres">
      <dgm:prSet presAssocID="{F78A0189-7B1E-4D3C-9F8B-F2F9E5933C8C}" presName="sibTrans" presStyleCnt="0"/>
      <dgm:spPr/>
    </dgm:pt>
    <dgm:pt modelId="{1FD75CF4-B11E-4094-8165-B0199E0A5116}" type="pres">
      <dgm:prSet presAssocID="{6CE141B6-FD39-4384-AA99-01B8A46DD0C0}" presName="compNode" presStyleCnt="0"/>
      <dgm:spPr/>
    </dgm:pt>
    <dgm:pt modelId="{7ED40AB9-3C04-47D4-8400-6B555CE85B17}" type="pres">
      <dgm:prSet presAssocID="{6CE141B6-FD39-4384-AA99-01B8A46DD0C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2987A7E8-E3DA-4F04-8463-289056935BFA}" type="pres">
      <dgm:prSet presAssocID="{6CE141B6-FD39-4384-AA99-01B8A46DD0C0}" presName="spaceRect" presStyleCnt="0"/>
      <dgm:spPr/>
    </dgm:pt>
    <dgm:pt modelId="{AD3F7EFE-C038-4900-B4D4-6E7003050479}" type="pres">
      <dgm:prSet presAssocID="{6CE141B6-FD39-4384-AA99-01B8A46DD0C0}" presName="textRect" presStyleLbl="revTx" presStyleIdx="1" presStyleCnt="3">
        <dgm:presLayoutVars>
          <dgm:chMax val="1"/>
          <dgm:chPref val="1"/>
        </dgm:presLayoutVars>
      </dgm:prSet>
      <dgm:spPr/>
    </dgm:pt>
    <dgm:pt modelId="{4B92E079-0DC1-4EFC-9E87-F9120C4CAFCE}" type="pres">
      <dgm:prSet presAssocID="{BCC59578-DFD1-464A-A106-EBE2ECBDBE2E}" presName="sibTrans" presStyleCnt="0"/>
      <dgm:spPr/>
    </dgm:pt>
    <dgm:pt modelId="{69F16E0B-9568-4510-A116-4BAF61BBDFDF}" type="pres">
      <dgm:prSet presAssocID="{C826CD3C-BAAE-41FC-89C9-5A553618BCC2}" presName="compNode" presStyleCnt="0"/>
      <dgm:spPr/>
    </dgm:pt>
    <dgm:pt modelId="{6C5C13D7-DC39-41E3-BEBA-598CCC79431D}" type="pres">
      <dgm:prSet presAssocID="{C826CD3C-BAAE-41FC-89C9-5A553618BCC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493F8321-4AE8-45E3-BADA-42DDFBC761CF}" type="pres">
      <dgm:prSet presAssocID="{C826CD3C-BAAE-41FC-89C9-5A553618BCC2}" presName="spaceRect" presStyleCnt="0"/>
      <dgm:spPr/>
    </dgm:pt>
    <dgm:pt modelId="{BF11BB5A-4C12-41DC-835F-88F15A0344FF}" type="pres">
      <dgm:prSet presAssocID="{C826CD3C-BAAE-41FC-89C9-5A553618BCC2}" presName="textRect" presStyleLbl="revTx" presStyleIdx="2" presStyleCnt="3">
        <dgm:presLayoutVars>
          <dgm:chMax val="1"/>
          <dgm:chPref val="1"/>
        </dgm:presLayoutVars>
      </dgm:prSet>
      <dgm:spPr/>
    </dgm:pt>
  </dgm:ptLst>
  <dgm:cxnLst>
    <dgm:cxn modelId="{34C46313-ED15-4115-A9A2-A250A4A302E2}" type="presOf" srcId="{C0D1AD31-B875-4714-A631-195D4EB9C221}" destId="{C47DD897-8237-4AD6-909D-26952178ECCA}" srcOrd="0" destOrd="0" presId="urn:microsoft.com/office/officeart/2018/2/layout/IconLabelList"/>
    <dgm:cxn modelId="{A6AFB214-8264-4A9F-97EC-D8B19A5180C2}" srcId="{C0D1AD31-B875-4714-A631-195D4EB9C221}" destId="{45261CF2-54FF-4440-9D67-1BC07C3F171C}" srcOrd="0" destOrd="0" parTransId="{DD325D8E-F96F-4C99-8EAA-A1EB36D4E884}" sibTransId="{F78A0189-7B1E-4D3C-9F8B-F2F9E5933C8C}"/>
    <dgm:cxn modelId="{CB2DEF15-53CE-455E-8341-26D0577792C9}" srcId="{C0D1AD31-B875-4714-A631-195D4EB9C221}" destId="{C826CD3C-BAAE-41FC-89C9-5A553618BCC2}" srcOrd="2" destOrd="0" parTransId="{58641DD0-0D0C-42AF-B2FB-C57E224F6536}" sibTransId="{3A9C562D-3812-4300-9EA1-66F638930152}"/>
    <dgm:cxn modelId="{64513918-6FBE-411E-83AF-94048A3A456C}" srcId="{C0D1AD31-B875-4714-A631-195D4EB9C221}" destId="{6CE141B6-FD39-4384-AA99-01B8A46DD0C0}" srcOrd="1" destOrd="0" parTransId="{FA1974BF-BE2C-4C2A-A17F-09786918931B}" sibTransId="{BCC59578-DFD1-464A-A106-EBE2ECBDBE2E}"/>
    <dgm:cxn modelId="{942A588F-B9E8-4F4A-BC53-CBBC556DBAFC}" type="presOf" srcId="{C826CD3C-BAAE-41FC-89C9-5A553618BCC2}" destId="{BF11BB5A-4C12-41DC-835F-88F15A0344FF}" srcOrd="0" destOrd="0" presId="urn:microsoft.com/office/officeart/2018/2/layout/IconLabelList"/>
    <dgm:cxn modelId="{ACC172BF-A2E7-43F4-BF5C-F92AEFBF682F}" type="presOf" srcId="{6CE141B6-FD39-4384-AA99-01B8A46DD0C0}" destId="{AD3F7EFE-C038-4900-B4D4-6E7003050479}" srcOrd="0" destOrd="0" presId="urn:microsoft.com/office/officeart/2018/2/layout/IconLabelList"/>
    <dgm:cxn modelId="{A58D05E1-6D15-4BDB-829F-8635D9D8B1CF}" type="presOf" srcId="{45261CF2-54FF-4440-9D67-1BC07C3F171C}" destId="{37A493C3-1B96-445D-B9AC-3AFE41F88805}" srcOrd="0" destOrd="0" presId="urn:microsoft.com/office/officeart/2018/2/layout/IconLabelList"/>
    <dgm:cxn modelId="{8EDFFD0D-5A14-4E34-BB00-AC51F32880AC}" type="presParOf" srcId="{C47DD897-8237-4AD6-909D-26952178ECCA}" destId="{C6BDFA30-520E-4D86-A3F7-59FA4430974E}" srcOrd="0" destOrd="0" presId="urn:microsoft.com/office/officeart/2018/2/layout/IconLabelList"/>
    <dgm:cxn modelId="{5E593B0F-8C58-4F25-86FD-5A8303466CC8}" type="presParOf" srcId="{C6BDFA30-520E-4D86-A3F7-59FA4430974E}" destId="{BB5423F3-B42A-42FF-ADC4-DBEDE499B4C9}" srcOrd="0" destOrd="0" presId="urn:microsoft.com/office/officeart/2018/2/layout/IconLabelList"/>
    <dgm:cxn modelId="{51A70475-8734-4576-B143-CCE16972123A}" type="presParOf" srcId="{C6BDFA30-520E-4D86-A3F7-59FA4430974E}" destId="{C4EDAA53-8D85-4B67-87F3-914C94E2B46E}" srcOrd="1" destOrd="0" presId="urn:microsoft.com/office/officeart/2018/2/layout/IconLabelList"/>
    <dgm:cxn modelId="{F818279A-E724-4E69-BD62-95E7B8DB6A01}" type="presParOf" srcId="{C6BDFA30-520E-4D86-A3F7-59FA4430974E}" destId="{37A493C3-1B96-445D-B9AC-3AFE41F88805}" srcOrd="2" destOrd="0" presId="urn:microsoft.com/office/officeart/2018/2/layout/IconLabelList"/>
    <dgm:cxn modelId="{98ECE566-B1A1-4019-86F0-C832FF26D1CD}" type="presParOf" srcId="{C47DD897-8237-4AD6-909D-26952178ECCA}" destId="{DF7EBE1A-4426-4C52-A6AF-66DCC46723EE}" srcOrd="1" destOrd="0" presId="urn:microsoft.com/office/officeart/2018/2/layout/IconLabelList"/>
    <dgm:cxn modelId="{8E10F296-C143-4622-B71D-963CEDBBC4C2}" type="presParOf" srcId="{C47DD897-8237-4AD6-909D-26952178ECCA}" destId="{1FD75CF4-B11E-4094-8165-B0199E0A5116}" srcOrd="2" destOrd="0" presId="urn:microsoft.com/office/officeart/2018/2/layout/IconLabelList"/>
    <dgm:cxn modelId="{3BFA3FAA-148A-4B79-86EA-7A1A1F6E72E1}" type="presParOf" srcId="{1FD75CF4-B11E-4094-8165-B0199E0A5116}" destId="{7ED40AB9-3C04-47D4-8400-6B555CE85B17}" srcOrd="0" destOrd="0" presId="urn:microsoft.com/office/officeart/2018/2/layout/IconLabelList"/>
    <dgm:cxn modelId="{3726EB35-BD22-4E0B-954E-E5A8EEB5EB63}" type="presParOf" srcId="{1FD75CF4-B11E-4094-8165-B0199E0A5116}" destId="{2987A7E8-E3DA-4F04-8463-289056935BFA}" srcOrd="1" destOrd="0" presId="urn:microsoft.com/office/officeart/2018/2/layout/IconLabelList"/>
    <dgm:cxn modelId="{9ACB557D-81A9-4925-983E-C932692CEC41}" type="presParOf" srcId="{1FD75CF4-B11E-4094-8165-B0199E0A5116}" destId="{AD3F7EFE-C038-4900-B4D4-6E7003050479}" srcOrd="2" destOrd="0" presId="urn:microsoft.com/office/officeart/2018/2/layout/IconLabelList"/>
    <dgm:cxn modelId="{6A4CCCB0-16A3-4711-9559-7511E0377603}" type="presParOf" srcId="{C47DD897-8237-4AD6-909D-26952178ECCA}" destId="{4B92E079-0DC1-4EFC-9E87-F9120C4CAFCE}" srcOrd="3" destOrd="0" presId="urn:microsoft.com/office/officeart/2018/2/layout/IconLabelList"/>
    <dgm:cxn modelId="{040CFF30-91BB-418E-B07D-DFD75E0AE965}" type="presParOf" srcId="{C47DD897-8237-4AD6-909D-26952178ECCA}" destId="{69F16E0B-9568-4510-A116-4BAF61BBDFDF}" srcOrd="4" destOrd="0" presId="urn:microsoft.com/office/officeart/2018/2/layout/IconLabelList"/>
    <dgm:cxn modelId="{6619846F-8213-41A9-81E2-246329571983}" type="presParOf" srcId="{69F16E0B-9568-4510-A116-4BAF61BBDFDF}" destId="{6C5C13D7-DC39-41E3-BEBA-598CCC79431D}" srcOrd="0" destOrd="0" presId="urn:microsoft.com/office/officeart/2018/2/layout/IconLabelList"/>
    <dgm:cxn modelId="{5F3D3040-ABFD-4163-8CD2-C79A088948C2}" type="presParOf" srcId="{69F16E0B-9568-4510-A116-4BAF61BBDFDF}" destId="{493F8321-4AE8-45E3-BADA-42DDFBC761CF}" srcOrd="1" destOrd="0" presId="urn:microsoft.com/office/officeart/2018/2/layout/IconLabelList"/>
    <dgm:cxn modelId="{E0604307-067B-4F71-8C64-7F5F1284803B}" type="presParOf" srcId="{69F16E0B-9568-4510-A116-4BAF61BBDFDF}" destId="{BF11BB5A-4C12-41DC-835F-88F15A0344F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03BE99-D41F-49B3-8AB9-914CD6A10AB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395B11-9FCE-4A11-A3C6-26E16C2FD1CB}">
      <dgm:prSet/>
      <dgm:spPr/>
      <dgm:t>
        <a:bodyPr/>
        <a:lstStyle/>
        <a:p>
          <a:pPr>
            <a:lnSpc>
              <a:spcPct val="100000"/>
            </a:lnSpc>
          </a:pPr>
          <a:r>
            <a:rPr lang="en-US" b="0" i="0"/>
            <a:t>Identify </a:t>
          </a:r>
          <a:r>
            <a:rPr lang="en-US" b="1" i="0"/>
            <a:t>key drivers </a:t>
          </a:r>
          <a:r>
            <a:rPr lang="en-US" b="0" i="0"/>
            <a:t>for attracting and retaining talent in critical fields.</a:t>
          </a:r>
          <a:endParaRPr lang="en-US"/>
        </a:p>
      </dgm:t>
    </dgm:pt>
    <dgm:pt modelId="{1810EF87-1560-4689-A439-B06FD38E50E5}" type="parTrans" cxnId="{A82BA646-2748-42A4-9606-AE6FCCB0EBE5}">
      <dgm:prSet/>
      <dgm:spPr/>
      <dgm:t>
        <a:bodyPr/>
        <a:lstStyle/>
        <a:p>
          <a:endParaRPr lang="en-US"/>
        </a:p>
      </dgm:t>
    </dgm:pt>
    <dgm:pt modelId="{E52E7B89-DEF9-4F14-984B-94BF2D74AD84}" type="sibTrans" cxnId="{A82BA646-2748-42A4-9606-AE6FCCB0EBE5}">
      <dgm:prSet/>
      <dgm:spPr/>
      <dgm:t>
        <a:bodyPr/>
        <a:lstStyle/>
        <a:p>
          <a:endParaRPr lang="en-US"/>
        </a:p>
      </dgm:t>
    </dgm:pt>
    <dgm:pt modelId="{29EEB67E-91A1-4F94-A696-9927D7546864}">
      <dgm:prSet/>
      <dgm:spPr/>
      <dgm:t>
        <a:bodyPr/>
        <a:lstStyle/>
        <a:p>
          <a:pPr>
            <a:lnSpc>
              <a:spcPct val="100000"/>
            </a:lnSpc>
          </a:pPr>
          <a:r>
            <a:rPr lang="en-US" b="0" i="0"/>
            <a:t>Make informed decisions regarding recruitment strategies, professional development programs, and benefits offerings.</a:t>
          </a:r>
          <a:endParaRPr lang="en-US"/>
        </a:p>
      </dgm:t>
    </dgm:pt>
    <dgm:pt modelId="{1EC807F7-A536-4D0A-A94B-958A6E779342}" type="parTrans" cxnId="{C0210486-B635-4AC4-B03E-4CF425755198}">
      <dgm:prSet/>
      <dgm:spPr/>
      <dgm:t>
        <a:bodyPr/>
        <a:lstStyle/>
        <a:p>
          <a:endParaRPr lang="en-US"/>
        </a:p>
      </dgm:t>
    </dgm:pt>
    <dgm:pt modelId="{F5C31849-AA38-435F-81E6-D30CD81A3233}" type="sibTrans" cxnId="{C0210486-B635-4AC4-B03E-4CF425755198}">
      <dgm:prSet/>
      <dgm:spPr/>
      <dgm:t>
        <a:bodyPr/>
        <a:lstStyle/>
        <a:p>
          <a:endParaRPr lang="en-US"/>
        </a:p>
      </dgm:t>
    </dgm:pt>
    <dgm:pt modelId="{9A5828AB-D828-4BC5-8BA2-F8062EAE0A6F}">
      <dgm:prSet/>
      <dgm:spPr/>
      <dgm:t>
        <a:bodyPr/>
        <a:lstStyle/>
        <a:p>
          <a:pPr>
            <a:lnSpc>
              <a:spcPct val="100000"/>
            </a:lnSpc>
          </a:pPr>
          <a:r>
            <a:rPr lang="en-US" b="0" i="0"/>
            <a:t>Address </a:t>
          </a:r>
          <a:r>
            <a:rPr lang="en-US" b="1" i="0"/>
            <a:t>areas of improvement </a:t>
          </a:r>
          <a:r>
            <a:rPr lang="en-US" b="0" i="0"/>
            <a:t>to better meet the needs and preferences of emerging diverse talent in computer sciences, software engineering, and data science.</a:t>
          </a:r>
          <a:endParaRPr lang="en-US"/>
        </a:p>
      </dgm:t>
    </dgm:pt>
    <dgm:pt modelId="{06235FED-0F93-421C-BC44-A1CA30A0D0AE}" type="parTrans" cxnId="{C9D78F62-54EB-4430-B510-1636EFDF8074}">
      <dgm:prSet/>
      <dgm:spPr/>
      <dgm:t>
        <a:bodyPr/>
        <a:lstStyle/>
        <a:p>
          <a:endParaRPr lang="en-US"/>
        </a:p>
      </dgm:t>
    </dgm:pt>
    <dgm:pt modelId="{83479859-EACA-4216-9C2B-0E70F6BE3726}" type="sibTrans" cxnId="{C9D78F62-54EB-4430-B510-1636EFDF8074}">
      <dgm:prSet/>
      <dgm:spPr/>
      <dgm:t>
        <a:bodyPr/>
        <a:lstStyle/>
        <a:p>
          <a:endParaRPr lang="en-US"/>
        </a:p>
      </dgm:t>
    </dgm:pt>
    <dgm:pt modelId="{C1090EB0-4E1E-484C-9E78-8B91CE5B9E25}" type="pres">
      <dgm:prSet presAssocID="{8B03BE99-D41F-49B3-8AB9-914CD6A10ABF}" presName="root" presStyleCnt="0">
        <dgm:presLayoutVars>
          <dgm:dir/>
          <dgm:resizeHandles val="exact"/>
        </dgm:presLayoutVars>
      </dgm:prSet>
      <dgm:spPr/>
    </dgm:pt>
    <dgm:pt modelId="{6D1B0ABD-962B-42D7-A127-4D2D369D18DD}" type="pres">
      <dgm:prSet presAssocID="{27395B11-9FCE-4A11-A3C6-26E16C2FD1CB}" presName="compNode" presStyleCnt="0"/>
      <dgm:spPr/>
    </dgm:pt>
    <dgm:pt modelId="{C62A5659-B849-4FB6-B56A-4E4AEDEB2C33}" type="pres">
      <dgm:prSet presAssocID="{27395B11-9FCE-4A11-A3C6-26E16C2FD1CB}" presName="bgRect" presStyleLbl="bgShp" presStyleIdx="0" presStyleCnt="3"/>
      <dgm:spPr/>
    </dgm:pt>
    <dgm:pt modelId="{2DDF0C57-6069-41E0-96FA-81691DB2906B}" type="pres">
      <dgm:prSet presAssocID="{27395B11-9FCE-4A11-A3C6-26E16C2FD1C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A4951C14-C5D2-4626-A7F3-B96E7381F7F2}" type="pres">
      <dgm:prSet presAssocID="{27395B11-9FCE-4A11-A3C6-26E16C2FD1CB}" presName="spaceRect" presStyleCnt="0"/>
      <dgm:spPr/>
    </dgm:pt>
    <dgm:pt modelId="{A83C7EA7-42DB-4162-889E-051D8DA8E449}" type="pres">
      <dgm:prSet presAssocID="{27395B11-9FCE-4A11-A3C6-26E16C2FD1CB}" presName="parTx" presStyleLbl="revTx" presStyleIdx="0" presStyleCnt="3">
        <dgm:presLayoutVars>
          <dgm:chMax val="0"/>
          <dgm:chPref val="0"/>
        </dgm:presLayoutVars>
      </dgm:prSet>
      <dgm:spPr/>
    </dgm:pt>
    <dgm:pt modelId="{7C91D75D-9CEA-4086-8E06-6E8A8F917795}" type="pres">
      <dgm:prSet presAssocID="{E52E7B89-DEF9-4F14-984B-94BF2D74AD84}" presName="sibTrans" presStyleCnt="0"/>
      <dgm:spPr/>
    </dgm:pt>
    <dgm:pt modelId="{B97496DE-A30D-4302-B5B1-C77EF62E16AC}" type="pres">
      <dgm:prSet presAssocID="{29EEB67E-91A1-4F94-A696-9927D7546864}" presName="compNode" presStyleCnt="0"/>
      <dgm:spPr/>
    </dgm:pt>
    <dgm:pt modelId="{EEF85C9C-E4A4-4AD4-A152-60D01674F094}" type="pres">
      <dgm:prSet presAssocID="{29EEB67E-91A1-4F94-A696-9927D7546864}" presName="bgRect" presStyleLbl="bgShp" presStyleIdx="1" presStyleCnt="3"/>
      <dgm:spPr/>
    </dgm:pt>
    <dgm:pt modelId="{D372FD97-34E6-49C5-AF01-688B6E366601}" type="pres">
      <dgm:prSet presAssocID="{29EEB67E-91A1-4F94-A696-9927D75468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ploma Roll"/>
        </a:ext>
      </dgm:extLst>
    </dgm:pt>
    <dgm:pt modelId="{5AE53DCA-0B64-4C63-802A-F9368DDA74C3}" type="pres">
      <dgm:prSet presAssocID="{29EEB67E-91A1-4F94-A696-9927D7546864}" presName="spaceRect" presStyleCnt="0"/>
      <dgm:spPr/>
    </dgm:pt>
    <dgm:pt modelId="{943F4167-BC30-4AD1-9E93-3DCCBA5EAC82}" type="pres">
      <dgm:prSet presAssocID="{29EEB67E-91A1-4F94-A696-9927D7546864}" presName="parTx" presStyleLbl="revTx" presStyleIdx="1" presStyleCnt="3">
        <dgm:presLayoutVars>
          <dgm:chMax val="0"/>
          <dgm:chPref val="0"/>
        </dgm:presLayoutVars>
      </dgm:prSet>
      <dgm:spPr/>
    </dgm:pt>
    <dgm:pt modelId="{E289EF36-2207-401D-AF2D-343A95AA4DC9}" type="pres">
      <dgm:prSet presAssocID="{F5C31849-AA38-435F-81E6-D30CD81A3233}" presName="sibTrans" presStyleCnt="0"/>
      <dgm:spPr/>
    </dgm:pt>
    <dgm:pt modelId="{48180DFD-2BC6-413D-B4E6-1731DA30271C}" type="pres">
      <dgm:prSet presAssocID="{9A5828AB-D828-4BC5-8BA2-F8062EAE0A6F}" presName="compNode" presStyleCnt="0"/>
      <dgm:spPr/>
    </dgm:pt>
    <dgm:pt modelId="{3C807AA0-D219-4876-B89A-D1D3C848A9B8}" type="pres">
      <dgm:prSet presAssocID="{9A5828AB-D828-4BC5-8BA2-F8062EAE0A6F}" presName="bgRect" presStyleLbl="bgShp" presStyleIdx="2" presStyleCnt="3"/>
      <dgm:spPr/>
    </dgm:pt>
    <dgm:pt modelId="{4DF52611-5122-4D4F-AE86-274B859FFB02}" type="pres">
      <dgm:prSet presAssocID="{9A5828AB-D828-4BC5-8BA2-F8062EAE0A6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C18357E-3337-4E57-9748-A61333CDBBC1}" type="pres">
      <dgm:prSet presAssocID="{9A5828AB-D828-4BC5-8BA2-F8062EAE0A6F}" presName="spaceRect" presStyleCnt="0"/>
      <dgm:spPr/>
    </dgm:pt>
    <dgm:pt modelId="{B02FB386-E06C-44B7-BA67-4267DCFC132F}" type="pres">
      <dgm:prSet presAssocID="{9A5828AB-D828-4BC5-8BA2-F8062EAE0A6F}" presName="parTx" presStyleLbl="revTx" presStyleIdx="2" presStyleCnt="3">
        <dgm:presLayoutVars>
          <dgm:chMax val="0"/>
          <dgm:chPref val="0"/>
        </dgm:presLayoutVars>
      </dgm:prSet>
      <dgm:spPr/>
    </dgm:pt>
  </dgm:ptLst>
  <dgm:cxnLst>
    <dgm:cxn modelId="{C233EB05-5DFE-4B0E-A562-731C12CA6356}" type="presOf" srcId="{9A5828AB-D828-4BC5-8BA2-F8062EAE0A6F}" destId="{B02FB386-E06C-44B7-BA67-4267DCFC132F}" srcOrd="0" destOrd="0" presId="urn:microsoft.com/office/officeart/2018/2/layout/IconVerticalSolidList"/>
    <dgm:cxn modelId="{C9D78F62-54EB-4430-B510-1636EFDF8074}" srcId="{8B03BE99-D41F-49B3-8AB9-914CD6A10ABF}" destId="{9A5828AB-D828-4BC5-8BA2-F8062EAE0A6F}" srcOrd="2" destOrd="0" parTransId="{06235FED-0F93-421C-BC44-A1CA30A0D0AE}" sibTransId="{83479859-EACA-4216-9C2B-0E70F6BE3726}"/>
    <dgm:cxn modelId="{A82BA646-2748-42A4-9606-AE6FCCB0EBE5}" srcId="{8B03BE99-D41F-49B3-8AB9-914CD6A10ABF}" destId="{27395B11-9FCE-4A11-A3C6-26E16C2FD1CB}" srcOrd="0" destOrd="0" parTransId="{1810EF87-1560-4689-A439-B06FD38E50E5}" sibTransId="{E52E7B89-DEF9-4F14-984B-94BF2D74AD84}"/>
    <dgm:cxn modelId="{C0210486-B635-4AC4-B03E-4CF425755198}" srcId="{8B03BE99-D41F-49B3-8AB9-914CD6A10ABF}" destId="{29EEB67E-91A1-4F94-A696-9927D7546864}" srcOrd="1" destOrd="0" parTransId="{1EC807F7-A536-4D0A-A94B-958A6E779342}" sibTransId="{F5C31849-AA38-435F-81E6-D30CD81A3233}"/>
    <dgm:cxn modelId="{36F5A2C5-FEC8-4959-9004-73D93B20E3F9}" type="presOf" srcId="{29EEB67E-91A1-4F94-A696-9927D7546864}" destId="{943F4167-BC30-4AD1-9E93-3DCCBA5EAC82}" srcOrd="0" destOrd="0" presId="urn:microsoft.com/office/officeart/2018/2/layout/IconVerticalSolidList"/>
    <dgm:cxn modelId="{8A06FFC9-BA2A-4290-9360-F0A17303B0B8}" type="presOf" srcId="{27395B11-9FCE-4A11-A3C6-26E16C2FD1CB}" destId="{A83C7EA7-42DB-4162-889E-051D8DA8E449}" srcOrd="0" destOrd="0" presId="urn:microsoft.com/office/officeart/2018/2/layout/IconVerticalSolidList"/>
    <dgm:cxn modelId="{64218EF8-510F-47F5-94FD-5CB90CEFFCC1}" type="presOf" srcId="{8B03BE99-D41F-49B3-8AB9-914CD6A10ABF}" destId="{C1090EB0-4E1E-484C-9E78-8B91CE5B9E25}" srcOrd="0" destOrd="0" presId="urn:microsoft.com/office/officeart/2018/2/layout/IconVerticalSolidList"/>
    <dgm:cxn modelId="{A4A2E4E9-84DC-4576-BF03-370D4D3F9CA0}" type="presParOf" srcId="{C1090EB0-4E1E-484C-9E78-8B91CE5B9E25}" destId="{6D1B0ABD-962B-42D7-A127-4D2D369D18DD}" srcOrd="0" destOrd="0" presId="urn:microsoft.com/office/officeart/2018/2/layout/IconVerticalSolidList"/>
    <dgm:cxn modelId="{37F96D4E-DC2E-4637-8597-F43F5FCB984D}" type="presParOf" srcId="{6D1B0ABD-962B-42D7-A127-4D2D369D18DD}" destId="{C62A5659-B849-4FB6-B56A-4E4AEDEB2C33}" srcOrd="0" destOrd="0" presId="urn:microsoft.com/office/officeart/2018/2/layout/IconVerticalSolidList"/>
    <dgm:cxn modelId="{EBE9813D-2EA6-4697-96DF-E9EB631D7E0A}" type="presParOf" srcId="{6D1B0ABD-962B-42D7-A127-4D2D369D18DD}" destId="{2DDF0C57-6069-41E0-96FA-81691DB2906B}" srcOrd="1" destOrd="0" presId="urn:microsoft.com/office/officeart/2018/2/layout/IconVerticalSolidList"/>
    <dgm:cxn modelId="{9BC352E7-B8D6-4C7F-8472-C6F34A922D86}" type="presParOf" srcId="{6D1B0ABD-962B-42D7-A127-4D2D369D18DD}" destId="{A4951C14-C5D2-4626-A7F3-B96E7381F7F2}" srcOrd="2" destOrd="0" presId="urn:microsoft.com/office/officeart/2018/2/layout/IconVerticalSolidList"/>
    <dgm:cxn modelId="{49E15AFF-305B-4E1F-99A1-E9F782A16E97}" type="presParOf" srcId="{6D1B0ABD-962B-42D7-A127-4D2D369D18DD}" destId="{A83C7EA7-42DB-4162-889E-051D8DA8E449}" srcOrd="3" destOrd="0" presId="urn:microsoft.com/office/officeart/2018/2/layout/IconVerticalSolidList"/>
    <dgm:cxn modelId="{D8469E89-4670-453A-8BC1-D546DE8C15EB}" type="presParOf" srcId="{C1090EB0-4E1E-484C-9E78-8B91CE5B9E25}" destId="{7C91D75D-9CEA-4086-8E06-6E8A8F917795}" srcOrd="1" destOrd="0" presId="urn:microsoft.com/office/officeart/2018/2/layout/IconVerticalSolidList"/>
    <dgm:cxn modelId="{A069A3DF-438B-4767-A5A4-5B869A27CEB4}" type="presParOf" srcId="{C1090EB0-4E1E-484C-9E78-8B91CE5B9E25}" destId="{B97496DE-A30D-4302-B5B1-C77EF62E16AC}" srcOrd="2" destOrd="0" presId="urn:microsoft.com/office/officeart/2018/2/layout/IconVerticalSolidList"/>
    <dgm:cxn modelId="{6FABCD5E-9AAF-4888-A623-C3E3B36BD197}" type="presParOf" srcId="{B97496DE-A30D-4302-B5B1-C77EF62E16AC}" destId="{EEF85C9C-E4A4-4AD4-A152-60D01674F094}" srcOrd="0" destOrd="0" presId="urn:microsoft.com/office/officeart/2018/2/layout/IconVerticalSolidList"/>
    <dgm:cxn modelId="{BE0A2891-A9DA-4C25-888E-CB8E0B23235F}" type="presParOf" srcId="{B97496DE-A30D-4302-B5B1-C77EF62E16AC}" destId="{D372FD97-34E6-49C5-AF01-688B6E366601}" srcOrd="1" destOrd="0" presId="urn:microsoft.com/office/officeart/2018/2/layout/IconVerticalSolidList"/>
    <dgm:cxn modelId="{919F265A-9DE9-40CC-B749-DA07A5F21AA0}" type="presParOf" srcId="{B97496DE-A30D-4302-B5B1-C77EF62E16AC}" destId="{5AE53DCA-0B64-4C63-802A-F9368DDA74C3}" srcOrd="2" destOrd="0" presId="urn:microsoft.com/office/officeart/2018/2/layout/IconVerticalSolidList"/>
    <dgm:cxn modelId="{2E75CEF1-FD91-40F7-BD70-5EF566EC5E6B}" type="presParOf" srcId="{B97496DE-A30D-4302-B5B1-C77EF62E16AC}" destId="{943F4167-BC30-4AD1-9E93-3DCCBA5EAC82}" srcOrd="3" destOrd="0" presId="urn:microsoft.com/office/officeart/2018/2/layout/IconVerticalSolidList"/>
    <dgm:cxn modelId="{1B06856F-D4B8-4AAE-BBE1-32892CBD9179}" type="presParOf" srcId="{C1090EB0-4E1E-484C-9E78-8B91CE5B9E25}" destId="{E289EF36-2207-401D-AF2D-343A95AA4DC9}" srcOrd="3" destOrd="0" presId="urn:microsoft.com/office/officeart/2018/2/layout/IconVerticalSolidList"/>
    <dgm:cxn modelId="{3FE28A17-09C6-43A0-8D7E-0FB81CE2270C}" type="presParOf" srcId="{C1090EB0-4E1E-484C-9E78-8B91CE5B9E25}" destId="{48180DFD-2BC6-413D-B4E6-1731DA30271C}" srcOrd="4" destOrd="0" presId="urn:microsoft.com/office/officeart/2018/2/layout/IconVerticalSolidList"/>
    <dgm:cxn modelId="{6A4810DC-5609-4113-A9FE-39A1A295EC50}" type="presParOf" srcId="{48180DFD-2BC6-413D-B4E6-1731DA30271C}" destId="{3C807AA0-D219-4876-B89A-D1D3C848A9B8}" srcOrd="0" destOrd="0" presId="urn:microsoft.com/office/officeart/2018/2/layout/IconVerticalSolidList"/>
    <dgm:cxn modelId="{927ED49C-E734-4627-93EC-B91F819F5017}" type="presParOf" srcId="{48180DFD-2BC6-413D-B4E6-1731DA30271C}" destId="{4DF52611-5122-4D4F-AE86-274B859FFB02}" srcOrd="1" destOrd="0" presId="urn:microsoft.com/office/officeart/2018/2/layout/IconVerticalSolidList"/>
    <dgm:cxn modelId="{3D13EFCD-5BE3-4F1F-883F-FDC2B3FC4D39}" type="presParOf" srcId="{48180DFD-2BC6-413D-B4E6-1731DA30271C}" destId="{5C18357E-3337-4E57-9748-A61333CDBBC1}" srcOrd="2" destOrd="0" presId="urn:microsoft.com/office/officeart/2018/2/layout/IconVerticalSolidList"/>
    <dgm:cxn modelId="{9E386243-FF99-4B6B-A576-E33041DEB0B2}" type="presParOf" srcId="{48180DFD-2BC6-413D-B4E6-1731DA30271C}" destId="{B02FB386-E06C-44B7-BA67-4267DCFC132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03BE99-D41F-49B3-8AB9-914CD6A10AB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A5828AB-D828-4BC5-8BA2-F8062EAE0A6F}">
      <dgm:prSet phldr="0"/>
      <dgm:spPr/>
      <dgm:t>
        <a:bodyPr/>
        <a:lstStyle/>
        <a:p>
          <a:pPr>
            <a:lnSpc>
              <a:spcPct val="100000"/>
            </a:lnSpc>
          </a:pPr>
          <a:r>
            <a:rPr lang="en-US">
              <a:latin typeface="Garamond" panose="02020404030301010803"/>
            </a:rPr>
            <a:t>We will now demonstrate the survey from the end user perspective</a:t>
          </a:r>
          <a:endParaRPr lang="en-US"/>
        </a:p>
      </dgm:t>
    </dgm:pt>
    <dgm:pt modelId="{06235FED-0F93-421C-BC44-A1CA30A0D0AE}" type="parTrans" cxnId="{C9D78F62-54EB-4430-B510-1636EFDF8074}">
      <dgm:prSet/>
      <dgm:spPr/>
      <dgm:t>
        <a:bodyPr/>
        <a:lstStyle/>
        <a:p>
          <a:endParaRPr lang="en-US"/>
        </a:p>
      </dgm:t>
    </dgm:pt>
    <dgm:pt modelId="{83479859-EACA-4216-9C2B-0E70F6BE3726}" type="sibTrans" cxnId="{C9D78F62-54EB-4430-B510-1636EFDF8074}">
      <dgm:prSet/>
      <dgm:spPr/>
      <dgm:t>
        <a:bodyPr/>
        <a:lstStyle/>
        <a:p>
          <a:endParaRPr lang="en-US"/>
        </a:p>
      </dgm:t>
    </dgm:pt>
    <dgm:pt modelId="{C395CEAE-05C5-4933-AF51-005BF716B64C}">
      <dgm:prSet phldr="0"/>
      <dgm:spPr/>
      <dgm:t>
        <a:bodyPr/>
        <a:lstStyle/>
        <a:p>
          <a:pPr>
            <a:lnSpc>
              <a:spcPct val="100000"/>
            </a:lnSpc>
          </a:pPr>
          <a:r>
            <a:rPr lang="en-US">
              <a:hlinkClick xmlns:r="http://schemas.openxmlformats.org/officeDocument/2006/relationships" r:id="rId1"/>
            </a:rPr>
            <a:t>https://</a:t>
          </a:r>
          <a:r>
            <a:rPr lang="en-US">
              <a:latin typeface="Garamond" panose="02020404030301010803"/>
              <a:hlinkClick xmlns:r="http://schemas.openxmlformats.org/officeDocument/2006/relationships" r:id="rId1"/>
            </a:rPr>
            <a:t>4jehrhdlaq9.typeform.com/</a:t>
          </a:r>
          <a:r>
            <a:rPr lang="en-US">
              <a:hlinkClick xmlns:r="http://schemas.openxmlformats.org/officeDocument/2006/relationships" r:id="rId1"/>
            </a:rPr>
            <a:t>stem-survey</a:t>
          </a:r>
          <a:endParaRPr lang="en-US">
            <a:latin typeface="Garamond" panose="02020404030301010803"/>
            <a:hlinkClick xmlns:r="http://schemas.openxmlformats.org/officeDocument/2006/relationships" r:id="rId1"/>
          </a:endParaRPr>
        </a:p>
      </dgm:t>
    </dgm:pt>
    <dgm:pt modelId="{CA4DFA20-6E31-4B7E-835D-A693AA1BC8B9}" type="parTrans" cxnId="{9DC03E84-1E02-4F53-A5F7-FBE72DF4E001}">
      <dgm:prSet/>
      <dgm:spPr/>
    </dgm:pt>
    <dgm:pt modelId="{5877038E-99F3-44DB-8A5D-F31041DC63DD}" type="sibTrans" cxnId="{9DC03E84-1E02-4F53-A5F7-FBE72DF4E001}">
      <dgm:prSet/>
      <dgm:spPr/>
    </dgm:pt>
    <dgm:pt modelId="{C1090EB0-4E1E-484C-9E78-8B91CE5B9E25}" type="pres">
      <dgm:prSet presAssocID="{8B03BE99-D41F-49B3-8AB9-914CD6A10ABF}" presName="root" presStyleCnt="0">
        <dgm:presLayoutVars>
          <dgm:dir/>
          <dgm:resizeHandles val="exact"/>
        </dgm:presLayoutVars>
      </dgm:prSet>
      <dgm:spPr/>
    </dgm:pt>
    <dgm:pt modelId="{48180DFD-2BC6-413D-B4E6-1731DA30271C}" type="pres">
      <dgm:prSet presAssocID="{9A5828AB-D828-4BC5-8BA2-F8062EAE0A6F}" presName="compNode" presStyleCnt="0"/>
      <dgm:spPr/>
    </dgm:pt>
    <dgm:pt modelId="{3C807AA0-D219-4876-B89A-D1D3C848A9B8}" type="pres">
      <dgm:prSet presAssocID="{9A5828AB-D828-4BC5-8BA2-F8062EAE0A6F}" presName="bgRect" presStyleLbl="bgShp" presStyleIdx="0" presStyleCnt="2"/>
      <dgm:spPr/>
    </dgm:pt>
    <dgm:pt modelId="{4DF52611-5122-4D4F-AE86-274B859FFB02}" type="pres">
      <dgm:prSet presAssocID="{9A5828AB-D828-4BC5-8BA2-F8062EAE0A6F}"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Gears"/>
        </a:ext>
      </dgm:extLst>
    </dgm:pt>
    <dgm:pt modelId="{5C18357E-3337-4E57-9748-A61333CDBBC1}" type="pres">
      <dgm:prSet presAssocID="{9A5828AB-D828-4BC5-8BA2-F8062EAE0A6F}" presName="spaceRect" presStyleCnt="0"/>
      <dgm:spPr/>
    </dgm:pt>
    <dgm:pt modelId="{B02FB386-E06C-44B7-BA67-4267DCFC132F}" type="pres">
      <dgm:prSet presAssocID="{9A5828AB-D828-4BC5-8BA2-F8062EAE0A6F}" presName="parTx" presStyleLbl="revTx" presStyleIdx="0" presStyleCnt="2">
        <dgm:presLayoutVars>
          <dgm:chMax val="0"/>
          <dgm:chPref val="0"/>
        </dgm:presLayoutVars>
      </dgm:prSet>
      <dgm:spPr/>
    </dgm:pt>
    <dgm:pt modelId="{095B15C1-F79A-4F25-BCB3-DA61CA314413}" type="pres">
      <dgm:prSet presAssocID="{83479859-EACA-4216-9C2B-0E70F6BE3726}" presName="sibTrans" presStyleCnt="0"/>
      <dgm:spPr/>
    </dgm:pt>
    <dgm:pt modelId="{17C9EC6E-88E6-458F-935B-3608D5F8B010}" type="pres">
      <dgm:prSet presAssocID="{C395CEAE-05C5-4933-AF51-005BF716B64C}" presName="compNode" presStyleCnt="0"/>
      <dgm:spPr/>
    </dgm:pt>
    <dgm:pt modelId="{BFB1EA23-A70D-42D2-9C5C-AF75CF7BCFDF}" type="pres">
      <dgm:prSet presAssocID="{C395CEAE-05C5-4933-AF51-005BF716B64C}" presName="bgRect" presStyleLbl="bgShp" presStyleIdx="1" presStyleCnt="2"/>
      <dgm:spPr/>
    </dgm:pt>
    <dgm:pt modelId="{8179B455-47D3-44BC-A77B-C49C1976174C}" type="pres">
      <dgm:prSet presAssocID="{C395CEAE-05C5-4933-AF51-005BF716B64C}" presName="iconRect" presStyleLbl="node1" presStyleIdx="1" presStyleCnt="2"/>
      <dgm:spPr/>
    </dgm:pt>
    <dgm:pt modelId="{F03D1DE4-8EB3-487C-A0F3-B725D613FAFE}" type="pres">
      <dgm:prSet presAssocID="{C395CEAE-05C5-4933-AF51-005BF716B64C}" presName="spaceRect" presStyleCnt="0"/>
      <dgm:spPr/>
    </dgm:pt>
    <dgm:pt modelId="{BB45D6B8-0A2F-4062-9423-D38F664AB4D7}" type="pres">
      <dgm:prSet presAssocID="{C395CEAE-05C5-4933-AF51-005BF716B64C}" presName="parTx" presStyleLbl="revTx" presStyleIdx="1" presStyleCnt="2">
        <dgm:presLayoutVars>
          <dgm:chMax val="0"/>
          <dgm:chPref val="0"/>
        </dgm:presLayoutVars>
      </dgm:prSet>
      <dgm:spPr/>
    </dgm:pt>
  </dgm:ptLst>
  <dgm:cxnLst>
    <dgm:cxn modelId="{C233EB05-5DFE-4B0E-A562-731C12CA6356}" type="presOf" srcId="{9A5828AB-D828-4BC5-8BA2-F8062EAE0A6F}" destId="{B02FB386-E06C-44B7-BA67-4267DCFC132F}" srcOrd="0" destOrd="0" presId="urn:microsoft.com/office/officeart/2018/2/layout/IconVerticalSolidList"/>
    <dgm:cxn modelId="{9A360A1E-0EED-4023-8352-3B0068AB2E33}" type="presOf" srcId="{C395CEAE-05C5-4933-AF51-005BF716B64C}" destId="{BB45D6B8-0A2F-4062-9423-D38F664AB4D7}" srcOrd="0" destOrd="0" presId="urn:microsoft.com/office/officeart/2018/2/layout/IconVerticalSolidList"/>
    <dgm:cxn modelId="{C9D78F62-54EB-4430-B510-1636EFDF8074}" srcId="{8B03BE99-D41F-49B3-8AB9-914CD6A10ABF}" destId="{9A5828AB-D828-4BC5-8BA2-F8062EAE0A6F}" srcOrd="0" destOrd="0" parTransId="{06235FED-0F93-421C-BC44-A1CA30A0D0AE}" sibTransId="{83479859-EACA-4216-9C2B-0E70F6BE3726}"/>
    <dgm:cxn modelId="{9DC03E84-1E02-4F53-A5F7-FBE72DF4E001}" srcId="{8B03BE99-D41F-49B3-8AB9-914CD6A10ABF}" destId="{C395CEAE-05C5-4933-AF51-005BF716B64C}" srcOrd="1" destOrd="0" parTransId="{CA4DFA20-6E31-4B7E-835D-A693AA1BC8B9}" sibTransId="{5877038E-99F3-44DB-8A5D-F31041DC63DD}"/>
    <dgm:cxn modelId="{64218EF8-510F-47F5-94FD-5CB90CEFFCC1}" type="presOf" srcId="{8B03BE99-D41F-49B3-8AB9-914CD6A10ABF}" destId="{C1090EB0-4E1E-484C-9E78-8B91CE5B9E25}" srcOrd="0" destOrd="0" presId="urn:microsoft.com/office/officeart/2018/2/layout/IconVerticalSolidList"/>
    <dgm:cxn modelId="{3FE28A17-09C6-43A0-8D7E-0FB81CE2270C}" type="presParOf" srcId="{C1090EB0-4E1E-484C-9E78-8B91CE5B9E25}" destId="{48180DFD-2BC6-413D-B4E6-1731DA30271C}" srcOrd="0" destOrd="0" presId="urn:microsoft.com/office/officeart/2018/2/layout/IconVerticalSolidList"/>
    <dgm:cxn modelId="{6A4810DC-5609-4113-A9FE-39A1A295EC50}" type="presParOf" srcId="{48180DFD-2BC6-413D-B4E6-1731DA30271C}" destId="{3C807AA0-D219-4876-B89A-D1D3C848A9B8}" srcOrd="0" destOrd="0" presId="urn:microsoft.com/office/officeart/2018/2/layout/IconVerticalSolidList"/>
    <dgm:cxn modelId="{927ED49C-E734-4627-93EC-B91F819F5017}" type="presParOf" srcId="{48180DFD-2BC6-413D-B4E6-1731DA30271C}" destId="{4DF52611-5122-4D4F-AE86-274B859FFB02}" srcOrd="1" destOrd="0" presId="urn:microsoft.com/office/officeart/2018/2/layout/IconVerticalSolidList"/>
    <dgm:cxn modelId="{3D13EFCD-5BE3-4F1F-883F-FDC2B3FC4D39}" type="presParOf" srcId="{48180DFD-2BC6-413D-B4E6-1731DA30271C}" destId="{5C18357E-3337-4E57-9748-A61333CDBBC1}" srcOrd="2" destOrd="0" presId="urn:microsoft.com/office/officeart/2018/2/layout/IconVerticalSolidList"/>
    <dgm:cxn modelId="{9E386243-FF99-4B6B-A576-E33041DEB0B2}" type="presParOf" srcId="{48180DFD-2BC6-413D-B4E6-1731DA30271C}" destId="{B02FB386-E06C-44B7-BA67-4267DCFC132F}" srcOrd="3" destOrd="0" presId="urn:microsoft.com/office/officeart/2018/2/layout/IconVerticalSolidList"/>
    <dgm:cxn modelId="{1FE7E04D-EB8F-412A-9A52-CA7FACFB9332}" type="presParOf" srcId="{C1090EB0-4E1E-484C-9E78-8B91CE5B9E25}" destId="{095B15C1-F79A-4F25-BCB3-DA61CA314413}" srcOrd="1" destOrd="0" presId="urn:microsoft.com/office/officeart/2018/2/layout/IconVerticalSolidList"/>
    <dgm:cxn modelId="{6DDC30EC-18D9-4562-A55A-BDFEEF739E08}" type="presParOf" srcId="{C1090EB0-4E1E-484C-9E78-8B91CE5B9E25}" destId="{17C9EC6E-88E6-458F-935B-3608D5F8B010}" srcOrd="2" destOrd="0" presId="urn:microsoft.com/office/officeart/2018/2/layout/IconVerticalSolidList"/>
    <dgm:cxn modelId="{44A41C16-9DF2-400C-A2CC-46519EC9C449}" type="presParOf" srcId="{17C9EC6E-88E6-458F-935B-3608D5F8B010}" destId="{BFB1EA23-A70D-42D2-9C5C-AF75CF7BCFDF}" srcOrd="0" destOrd="0" presId="urn:microsoft.com/office/officeart/2018/2/layout/IconVerticalSolidList"/>
    <dgm:cxn modelId="{DF2274F9-B0EC-43D1-AE4A-D43D0E42110D}" type="presParOf" srcId="{17C9EC6E-88E6-458F-935B-3608D5F8B010}" destId="{8179B455-47D3-44BC-A77B-C49C1976174C}" srcOrd="1" destOrd="0" presId="urn:microsoft.com/office/officeart/2018/2/layout/IconVerticalSolidList"/>
    <dgm:cxn modelId="{4EAC0F88-5257-4322-B988-75A5EF20E5BF}" type="presParOf" srcId="{17C9EC6E-88E6-458F-935B-3608D5F8B010}" destId="{F03D1DE4-8EB3-487C-A0F3-B725D613FAFE}" srcOrd="2" destOrd="0" presId="urn:microsoft.com/office/officeart/2018/2/layout/IconVerticalSolidList"/>
    <dgm:cxn modelId="{91D6AC39-BD66-490E-935B-6F685987D02C}" type="presParOf" srcId="{17C9EC6E-88E6-458F-935B-3608D5F8B010}" destId="{BB45D6B8-0A2F-4062-9423-D38F664AB4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CF3D6-43DC-4E46-87E7-D5E907ED9BE1}">
      <dsp:nvSpPr>
        <dsp:cNvPr id="0" name=""/>
        <dsp:cNvSpPr/>
      </dsp:nvSpPr>
      <dsp:spPr>
        <a:xfrm>
          <a:off x="938775" y="894462"/>
          <a:ext cx="926133" cy="9261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D861AB-E3BC-4003-ADF0-163346BE1008}">
      <dsp:nvSpPr>
        <dsp:cNvPr id="0" name=""/>
        <dsp:cNvSpPr/>
      </dsp:nvSpPr>
      <dsp:spPr>
        <a:xfrm>
          <a:off x="372805" y="2111149"/>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a:t>Project Manager</a:t>
          </a:r>
          <a:r>
            <a:rPr lang="en-US" sz="1400" b="1" kern="1200"/>
            <a:t>: </a:t>
          </a:r>
          <a:r>
            <a:rPr lang="en-US" sz="1400" i="0" kern="1200"/>
            <a:t>Hafsah </a:t>
          </a:r>
          <a:endParaRPr lang="en-US" sz="1400" kern="1200"/>
        </a:p>
      </dsp:txBody>
      <dsp:txXfrm>
        <a:off x="372805" y="2111149"/>
        <a:ext cx="2058075" cy="720000"/>
      </dsp:txXfrm>
    </dsp:sp>
    <dsp:sp modelId="{3F70BB8C-F34B-4FC2-9319-AB5E4F8DBF54}">
      <dsp:nvSpPr>
        <dsp:cNvPr id="0" name=""/>
        <dsp:cNvSpPr/>
      </dsp:nvSpPr>
      <dsp:spPr>
        <a:xfrm>
          <a:off x="3357014" y="894462"/>
          <a:ext cx="926133" cy="9261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0D8ED2F-AE9D-40B7-8B4C-0AEAA9D7F362}">
      <dsp:nvSpPr>
        <dsp:cNvPr id="0" name=""/>
        <dsp:cNvSpPr/>
      </dsp:nvSpPr>
      <dsp:spPr>
        <a:xfrm>
          <a:off x="2791043" y="2111149"/>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a:t>Developer</a:t>
          </a:r>
          <a:r>
            <a:rPr lang="en-US" sz="1400" b="1" kern="1200"/>
            <a:t>:</a:t>
          </a:r>
          <a:r>
            <a:rPr lang="en-US" sz="1400" i="0" kern="1200"/>
            <a:t> Kianna</a:t>
          </a:r>
          <a:endParaRPr lang="en-US" sz="1400" kern="1200"/>
        </a:p>
      </dsp:txBody>
      <dsp:txXfrm>
        <a:off x="2791043" y="2111149"/>
        <a:ext cx="2058075" cy="720000"/>
      </dsp:txXfrm>
    </dsp:sp>
    <dsp:sp modelId="{DA59893C-0AB1-4729-99E9-240813AE73F9}">
      <dsp:nvSpPr>
        <dsp:cNvPr id="0" name=""/>
        <dsp:cNvSpPr/>
      </dsp:nvSpPr>
      <dsp:spPr>
        <a:xfrm>
          <a:off x="5775252" y="894462"/>
          <a:ext cx="926133" cy="9261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8ECC04-2BF5-4AC7-9FAB-685E20E977C1}">
      <dsp:nvSpPr>
        <dsp:cNvPr id="0" name=""/>
        <dsp:cNvSpPr/>
      </dsp:nvSpPr>
      <dsp:spPr>
        <a:xfrm>
          <a:off x="5209281" y="2111149"/>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a:t>Survey Development Data collection/Survey Promotion</a:t>
          </a:r>
          <a:r>
            <a:rPr lang="en-US" sz="1400" b="1" kern="1200"/>
            <a:t>:</a:t>
          </a:r>
          <a:r>
            <a:rPr lang="en-US" sz="1400" i="0" kern="1200"/>
            <a:t> Valery/Olamide</a:t>
          </a:r>
          <a:endParaRPr lang="en-US" sz="1400" kern="1200"/>
        </a:p>
      </dsp:txBody>
      <dsp:txXfrm>
        <a:off x="5209281" y="2111149"/>
        <a:ext cx="2058075" cy="720000"/>
      </dsp:txXfrm>
    </dsp:sp>
    <dsp:sp modelId="{305A46EA-E4E1-4249-8050-B04E55B2FBB9}">
      <dsp:nvSpPr>
        <dsp:cNvPr id="0" name=""/>
        <dsp:cNvSpPr/>
      </dsp:nvSpPr>
      <dsp:spPr>
        <a:xfrm>
          <a:off x="8193490" y="894462"/>
          <a:ext cx="926133" cy="9261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5F0380-F5A6-4D12-AC09-7F5E842AAE0F}">
      <dsp:nvSpPr>
        <dsp:cNvPr id="0" name=""/>
        <dsp:cNvSpPr/>
      </dsp:nvSpPr>
      <dsp:spPr>
        <a:xfrm>
          <a:off x="7627519" y="2111149"/>
          <a:ext cx="20580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b="1" i="0" kern="1200"/>
            <a:t>Data Analyst: </a:t>
          </a:r>
          <a:r>
            <a:rPr lang="en-US" sz="1400" i="0" kern="1200"/>
            <a:t>Kaden/Hafsah</a:t>
          </a:r>
          <a:endParaRPr lang="en-US" sz="1400" kern="1200"/>
        </a:p>
      </dsp:txBody>
      <dsp:txXfrm>
        <a:off x="7627519" y="2111149"/>
        <a:ext cx="2058075" cy="720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EA385-F636-4FE7-BCCE-BB19295C04AA}">
      <dsp:nvSpPr>
        <dsp:cNvPr id="0" name=""/>
        <dsp:cNvSpPr/>
      </dsp:nvSpPr>
      <dsp:spPr>
        <a:xfrm>
          <a:off x="0" y="469"/>
          <a:ext cx="10058399" cy="0"/>
        </a:xfrm>
        <a:prstGeom prst="lin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sp>
    <dsp:sp modelId="{3899FF17-D2D3-4E0E-9CD0-666D5376CE7B}">
      <dsp:nvSpPr>
        <dsp:cNvPr id="0" name=""/>
        <dsp:cNvSpPr/>
      </dsp:nvSpPr>
      <dsp:spPr>
        <a:xfrm>
          <a:off x="0" y="469"/>
          <a:ext cx="10058399" cy="76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Introduction </a:t>
          </a:r>
          <a:r>
            <a:rPr lang="en-US" sz="2200" kern="1200"/>
            <a:t>- Welcome to the Future STEM  Workforce Insights and Importance of Survey</a:t>
          </a:r>
        </a:p>
      </dsp:txBody>
      <dsp:txXfrm>
        <a:off x="0" y="469"/>
        <a:ext cx="10058399" cy="769736"/>
      </dsp:txXfrm>
    </dsp:sp>
    <dsp:sp modelId="{33EEBA1F-008A-4EAB-ABC4-73024044085F}">
      <dsp:nvSpPr>
        <dsp:cNvPr id="0" name=""/>
        <dsp:cNvSpPr/>
      </dsp:nvSpPr>
      <dsp:spPr>
        <a:xfrm>
          <a:off x="0" y="770206"/>
          <a:ext cx="10058399" cy="0"/>
        </a:xfrm>
        <a:prstGeom prst="lin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sp>
    <dsp:sp modelId="{A6C07176-2C10-4640-A561-2A3FB15CF75E}">
      <dsp:nvSpPr>
        <dsp:cNvPr id="0" name=""/>
        <dsp:cNvSpPr/>
      </dsp:nvSpPr>
      <dsp:spPr>
        <a:xfrm>
          <a:off x="0" y="770206"/>
          <a:ext cx="10058399" cy="76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Work Environment Preferences </a:t>
          </a:r>
          <a:r>
            <a:rPr lang="en-US" sz="2200" kern="1200"/>
            <a:t>– 1 Question</a:t>
          </a:r>
        </a:p>
      </dsp:txBody>
      <dsp:txXfrm>
        <a:off x="0" y="770206"/>
        <a:ext cx="10058399" cy="769736"/>
      </dsp:txXfrm>
    </dsp:sp>
    <dsp:sp modelId="{B560B40B-9465-4AF0-994E-9CC2D2C86018}">
      <dsp:nvSpPr>
        <dsp:cNvPr id="0" name=""/>
        <dsp:cNvSpPr/>
      </dsp:nvSpPr>
      <dsp:spPr>
        <a:xfrm>
          <a:off x="0" y="1539943"/>
          <a:ext cx="10058399" cy="0"/>
        </a:xfrm>
        <a:prstGeom prst="lin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sp>
    <dsp:sp modelId="{F7AD489F-D721-4FDE-9979-C6C45454A62D}">
      <dsp:nvSpPr>
        <dsp:cNvPr id="0" name=""/>
        <dsp:cNvSpPr/>
      </dsp:nvSpPr>
      <dsp:spPr>
        <a:xfrm>
          <a:off x="0" y="1539943"/>
          <a:ext cx="10058399" cy="76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Salary, Compensation and Benefits </a:t>
          </a:r>
          <a:r>
            <a:rPr lang="en-US" sz="2200" kern="1200"/>
            <a:t>– 10 Questions</a:t>
          </a:r>
        </a:p>
      </dsp:txBody>
      <dsp:txXfrm>
        <a:off x="0" y="1539943"/>
        <a:ext cx="10058399" cy="769736"/>
      </dsp:txXfrm>
    </dsp:sp>
    <dsp:sp modelId="{0D6BD924-4D35-4C5B-8FB7-8E966E332A8F}">
      <dsp:nvSpPr>
        <dsp:cNvPr id="0" name=""/>
        <dsp:cNvSpPr/>
      </dsp:nvSpPr>
      <dsp:spPr>
        <a:xfrm>
          <a:off x="0" y="2309680"/>
          <a:ext cx="10058399" cy="0"/>
        </a:xfrm>
        <a:prstGeom prst="lin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sp>
    <dsp:sp modelId="{03E148CC-25BD-4798-9A4F-CBF9D2DE400B}">
      <dsp:nvSpPr>
        <dsp:cNvPr id="0" name=""/>
        <dsp:cNvSpPr/>
      </dsp:nvSpPr>
      <dsp:spPr>
        <a:xfrm>
          <a:off x="0" y="2309680"/>
          <a:ext cx="10058399" cy="76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Professional Development and Employer Preferences </a:t>
          </a:r>
          <a:r>
            <a:rPr lang="en-US" sz="2200" kern="1200"/>
            <a:t>– 9 Questions</a:t>
          </a:r>
        </a:p>
      </dsp:txBody>
      <dsp:txXfrm>
        <a:off x="0" y="2309680"/>
        <a:ext cx="10058399" cy="769736"/>
      </dsp:txXfrm>
    </dsp:sp>
    <dsp:sp modelId="{6DDE7AC1-3EEF-419D-917C-AFEAF91C767A}">
      <dsp:nvSpPr>
        <dsp:cNvPr id="0" name=""/>
        <dsp:cNvSpPr/>
      </dsp:nvSpPr>
      <dsp:spPr>
        <a:xfrm>
          <a:off x="0" y="3079417"/>
          <a:ext cx="10058399" cy="0"/>
        </a:xfrm>
        <a:prstGeom prst="line">
          <a:avLst/>
        </a:prstGeom>
        <a:gradFill rotWithShape="0">
          <a:gsLst>
            <a:gs pos="0">
              <a:schemeClr val="accent1">
                <a:hueOff val="0"/>
                <a:satOff val="0"/>
                <a:lumOff val="0"/>
                <a:alphaOff val="0"/>
                <a:satMod val="100000"/>
                <a:lumMod val="100000"/>
              </a:schemeClr>
            </a:gs>
            <a:gs pos="50000">
              <a:schemeClr val="accent1">
                <a:hueOff val="0"/>
                <a:satOff val="0"/>
                <a:lumOff val="0"/>
                <a:alphaOff val="0"/>
                <a:shade val="99000"/>
                <a:satMod val="105000"/>
                <a:lumMod val="100000"/>
              </a:schemeClr>
            </a:gs>
            <a:gs pos="100000">
              <a:schemeClr val="accent1">
                <a:hueOff val="0"/>
                <a:satOff val="0"/>
                <a:lumOff val="0"/>
                <a:alphaOff val="0"/>
                <a:shade val="98000"/>
                <a:satMod val="105000"/>
                <a:lumMod val="100000"/>
              </a:schemeClr>
            </a:gs>
          </a:gsLst>
          <a:lin ang="5400000" scaled="0"/>
        </a:gradFill>
        <a:ln w="6350" cap="flat" cmpd="sng" algn="ctr">
          <a:solidFill>
            <a:schemeClr val="accent1">
              <a:hueOff val="0"/>
              <a:satOff val="0"/>
              <a:lumOff val="0"/>
              <a:alphaOff val="0"/>
            </a:schemeClr>
          </a:solidFill>
          <a:prstDash val="solid"/>
        </a:ln>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dsp:spPr>
      <dsp:style>
        <a:lnRef idx="1">
          <a:scrgbClr r="0" g="0" b="0"/>
        </a:lnRef>
        <a:fillRef idx="3">
          <a:scrgbClr r="0" g="0" b="0"/>
        </a:fillRef>
        <a:effectRef idx="3">
          <a:scrgbClr r="0" g="0" b="0"/>
        </a:effectRef>
        <a:fontRef idx="minor">
          <a:schemeClr val="lt1"/>
        </a:fontRef>
      </dsp:style>
    </dsp:sp>
    <dsp:sp modelId="{77A2833A-CF9E-4648-99C1-293615C60713}">
      <dsp:nvSpPr>
        <dsp:cNvPr id="0" name=""/>
        <dsp:cNvSpPr/>
      </dsp:nvSpPr>
      <dsp:spPr>
        <a:xfrm>
          <a:off x="0" y="3079417"/>
          <a:ext cx="10058399" cy="769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b="1" kern="1200"/>
            <a:t>Demographics</a:t>
          </a:r>
          <a:r>
            <a:rPr lang="en-US" sz="2200" kern="1200"/>
            <a:t> – 8 Questions</a:t>
          </a:r>
        </a:p>
      </dsp:txBody>
      <dsp:txXfrm>
        <a:off x="0" y="3079417"/>
        <a:ext cx="10058399" cy="7697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9489C1-96B2-4EC6-9500-928CD5E77BF1}">
      <dsp:nvSpPr>
        <dsp:cNvPr id="0" name=""/>
        <dsp:cNvSpPr/>
      </dsp:nvSpPr>
      <dsp:spPr>
        <a:xfrm>
          <a:off x="134825" y="30168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AAADE-198A-4C29-A6A8-AE1971E0EF9D}">
      <dsp:nvSpPr>
        <dsp:cNvPr id="0" name=""/>
        <dsp:cNvSpPr/>
      </dsp:nvSpPr>
      <dsp:spPr>
        <a:xfrm>
          <a:off x="406966" y="573825"/>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40E63-022C-448B-96D8-A2849A0902BD}">
      <dsp:nvSpPr>
        <dsp:cNvPr id="0" name=""/>
        <dsp:cNvSpPr/>
      </dsp:nvSpPr>
      <dsp:spPr>
        <a:xfrm>
          <a:off x="1708430" y="3016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a:t>Before the virtual machine was set up, port </a:t>
          </a:r>
          <a:r>
            <a:rPr lang="en-US" sz="2100" b="1" i="0" kern="1200"/>
            <a:t>443</a:t>
          </a:r>
          <a:r>
            <a:rPr lang="en-US" sz="2100" b="0" i="0" kern="1200"/>
            <a:t> and port </a:t>
          </a:r>
          <a:r>
            <a:rPr lang="en-US" sz="2100" b="1" i="0" kern="1200"/>
            <a:t>80</a:t>
          </a:r>
          <a:r>
            <a:rPr lang="en-US" sz="2100" b="0" i="0" kern="1200"/>
            <a:t> were configured for the web server.</a:t>
          </a:r>
          <a:endParaRPr lang="en-US" sz="2100" kern="1200"/>
        </a:p>
      </dsp:txBody>
      <dsp:txXfrm>
        <a:off x="1708430" y="301683"/>
        <a:ext cx="3054644" cy="1295909"/>
      </dsp:txXfrm>
    </dsp:sp>
    <dsp:sp modelId="{09147B45-FD71-4D4A-A0CA-0ACF3899CE06}">
      <dsp:nvSpPr>
        <dsp:cNvPr id="0" name=""/>
        <dsp:cNvSpPr/>
      </dsp:nvSpPr>
      <dsp:spPr>
        <a:xfrm>
          <a:off x="5295324" y="301683"/>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7AEFB-1E3B-40CE-A304-334DD2464CD9}">
      <dsp:nvSpPr>
        <dsp:cNvPr id="0" name=""/>
        <dsp:cNvSpPr/>
      </dsp:nvSpPr>
      <dsp:spPr>
        <a:xfrm>
          <a:off x="5567465" y="573825"/>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D1A8C3-4727-42B2-BCBB-FB90D7623284}">
      <dsp:nvSpPr>
        <dsp:cNvPr id="0" name=""/>
        <dsp:cNvSpPr/>
      </dsp:nvSpPr>
      <dsp:spPr>
        <a:xfrm>
          <a:off x="6868929" y="3016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a:t>The website was made using </a:t>
          </a:r>
          <a:r>
            <a:rPr lang="en-US" sz="2100" b="1" i="0" kern="1200"/>
            <a:t>AWS's Ubuntu Linux </a:t>
          </a:r>
          <a:r>
            <a:rPr lang="en-US" sz="2100" b="0" i="0" kern="1200"/>
            <a:t>12-month free tier </a:t>
          </a:r>
          <a:endParaRPr lang="en-US" sz="2100" kern="1200"/>
        </a:p>
      </dsp:txBody>
      <dsp:txXfrm>
        <a:off x="6868929" y="301683"/>
        <a:ext cx="3054644" cy="1295909"/>
      </dsp:txXfrm>
    </dsp:sp>
    <dsp:sp modelId="{EAF19AF5-6CA9-484C-AF89-F1AEC041E1BA}">
      <dsp:nvSpPr>
        <dsp:cNvPr id="0" name=""/>
        <dsp:cNvSpPr/>
      </dsp:nvSpPr>
      <dsp:spPr>
        <a:xfrm>
          <a:off x="134825" y="2252030"/>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40BD5-3265-47E3-8A7B-DD8BED1DB4A4}">
      <dsp:nvSpPr>
        <dsp:cNvPr id="0" name=""/>
        <dsp:cNvSpPr/>
      </dsp:nvSpPr>
      <dsp:spPr>
        <a:xfrm>
          <a:off x="406966" y="2524171"/>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03F6F4-F115-425B-90FB-6762161F7319}">
      <dsp:nvSpPr>
        <dsp:cNvPr id="0" name=""/>
        <dsp:cNvSpPr/>
      </dsp:nvSpPr>
      <dsp:spPr>
        <a:xfrm>
          <a:off x="1708430" y="2252030"/>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a:t>On the Ubuntu Linux virtual machine, WordPress was downloaded through the terminal using commands.</a:t>
          </a:r>
          <a:endParaRPr lang="en-US" sz="2100" kern="1200"/>
        </a:p>
      </dsp:txBody>
      <dsp:txXfrm>
        <a:off x="1708430" y="2252030"/>
        <a:ext cx="3054644" cy="1295909"/>
      </dsp:txXfrm>
    </dsp:sp>
    <dsp:sp modelId="{D88431A9-0CD0-448C-B89F-B4F576B9C226}">
      <dsp:nvSpPr>
        <dsp:cNvPr id="0" name=""/>
        <dsp:cNvSpPr/>
      </dsp:nvSpPr>
      <dsp:spPr>
        <a:xfrm>
          <a:off x="5295324" y="2252030"/>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6C9E7-472B-406D-B73F-8DB0AA51F223}">
      <dsp:nvSpPr>
        <dsp:cNvPr id="0" name=""/>
        <dsp:cNvSpPr/>
      </dsp:nvSpPr>
      <dsp:spPr>
        <a:xfrm>
          <a:off x="5567465" y="2524171"/>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262B87-03F3-412D-BA99-EFAFBB86B044}">
      <dsp:nvSpPr>
        <dsp:cNvPr id="0" name=""/>
        <dsp:cNvSpPr/>
      </dsp:nvSpPr>
      <dsp:spPr>
        <a:xfrm>
          <a:off x="6868929" y="2252030"/>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b="0" i="0" kern="1200"/>
            <a:t>Word press's files are stored within the virtual machine</a:t>
          </a:r>
          <a:endParaRPr lang="en-US" sz="2100" kern="1200"/>
        </a:p>
      </dsp:txBody>
      <dsp:txXfrm>
        <a:off x="6868929" y="2252030"/>
        <a:ext cx="3054644" cy="129590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74E86-F49A-4ABC-9165-5A907A4177B2}">
      <dsp:nvSpPr>
        <dsp:cNvPr id="0" name=""/>
        <dsp:cNvSpPr/>
      </dsp:nvSpPr>
      <dsp:spPr>
        <a:xfrm>
          <a:off x="5603045" y="1108692"/>
          <a:ext cx="2130786" cy="507030"/>
        </a:xfrm>
        <a:custGeom>
          <a:avLst/>
          <a:gdLst/>
          <a:ahLst/>
          <a:cxnLst/>
          <a:rect l="0" t="0" r="0" b="0"/>
          <a:pathLst>
            <a:path>
              <a:moveTo>
                <a:pt x="0" y="0"/>
              </a:moveTo>
              <a:lnTo>
                <a:pt x="0" y="345526"/>
              </a:lnTo>
              <a:lnTo>
                <a:pt x="2130786" y="345526"/>
              </a:lnTo>
              <a:lnTo>
                <a:pt x="2130786" y="507030"/>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A7C757-26E7-4788-863B-7A85820827BD}">
      <dsp:nvSpPr>
        <dsp:cNvPr id="0" name=""/>
        <dsp:cNvSpPr/>
      </dsp:nvSpPr>
      <dsp:spPr>
        <a:xfrm>
          <a:off x="5557325" y="1108692"/>
          <a:ext cx="91440" cy="507030"/>
        </a:xfrm>
        <a:custGeom>
          <a:avLst/>
          <a:gdLst/>
          <a:ahLst/>
          <a:cxnLst/>
          <a:rect l="0" t="0" r="0" b="0"/>
          <a:pathLst>
            <a:path>
              <a:moveTo>
                <a:pt x="45720" y="0"/>
              </a:moveTo>
              <a:lnTo>
                <a:pt x="45720" y="507030"/>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8382A1-D2B3-4FAE-B128-44BF72C3E75E}">
      <dsp:nvSpPr>
        <dsp:cNvPr id="0" name=""/>
        <dsp:cNvSpPr/>
      </dsp:nvSpPr>
      <dsp:spPr>
        <a:xfrm>
          <a:off x="3472258" y="1108692"/>
          <a:ext cx="2130786" cy="507030"/>
        </a:xfrm>
        <a:custGeom>
          <a:avLst/>
          <a:gdLst/>
          <a:ahLst/>
          <a:cxnLst/>
          <a:rect l="0" t="0" r="0" b="0"/>
          <a:pathLst>
            <a:path>
              <a:moveTo>
                <a:pt x="2130786" y="0"/>
              </a:moveTo>
              <a:lnTo>
                <a:pt x="2130786" y="345526"/>
              </a:lnTo>
              <a:lnTo>
                <a:pt x="0" y="345526"/>
              </a:lnTo>
              <a:lnTo>
                <a:pt x="0" y="507030"/>
              </a:lnTo>
            </a:path>
          </a:pathLst>
        </a:custGeom>
        <a:noFill/>
        <a:ln w="127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721DAD-EDF6-475A-9B9B-666F7AEE41B9}">
      <dsp:nvSpPr>
        <dsp:cNvPr id="0" name=""/>
        <dsp:cNvSpPr/>
      </dsp:nvSpPr>
      <dsp:spPr>
        <a:xfrm>
          <a:off x="469786" y="1651"/>
          <a:ext cx="1743370" cy="11070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BF063E-FE78-4677-B832-6BE446A4D25C}">
      <dsp:nvSpPr>
        <dsp:cNvPr id="0" name=""/>
        <dsp:cNvSpPr/>
      </dsp:nvSpPr>
      <dsp:spPr>
        <a:xfrm>
          <a:off x="663494" y="185674"/>
          <a:ext cx="1743370" cy="11070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After WordPress was successfully installed on the virtual machine, a site check was done to see what needed to be edited on the terminal: php was updated</a:t>
          </a:r>
          <a:endParaRPr lang="en-US" sz="1100" kern="1200"/>
        </a:p>
      </dsp:txBody>
      <dsp:txXfrm>
        <a:off x="695918" y="218098"/>
        <a:ext cx="1678522" cy="1042192"/>
      </dsp:txXfrm>
    </dsp:sp>
    <dsp:sp modelId="{63E428A4-F5F7-49C7-901F-FB4F4ACFB314}">
      <dsp:nvSpPr>
        <dsp:cNvPr id="0" name=""/>
        <dsp:cNvSpPr/>
      </dsp:nvSpPr>
      <dsp:spPr>
        <a:xfrm>
          <a:off x="2600573" y="1651"/>
          <a:ext cx="1743370" cy="11070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2D3934-5FB3-4FBB-9810-498CFE4CDF6D}">
      <dsp:nvSpPr>
        <dsp:cNvPr id="0" name=""/>
        <dsp:cNvSpPr/>
      </dsp:nvSpPr>
      <dsp:spPr>
        <a:xfrm>
          <a:off x="2794281" y="185674"/>
          <a:ext cx="1743370" cy="11070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A command was used to secure the website automatically every year.</a:t>
          </a:r>
          <a:endParaRPr lang="en-US" sz="1100" kern="1200"/>
        </a:p>
      </dsp:txBody>
      <dsp:txXfrm>
        <a:off x="2826705" y="218098"/>
        <a:ext cx="1678522" cy="1042192"/>
      </dsp:txXfrm>
    </dsp:sp>
    <dsp:sp modelId="{4EA26D75-4DF8-4BDE-8357-BDED76B1BA0C}">
      <dsp:nvSpPr>
        <dsp:cNvPr id="0" name=""/>
        <dsp:cNvSpPr/>
      </dsp:nvSpPr>
      <dsp:spPr>
        <a:xfrm>
          <a:off x="4731359" y="1651"/>
          <a:ext cx="1743370" cy="110704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8D78E6-C402-4A7A-A599-318F838CA0D4}">
      <dsp:nvSpPr>
        <dsp:cNvPr id="0" name=""/>
        <dsp:cNvSpPr/>
      </dsp:nvSpPr>
      <dsp:spPr>
        <a:xfrm>
          <a:off x="4925067" y="185674"/>
          <a:ext cx="1743370" cy="110704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Three plugins were used to design the site. </a:t>
          </a:r>
          <a:endParaRPr lang="en-US" sz="1100" kern="1200"/>
        </a:p>
      </dsp:txBody>
      <dsp:txXfrm>
        <a:off x="4957491" y="218098"/>
        <a:ext cx="1678522" cy="1042192"/>
      </dsp:txXfrm>
    </dsp:sp>
    <dsp:sp modelId="{2A78B816-6B54-4F94-BA35-3246963D624F}">
      <dsp:nvSpPr>
        <dsp:cNvPr id="0" name=""/>
        <dsp:cNvSpPr/>
      </dsp:nvSpPr>
      <dsp:spPr>
        <a:xfrm>
          <a:off x="2600573" y="1615722"/>
          <a:ext cx="1743370" cy="110704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D7B59B-79E5-4CC5-AA18-603900FAEE22}">
      <dsp:nvSpPr>
        <dsp:cNvPr id="0" name=""/>
        <dsp:cNvSpPr/>
      </dsp:nvSpPr>
      <dsp:spPr>
        <a:xfrm>
          <a:off x="2794281" y="1799744"/>
          <a:ext cx="1743370" cy="110704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0" i="0" kern="1200"/>
            <a:t>Elementor</a:t>
          </a:r>
          <a:endParaRPr lang="en-US" sz="1100" kern="1200"/>
        </a:p>
      </dsp:txBody>
      <dsp:txXfrm>
        <a:off x="2826705" y="1832168"/>
        <a:ext cx="1678522" cy="1042192"/>
      </dsp:txXfrm>
    </dsp:sp>
    <dsp:sp modelId="{C8B8D1B4-A87E-4F28-BE13-28035C5AF194}">
      <dsp:nvSpPr>
        <dsp:cNvPr id="0" name=""/>
        <dsp:cNvSpPr/>
      </dsp:nvSpPr>
      <dsp:spPr>
        <a:xfrm>
          <a:off x="4731359" y="1615722"/>
          <a:ext cx="1743370" cy="110704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FCEE33-7061-432D-AB9D-C33397B7DEEB}">
      <dsp:nvSpPr>
        <dsp:cNvPr id="0" name=""/>
        <dsp:cNvSpPr/>
      </dsp:nvSpPr>
      <dsp:spPr>
        <a:xfrm>
          <a:off x="4925067" y="1799744"/>
          <a:ext cx="1743370" cy="110704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Starter Templates</a:t>
          </a:r>
        </a:p>
      </dsp:txBody>
      <dsp:txXfrm>
        <a:off x="4957491" y="1832168"/>
        <a:ext cx="1678522" cy="1042192"/>
      </dsp:txXfrm>
    </dsp:sp>
    <dsp:sp modelId="{3892D7F8-E561-4CEE-9659-9BF36F4A7E23}">
      <dsp:nvSpPr>
        <dsp:cNvPr id="0" name=""/>
        <dsp:cNvSpPr/>
      </dsp:nvSpPr>
      <dsp:spPr>
        <a:xfrm>
          <a:off x="6862146" y="1615722"/>
          <a:ext cx="1743370" cy="110704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55F29A-1B36-462A-9943-7CD60C803326}">
      <dsp:nvSpPr>
        <dsp:cNvPr id="0" name=""/>
        <dsp:cNvSpPr/>
      </dsp:nvSpPr>
      <dsp:spPr>
        <a:xfrm>
          <a:off x="7055854" y="1799744"/>
          <a:ext cx="1743370" cy="1107040"/>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Im</a:t>
          </a:r>
          <a:r>
            <a:rPr lang="en-US" sz="1100" b="0" i="0" kern="1200"/>
            <a:t>ageMagick Engine</a:t>
          </a:r>
          <a:endParaRPr lang="en-US" sz="1100" kern="1200"/>
        </a:p>
      </dsp:txBody>
      <dsp:txXfrm>
        <a:off x="7088278" y="1832168"/>
        <a:ext cx="1678522" cy="104219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56B845-912B-405F-8D92-747A235AC94C}">
      <dsp:nvSpPr>
        <dsp:cNvPr id="0" name=""/>
        <dsp:cNvSpPr/>
      </dsp:nvSpPr>
      <dsp:spPr>
        <a:xfrm>
          <a:off x="134825" y="1276857"/>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D578A-184C-4971-A617-F60CF1CC6ECD}">
      <dsp:nvSpPr>
        <dsp:cNvPr id="0" name=""/>
        <dsp:cNvSpPr/>
      </dsp:nvSpPr>
      <dsp:spPr>
        <a:xfrm>
          <a:off x="406966" y="1548998"/>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579803-BB99-4E11-A6B2-8401BDA743DB}">
      <dsp:nvSpPr>
        <dsp:cNvPr id="0" name=""/>
        <dsp:cNvSpPr/>
      </dsp:nvSpPr>
      <dsp:spPr>
        <a:xfrm>
          <a:off x="1708430" y="1276857"/>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We will now be demonstrating the website</a:t>
          </a:r>
        </a:p>
      </dsp:txBody>
      <dsp:txXfrm>
        <a:off x="1708430" y="1276857"/>
        <a:ext cx="3054644" cy="1295909"/>
      </dsp:txXfrm>
    </dsp:sp>
    <dsp:sp modelId="{E7B22CAD-9EBD-4D5B-9A86-6EF52B63D726}">
      <dsp:nvSpPr>
        <dsp:cNvPr id="0" name=""/>
        <dsp:cNvSpPr/>
      </dsp:nvSpPr>
      <dsp:spPr>
        <a:xfrm>
          <a:off x="5295324" y="1276857"/>
          <a:ext cx="1295909" cy="129590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9EAA0-A30B-47A8-8B0B-E3A06C367E3C}">
      <dsp:nvSpPr>
        <dsp:cNvPr id="0" name=""/>
        <dsp:cNvSpPr/>
      </dsp:nvSpPr>
      <dsp:spPr>
        <a:xfrm>
          <a:off x="5567465" y="1548998"/>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1F8D37-9E39-4CD7-A209-01B77CA51BE3}">
      <dsp:nvSpPr>
        <dsp:cNvPr id="0" name=""/>
        <dsp:cNvSpPr/>
      </dsp:nvSpPr>
      <dsp:spPr>
        <a:xfrm>
          <a:off x="6868929" y="1276857"/>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Survey website link: </a:t>
          </a:r>
          <a:r>
            <a:rPr lang="en-US" sz="2400" kern="1200">
              <a:hlinkClick xmlns:r="http://schemas.openxmlformats.org/officeDocument/2006/relationships" r:id="rId5"/>
            </a:rPr>
            <a:t>https://stem-surve.com</a:t>
          </a:r>
          <a:endParaRPr lang="en-US" sz="2400" kern="1200"/>
        </a:p>
      </dsp:txBody>
      <dsp:txXfrm>
        <a:off x="6868929" y="1276857"/>
        <a:ext cx="3054644" cy="129590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5CC8A-9BA9-4E76-A4E3-C1C22AA9DA61}">
      <dsp:nvSpPr>
        <dsp:cNvPr id="0" name=""/>
        <dsp:cNvSpPr/>
      </dsp:nvSpPr>
      <dsp:spPr>
        <a:xfrm>
          <a:off x="0" y="40639"/>
          <a:ext cx="5906181" cy="12355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Communication and clarity was very essential during the internship</a:t>
          </a:r>
        </a:p>
      </dsp:txBody>
      <dsp:txXfrm>
        <a:off x="60313" y="100952"/>
        <a:ext cx="5785555" cy="1114893"/>
      </dsp:txXfrm>
    </dsp:sp>
    <dsp:sp modelId="{2A7C250E-909C-4AA9-A22E-419855655C2C}">
      <dsp:nvSpPr>
        <dsp:cNvPr id="0" name=""/>
        <dsp:cNvSpPr/>
      </dsp:nvSpPr>
      <dsp:spPr>
        <a:xfrm>
          <a:off x="0" y="1345279"/>
          <a:ext cx="5906181" cy="12355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data analysis, visualization is important in reading and understanding the data</a:t>
          </a:r>
        </a:p>
      </dsp:txBody>
      <dsp:txXfrm>
        <a:off x="60313" y="1405592"/>
        <a:ext cx="5785555" cy="1114893"/>
      </dsp:txXfrm>
    </dsp:sp>
    <dsp:sp modelId="{A1C29C71-7ADC-44EF-A8E4-8A95DA99B92C}">
      <dsp:nvSpPr>
        <dsp:cNvPr id="0" name=""/>
        <dsp:cNvSpPr/>
      </dsp:nvSpPr>
      <dsp:spPr>
        <a:xfrm>
          <a:off x="0" y="2649919"/>
          <a:ext cx="5906181" cy="12355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Developed skills in formulating targeted survey questions tailored to our audience's needs.</a:t>
          </a:r>
        </a:p>
      </dsp:txBody>
      <dsp:txXfrm>
        <a:off x="60313" y="2710232"/>
        <a:ext cx="5785555" cy="1114893"/>
      </dsp:txXfrm>
    </dsp:sp>
    <dsp:sp modelId="{8681F162-C70D-4267-87B5-44255FC81FB8}">
      <dsp:nvSpPr>
        <dsp:cNvPr id="0" name=""/>
        <dsp:cNvSpPr/>
      </dsp:nvSpPr>
      <dsp:spPr>
        <a:xfrm>
          <a:off x="0" y="3954559"/>
          <a:ext cx="5906181" cy="12355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Learned how to implemented various response choices including multiple-choice and ranking questions for comprehensive data collection</a:t>
          </a:r>
        </a:p>
      </dsp:txBody>
      <dsp:txXfrm>
        <a:off x="60313" y="4014872"/>
        <a:ext cx="5785555" cy="111489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51BC9-0DD0-4AF2-B1C2-CDC32D189579}">
      <dsp:nvSpPr>
        <dsp:cNvPr id="0" name=""/>
        <dsp:cNvSpPr/>
      </dsp:nvSpPr>
      <dsp:spPr>
        <a:xfrm>
          <a:off x="0" y="1299"/>
          <a:ext cx="7245103" cy="6587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DF638F-1370-446D-9F08-2017D907D7D9}">
      <dsp:nvSpPr>
        <dsp:cNvPr id="0" name=""/>
        <dsp:cNvSpPr/>
      </dsp:nvSpPr>
      <dsp:spPr>
        <a:xfrm>
          <a:off x="199279" y="149524"/>
          <a:ext cx="362325" cy="3623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753C75-7DA2-4F29-BBDE-E3DA713B7F61}">
      <dsp:nvSpPr>
        <dsp:cNvPr id="0" name=""/>
        <dsp:cNvSpPr/>
      </dsp:nvSpPr>
      <dsp:spPr>
        <a:xfrm>
          <a:off x="760884" y="1299"/>
          <a:ext cx="6484218" cy="65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20" tIns="69720" rIns="69720" bIns="69720" numCol="1" spcCol="1270" anchor="ctr" anchorCtr="0">
          <a:noAutofit/>
        </a:bodyPr>
        <a:lstStyle/>
        <a:p>
          <a:pPr marL="0" lvl="0" indent="0" algn="l" defTabSz="666750">
            <a:lnSpc>
              <a:spcPct val="100000"/>
            </a:lnSpc>
            <a:spcBef>
              <a:spcPct val="0"/>
            </a:spcBef>
            <a:spcAft>
              <a:spcPct val="35000"/>
            </a:spcAft>
            <a:buNone/>
          </a:pPr>
          <a:r>
            <a:rPr lang="en-US" sz="1500" kern="1200"/>
            <a:t>Utilizing a scheduled pipeline to refresh data is more efficient than repeatedly uploading different Excel sheets.</a:t>
          </a:r>
        </a:p>
      </dsp:txBody>
      <dsp:txXfrm>
        <a:off x="760884" y="1299"/>
        <a:ext cx="6484218" cy="658774"/>
      </dsp:txXfrm>
    </dsp:sp>
    <dsp:sp modelId="{4531143D-A087-42FC-B597-3F3E059D52B1}">
      <dsp:nvSpPr>
        <dsp:cNvPr id="0" name=""/>
        <dsp:cNvSpPr/>
      </dsp:nvSpPr>
      <dsp:spPr>
        <a:xfrm>
          <a:off x="0" y="824767"/>
          <a:ext cx="7245103" cy="6587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50E73A-AB8E-4BBB-BB88-67CE6EB1CEAD}">
      <dsp:nvSpPr>
        <dsp:cNvPr id="0" name=""/>
        <dsp:cNvSpPr/>
      </dsp:nvSpPr>
      <dsp:spPr>
        <a:xfrm>
          <a:off x="199279" y="972991"/>
          <a:ext cx="362325" cy="3623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9D36C7-4D94-4F66-A414-657303BCCB24}">
      <dsp:nvSpPr>
        <dsp:cNvPr id="0" name=""/>
        <dsp:cNvSpPr/>
      </dsp:nvSpPr>
      <dsp:spPr>
        <a:xfrm>
          <a:off x="760884" y="824767"/>
          <a:ext cx="6484218" cy="65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20" tIns="69720" rIns="69720" bIns="69720" numCol="1" spcCol="1270" anchor="ctr" anchorCtr="0">
          <a:noAutofit/>
        </a:bodyPr>
        <a:lstStyle/>
        <a:p>
          <a:pPr marL="0" lvl="0" indent="0" algn="l" defTabSz="666750">
            <a:lnSpc>
              <a:spcPct val="100000"/>
            </a:lnSpc>
            <a:spcBef>
              <a:spcPct val="0"/>
            </a:spcBef>
            <a:spcAft>
              <a:spcPct val="35000"/>
            </a:spcAft>
            <a:buNone/>
          </a:pPr>
          <a:r>
            <a:rPr lang="en-US" sz="1500" kern="1200"/>
            <a:t>The use of Python and SQL for data cleaning has proven to be significantly more efficient.</a:t>
          </a:r>
        </a:p>
      </dsp:txBody>
      <dsp:txXfrm>
        <a:off x="760884" y="824767"/>
        <a:ext cx="6484218" cy="658774"/>
      </dsp:txXfrm>
    </dsp:sp>
    <dsp:sp modelId="{A2638EB4-30B3-4A39-A550-10BE0D60C69D}">
      <dsp:nvSpPr>
        <dsp:cNvPr id="0" name=""/>
        <dsp:cNvSpPr/>
      </dsp:nvSpPr>
      <dsp:spPr>
        <a:xfrm>
          <a:off x="0" y="1648235"/>
          <a:ext cx="7245103" cy="6587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91EEBA-A7BC-4826-A459-5D24B4866FCB}">
      <dsp:nvSpPr>
        <dsp:cNvPr id="0" name=""/>
        <dsp:cNvSpPr/>
      </dsp:nvSpPr>
      <dsp:spPr>
        <a:xfrm>
          <a:off x="199279" y="1796459"/>
          <a:ext cx="362325" cy="3623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A75DBC-A4D1-4CC8-A1EC-34AF223F14A2}">
      <dsp:nvSpPr>
        <dsp:cNvPr id="0" name=""/>
        <dsp:cNvSpPr/>
      </dsp:nvSpPr>
      <dsp:spPr>
        <a:xfrm>
          <a:off x="760884" y="1648235"/>
          <a:ext cx="6484218" cy="65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20" tIns="69720" rIns="69720" bIns="69720" numCol="1" spcCol="1270" anchor="ctr" anchorCtr="0">
          <a:noAutofit/>
        </a:bodyPr>
        <a:lstStyle/>
        <a:p>
          <a:pPr marL="0" lvl="0" indent="0" algn="l" defTabSz="666750">
            <a:lnSpc>
              <a:spcPct val="100000"/>
            </a:lnSpc>
            <a:spcBef>
              <a:spcPct val="0"/>
            </a:spcBef>
            <a:spcAft>
              <a:spcPct val="35000"/>
            </a:spcAft>
            <a:buNone/>
          </a:pPr>
          <a:r>
            <a:rPr lang="en-US" sz="1500" kern="1200"/>
            <a:t>Although challenging, mastering the navigation of Power BI has been rewarding, particularly in understanding the various visualization options for data representation.</a:t>
          </a:r>
        </a:p>
      </dsp:txBody>
      <dsp:txXfrm>
        <a:off x="760884" y="1648235"/>
        <a:ext cx="6484218" cy="658774"/>
      </dsp:txXfrm>
    </dsp:sp>
    <dsp:sp modelId="{BCD40A3C-79BF-436F-8F8D-DE6A468C6308}">
      <dsp:nvSpPr>
        <dsp:cNvPr id="0" name=""/>
        <dsp:cNvSpPr/>
      </dsp:nvSpPr>
      <dsp:spPr>
        <a:xfrm>
          <a:off x="0" y="2471703"/>
          <a:ext cx="7245103" cy="65877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28EBEA-E7EA-4795-8A28-7EDCB5AE8EDC}">
      <dsp:nvSpPr>
        <dsp:cNvPr id="0" name=""/>
        <dsp:cNvSpPr/>
      </dsp:nvSpPr>
      <dsp:spPr>
        <a:xfrm>
          <a:off x="199279" y="2619927"/>
          <a:ext cx="362325" cy="3623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E3A16-96B3-474C-B438-B262001B2F26}">
      <dsp:nvSpPr>
        <dsp:cNvPr id="0" name=""/>
        <dsp:cNvSpPr/>
      </dsp:nvSpPr>
      <dsp:spPr>
        <a:xfrm>
          <a:off x="760884" y="2471703"/>
          <a:ext cx="6484218" cy="6587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720" tIns="69720" rIns="69720" bIns="69720" numCol="1" spcCol="1270" anchor="ctr" anchorCtr="0">
          <a:noAutofit/>
        </a:bodyPr>
        <a:lstStyle/>
        <a:p>
          <a:pPr marL="0" lvl="0" indent="0" algn="l" defTabSz="666750">
            <a:lnSpc>
              <a:spcPct val="100000"/>
            </a:lnSpc>
            <a:spcBef>
              <a:spcPct val="0"/>
            </a:spcBef>
            <a:spcAft>
              <a:spcPct val="35000"/>
            </a:spcAft>
            <a:buNone/>
          </a:pPr>
          <a:r>
            <a:rPr lang="en-US" sz="1500" kern="1200"/>
            <a:t>The significance of data cleaning has become even more apparent than I initially realized.</a:t>
          </a:r>
        </a:p>
      </dsp:txBody>
      <dsp:txXfrm>
        <a:off x="760884" y="2471703"/>
        <a:ext cx="6484218" cy="6587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B24D4-72C6-4F0C-88D1-905EABB91E99}">
      <dsp:nvSpPr>
        <dsp:cNvPr id="0" name=""/>
        <dsp:cNvSpPr/>
      </dsp:nvSpPr>
      <dsp:spPr>
        <a:xfrm>
          <a:off x="134825" y="250218"/>
          <a:ext cx="1295909" cy="129590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F5AB1-DC90-4246-A523-1143FE865AC2}">
      <dsp:nvSpPr>
        <dsp:cNvPr id="0" name=""/>
        <dsp:cNvSpPr/>
      </dsp:nvSpPr>
      <dsp:spPr>
        <a:xfrm>
          <a:off x="406966" y="522360"/>
          <a:ext cx="751627" cy="7516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4A0479-B421-46EC-A33D-C76162CBDF50}">
      <dsp:nvSpPr>
        <dsp:cNvPr id="0" name=""/>
        <dsp:cNvSpPr/>
      </dsp:nvSpPr>
      <dsp:spPr>
        <a:xfrm>
          <a:off x="1708430" y="25021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Medium-sized companies</a:t>
          </a:r>
        </a:p>
      </dsp:txBody>
      <dsp:txXfrm>
        <a:off x="1708430" y="250218"/>
        <a:ext cx="3054644" cy="1295909"/>
      </dsp:txXfrm>
    </dsp:sp>
    <dsp:sp modelId="{4C59C33A-63B7-4576-A207-C7FBDDE91246}">
      <dsp:nvSpPr>
        <dsp:cNvPr id="0" name=""/>
        <dsp:cNvSpPr/>
      </dsp:nvSpPr>
      <dsp:spPr>
        <a:xfrm>
          <a:off x="5295324" y="250218"/>
          <a:ext cx="1295909" cy="129590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AE3C2B-CE2E-4D17-A9D2-5EC4655DA904}">
      <dsp:nvSpPr>
        <dsp:cNvPr id="0" name=""/>
        <dsp:cNvSpPr/>
      </dsp:nvSpPr>
      <dsp:spPr>
        <a:xfrm>
          <a:off x="5567465" y="522360"/>
          <a:ext cx="751627" cy="7516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6B29C7-A88A-41C7-B4DA-65EC772A1FBC}">
      <dsp:nvSpPr>
        <dsp:cNvPr id="0" name=""/>
        <dsp:cNvSpPr/>
      </dsp:nvSpPr>
      <dsp:spPr>
        <a:xfrm>
          <a:off x="6868929" y="250218"/>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Is LexisNexis a large or medium size company?</a:t>
          </a:r>
        </a:p>
      </dsp:txBody>
      <dsp:txXfrm>
        <a:off x="6868929" y="250218"/>
        <a:ext cx="3054644" cy="1295909"/>
      </dsp:txXfrm>
    </dsp:sp>
    <dsp:sp modelId="{541BC88E-C3CF-4384-86E8-10D786325537}">
      <dsp:nvSpPr>
        <dsp:cNvPr id="0" name=""/>
        <dsp:cNvSpPr/>
      </dsp:nvSpPr>
      <dsp:spPr>
        <a:xfrm>
          <a:off x="134825" y="2179483"/>
          <a:ext cx="1295909" cy="129590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0D7069-0E37-4536-AA12-A87B51C39352}">
      <dsp:nvSpPr>
        <dsp:cNvPr id="0" name=""/>
        <dsp:cNvSpPr/>
      </dsp:nvSpPr>
      <dsp:spPr>
        <a:xfrm>
          <a:off x="406966" y="2451624"/>
          <a:ext cx="751627" cy="7516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754708-7CC7-4C68-A663-6D73173601F8}">
      <dsp:nvSpPr>
        <dsp:cNvPr id="0" name=""/>
        <dsp:cNvSpPr/>
      </dsp:nvSpPr>
      <dsp:spPr>
        <a:xfrm>
          <a:off x="1708430" y="21794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Skillset used</a:t>
          </a:r>
        </a:p>
      </dsp:txBody>
      <dsp:txXfrm>
        <a:off x="1708430" y="2179483"/>
        <a:ext cx="3054644" cy="1295909"/>
      </dsp:txXfrm>
    </dsp:sp>
    <dsp:sp modelId="{2A2DC2B3-1A84-42C0-AEC9-AEC920FAF59A}">
      <dsp:nvSpPr>
        <dsp:cNvPr id="0" name=""/>
        <dsp:cNvSpPr/>
      </dsp:nvSpPr>
      <dsp:spPr>
        <a:xfrm>
          <a:off x="5295324" y="2179483"/>
          <a:ext cx="1295909" cy="129590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1B2D58-1880-4DEB-8ED0-1091B351E322}">
      <dsp:nvSpPr>
        <dsp:cNvPr id="0" name=""/>
        <dsp:cNvSpPr/>
      </dsp:nvSpPr>
      <dsp:spPr>
        <a:xfrm>
          <a:off x="5567465" y="2451624"/>
          <a:ext cx="751627" cy="7516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58FC8E-3279-45BD-825F-79B5856A1EB7}">
      <dsp:nvSpPr>
        <dsp:cNvPr id="0" name=""/>
        <dsp:cNvSpPr/>
      </dsp:nvSpPr>
      <dsp:spPr>
        <a:xfrm>
          <a:off x="6868929" y="2179483"/>
          <a:ext cx="3054644" cy="1295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rtl="0">
            <a:lnSpc>
              <a:spcPct val="90000"/>
            </a:lnSpc>
            <a:spcBef>
              <a:spcPct val="0"/>
            </a:spcBef>
            <a:spcAft>
              <a:spcPct val="35000"/>
            </a:spcAft>
            <a:buNone/>
          </a:pPr>
          <a:r>
            <a:rPr lang="en-US" sz="2400" kern="1200">
              <a:latin typeface="Garamond" panose="02020404030301010803"/>
            </a:rPr>
            <a:t>Flexible Work</a:t>
          </a:r>
          <a:endParaRPr lang="en-US" sz="2400" kern="1200"/>
        </a:p>
      </dsp:txBody>
      <dsp:txXfrm>
        <a:off x="6868929" y="2179483"/>
        <a:ext cx="3054644" cy="129590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9F2221-3054-4640-938C-5ACD26E6CCD5}">
      <dsp:nvSpPr>
        <dsp:cNvPr id="0" name=""/>
        <dsp:cNvSpPr/>
      </dsp:nvSpPr>
      <dsp:spPr>
        <a:xfrm>
          <a:off x="344932" y="1456739"/>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5FD4E1-8CA8-495F-B43A-592957633D1E}">
      <dsp:nvSpPr>
        <dsp:cNvPr id="0" name=""/>
        <dsp:cNvSpPr/>
      </dsp:nvSpPr>
      <dsp:spPr>
        <a:xfrm>
          <a:off x="515480" y="1627287"/>
          <a:ext cx="471037" cy="471037"/>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1A7F36-8493-477D-97FD-84999C550F60}">
      <dsp:nvSpPr>
        <dsp:cNvPr id="0" name=""/>
        <dsp:cNvSpPr/>
      </dsp:nvSpPr>
      <dsp:spPr>
        <a:xfrm>
          <a:off x="1331094"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Garamond" panose="02020404030301010803"/>
            </a:rPr>
            <a:t>Use of Fabric and </a:t>
          </a:r>
          <a:r>
            <a:rPr lang="en-US" sz="1800" kern="1200" err="1">
              <a:latin typeface="Garamond" panose="02020404030301010803"/>
            </a:rPr>
            <a:t>PythonSQL</a:t>
          </a:r>
          <a:r>
            <a:rPr lang="en-US" sz="1800" kern="1200">
              <a:latin typeface="Garamond" panose="02020404030301010803"/>
            </a:rPr>
            <a:t> to clean data </a:t>
          </a:r>
        </a:p>
      </dsp:txBody>
      <dsp:txXfrm>
        <a:off x="1331094" y="1456739"/>
        <a:ext cx="1914313" cy="812133"/>
      </dsp:txXfrm>
    </dsp:sp>
    <dsp:sp modelId="{A6D9175D-0E73-40EA-8094-97954EDA82C3}">
      <dsp:nvSpPr>
        <dsp:cNvPr id="0" name=""/>
        <dsp:cNvSpPr/>
      </dsp:nvSpPr>
      <dsp:spPr>
        <a:xfrm>
          <a:off x="3578962" y="1456739"/>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C62007-6FBC-46B5-8FB5-5C4963189A0A}">
      <dsp:nvSpPr>
        <dsp:cNvPr id="0" name=""/>
        <dsp:cNvSpPr/>
      </dsp:nvSpPr>
      <dsp:spPr>
        <a:xfrm>
          <a:off x="3749510" y="1627287"/>
          <a:ext cx="471037" cy="471037"/>
        </a:xfrm>
        <a:prstGeom prst="rect">
          <a:avLst/>
        </a:prstGeom>
        <a:solidFill>
          <a:schemeClr val="bg1">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58063F-F270-475F-A5E1-6FFC080E3AA0}">
      <dsp:nvSpPr>
        <dsp:cNvPr id="0" name=""/>
        <dsp:cNvSpPr/>
      </dsp:nvSpPr>
      <dsp:spPr>
        <a:xfrm>
          <a:off x="456512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Garamond" panose="02020404030301010803"/>
            </a:rPr>
            <a:t>Scheduled a refresh call to API to ingest data from survey</a:t>
          </a:r>
        </a:p>
      </dsp:txBody>
      <dsp:txXfrm>
        <a:off x="4565123" y="1456739"/>
        <a:ext cx="1914313" cy="812133"/>
      </dsp:txXfrm>
    </dsp:sp>
    <dsp:sp modelId="{96CB24D4-72C6-4F0C-88D1-905EABB91E99}">
      <dsp:nvSpPr>
        <dsp:cNvPr id="0" name=""/>
        <dsp:cNvSpPr/>
      </dsp:nvSpPr>
      <dsp:spPr>
        <a:xfrm>
          <a:off x="6812992" y="1456739"/>
          <a:ext cx="812133" cy="81213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CF5AB1-DC90-4246-A523-1143FE865AC2}">
      <dsp:nvSpPr>
        <dsp:cNvPr id="0" name=""/>
        <dsp:cNvSpPr/>
      </dsp:nvSpPr>
      <dsp:spPr>
        <a:xfrm>
          <a:off x="6983540" y="1627287"/>
          <a:ext cx="471037" cy="4710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4A0479-B421-46EC-A33D-C76162CBDF50}">
      <dsp:nvSpPr>
        <dsp:cNvPr id="0" name=""/>
        <dsp:cNvSpPr/>
      </dsp:nvSpPr>
      <dsp:spPr>
        <a:xfrm>
          <a:off x="7799153" y="1456739"/>
          <a:ext cx="1914313" cy="8121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latin typeface="Garamond" panose="02020404030301010803"/>
            </a:rPr>
            <a:t>Use of </a:t>
          </a:r>
          <a:r>
            <a:rPr lang="en-US" sz="1800" kern="1200" err="1">
              <a:latin typeface="Garamond" panose="02020404030301010803"/>
            </a:rPr>
            <a:t>PowerBI</a:t>
          </a:r>
          <a:r>
            <a:rPr lang="en-US" sz="1800" kern="1200">
              <a:latin typeface="Garamond" panose="02020404030301010803"/>
            </a:rPr>
            <a:t> to visualize analysis</a:t>
          </a:r>
          <a:endParaRPr lang="en-US" sz="1800" kern="1200"/>
        </a:p>
      </dsp:txBody>
      <dsp:txXfrm>
        <a:off x="7799153" y="1456739"/>
        <a:ext cx="1914313" cy="81213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0CF389-CA8B-44DE-815F-67A9BC42E088}">
      <dsp:nvSpPr>
        <dsp:cNvPr id="0" name=""/>
        <dsp:cNvSpPr/>
      </dsp:nvSpPr>
      <dsp:spPr>
        <a:xfrm>
          <a:off x="348206" y="660326"/>
          <a:ext cx="1075482" cy="107548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18D37-E3AB-4E13-88FD-324CC0533C63}">
      <dsp:nvSpPr>
        <dsp:cNvPr id="0" name=""/>
        <dsp:cNvSpPr/>
      </dsp:nvSpPr>
      <dsp:spPr>
        <a:xfrm>
          <a:off x="577408" y="889527"/>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65B152-3D67-418B-97D7-FF60878AA03A}">
      <dsp:nvSpPr>
        <dsp:cNvPr id="0" name=""/>
        <dsp:cNvSpPr/>
      </dsp:nvSpPr>
      <dsp:spPr>
        <a:xfrm>
          <a:off x="4405" y="2070795"/>
          <a:ext cx="1763085" cy="99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80%</a:t>
          </a:r>
          <a:r>
            <a:rPr lang="en-US" sz="1100" kern="1200"/>
            <a:t> of students prefer a </a:t>
          </a:r>
          <a:r>
            <a:rPr lang="en-US" sz="1100" b="1" kern="1200"/>
            <a:t>hybrid</a:t>
          </a:r>
          <a:r>
            <a:rPr lang="en-US" sz="1100" kern="1200"/>
            <a:t> mode of work arrangement</a:t>
          </a:r>
        </a:p>
      </dsp:txBody>
      <dsp:txXfrm>
        <a:off x="4405" y="2070795"/>
        <a:ext cx="1763085" cy="994490"/>
      </dsp:txXfrm>
    </dsp:sp>
    <dsp:sp modelId="{74ABE1DF-B820-4F26-9AA0-83E8058383CE}">
      <dsp:nvSpPr>
        <dsp:cNvPr id="0" name=""/>
        <dsp:cNvSpPr/>
      </dsp:nvSpPr>
      <dsp:spPr>
        <a:xfrm>
          <a:off x="2419832" y="660326"/>
          <a:ext cx="1075482" cy="107548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50AAB3-D50B-4F3F-885C-38FF8E3BA1D7}">
      <dsp:nvSpPr>
        <dsp:cNvPr id="0" name=""/>
        <dsp:cNvSpPr/>
      </dsp:nvSpPr>
      <dsp:spPr>
        <a:xfrm>
          <a:off x="2649033" y="889527"/>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9FCDF1-554A-42ED-8502-5380657F2C20}">
      <dsp:nvSpPr>
        <dsp:cNvPr id="0" name=""/>
        <dsp:cNvSpPr/>
      </dsp:nvSpPr>
      <dsp:spPr>
        <a:xfrm>
          <a:off x="2076031" y="2070795"/>
          <a:ext cx="1763085" cy="99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44%</a:t>
          </a:r>
          <a:r>
            <a:rPr lang="en-US" sz="1100" kern="1200"/>
            <a:t> of students prefer a salary range between </a:t>
          </a:r>
          <a:r>
            <a:rPr lang="en-US" sz="1100" b="1" kern="1200"/>
            <a:t>$90-120k </a:t>
          </a:r>
          <a:r>
            <a:rPr lang="en-US" sz="1100" kern="1200"/>
            <a:t>while </a:t>
          </a:r>
          <a:r>
            <a:rPr lang="en-US" sz="1100" b="1" kern="1200"/>
            <a:t>30%</a:t>
          </a:r>
          <a:r>
            <a:rPr lang="en-US" sz="1100" kern="1200"/>
            <a:t> of students prefer </a:t>
          </a:r>
          <a:r>
            <a:rPr lang="en-US" sz="1100" b="1" kern="1200"/>
            <a:t>$130k+</a:t>
          </a:r>
        </a:p>
      </dsp:txBody>
      <dsp:txXfrm>
        <a:off x="2076031" y="2070795"/>
        <a:ext cx="1763085" cy="994490"/>
      </dsp:txXfrm>
    </dsp:sp>
    <dsp:sp modelId="{467BBA76-6AC9-4B36-837E-237ABBAE8455}">
      <dsp:nvSpPr>
        <dsp:cNvPr id="0" name=""/>
        <dsp:cNvSpPr/>
      </dsp:nvSpPr>
      <dsp:spPr>
        <a:xfrm>
          <a:off x="4491458" y="660326"/>
          <a:ext cx="1075482" cy="107548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5BBD60-D5DB-4541-98DD-C90298074B41}">
      <dsp:nvSpPr>
        <dsp:cNvPr id="0" name=""/>
        <dsp:cNvSpPr/>
      </dsp:nvSpPr>
      <dsp:spPr>
        <a:xfrm>
          <a:off x="4720659" y="889527"/>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A06CD2-21C1-4B54-926C-D62A2936EEA6}">
      <dsp:nvSpPr>
        <dsp:cNvPr id="0" name=""/>
        <dsp:cNvSpPr/>
      </dsp:nvSpPr>
      <dsp:spPr>
        <a:xfrm>
          <a:off x="4147657" y="2070795"/>
          <a:ext cx="1763085" cy="99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66%</a:t>
          </a:r>
          <a:r>
            <a:rPr lang="en-US" sz="1100" kern="1200"/>
            <a:t> of students find developing their </a:t>
          </a:r>
          <a:r>
            <a:rPr lang="en-US" sz="1100" b="1" kern="1200"/>
            <a:t>technical skills </a:t>
          </a:r>
          <a:r>
            <a:rPr lang="en-US" sz="1100" kern="1200"/>
            <a:t>to be the most important aspect of professional development</a:t>
          </a:r>
        </a:p>
      </dsp:txBody>
      <dsp:txXfrm>
        <a:off x="4147657" y="2070795"/>
        <a:ext cx="1763085" cy="994490"/>
      </dsp:txXfrm>
    </dsp:sp>
    <dsp:sp modelId="{87CABE3D-AC1D-4334-B3FE-260C38F4E052}">
      <dsp:nvSpPr>
        <dsp:cNvPr id="0" name=""/>
        <dsp:cNvSpPr/>
      </dsp:nvSpPr>
      <dsp:spPr>
        <a:xfrm>
          <a:off x="6563084" y="660326"/>
          <a:ext cx="1075482" cy="107548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9E90E-87B2-4FFC-A7F8-28660CA8682D}">
      <dsp:nvSpPr>
        <dsp:cNvPr id="0" name=""/>
        <dsp:cNvSpPr/>
      </dsp:nvSpPr>
      <dsp:spPr>
        <a:xfrm>
          <a:off x="6792285" y="889527"/>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E5F1CA8-75F9-4FCA-B91B-EF4B3FD15B38}">
      <dsp:nvSpPr>
        <dsp:cNvPr id="0" name=""/>
        <dsp:cNvSpPr/>
      </dsp:nvSpPr>
      <dsp:spPr>
        <a:xfrm>
          <a:off x="6219283" y="2070795"/>
          <a:ext cx="1763085" cy="99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56%</a:t>
          </a:r>
          <a:r>
            <a:rPr lang="en-US" sz="1100" kern="1200"/>
            <a:t> of students find </a:t>
          </a:r>
          <a:r>
            <a:rPr lang="en-US" sz="1100" b="1" kern="1200"/>
            <a:t>hands on projects </a:t>
          </a:r>
          <a:r>
            <a:rPr lang="en-US" sz="1100" kern="1200"/>
            <a:t>to be the most attractive aspect of professional development opportunities</a:t>
          </a:r>
        </a:p>
      </dsp:txBody>
      <dsp:txXfrm>
        <a:off x="6219283" y="2070795"/>
        <a:ext cx="1763085" cy="994490"/>
      </dsp:txXfrm>
    </dsp:sp>
    <dsp:sp modelId="{78014A88-B382-4F07-B426-A76EB7A80D78}">
      <dsp:nvSpPr>
        <dsp:cNvPr id="0" name=""/>
        <dsp:cNvSpPr/>
      </dsp:nvSpPr>
      <dsp:spPr>
        <a:xfrm>
          <a:off x="8634710" y="660326"/>
          <a:ext cx="1075482" cy="107548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7D6977-F976-46A2-856A-F31AAE021582}">
      <dsp:nvSpPr>
        <dsp:cNvPr id="0" name=""/>
        <dsp:cNvSpPr/>
      </dsp:nvSpPr>
      <dsp:spPr>
        <a:xfrm>
          <a:off x="8863911" y="889527"/>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19107F-ECC1-4111-9234-235E42845860}">
      <dsp:nvSpPr>
        <dsp:cNvPr id="0" name=""/>
        <dsp:cNvSpPr/>
      </dsp:nvSpPr>
      <dsp:spPr>
        <a:xfrm>
          <a:off x="8290908" y="2070795"/>
          <a:ext cx="1763085" cy="994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42%</a:t>
          </a:r>
          <a:r>
            <a:rPr lang="en-US" sz="1100" kern="1200"/>
            <a:t> of students prefer to meet with their </a:t>
          </a:r>
          <a:r>
            <a:rPr lang="en-US" sz="1100" b="1" kern="1200"/>
            <a:t>mentors weekly</a:t>
          </a:r>
        </a:p>
      </dsp:txBody>
      <dsp:txXfrm>
        <a:off x="8290908" y="2070795"/>
        <a:ext cx="1763085" cy="99449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95FE8E-96EE-469D-B99B-5D7C67E07336}">
      <dsp:nvSpPr>
        <dsp:cNvPr id="0" name=""/>
        <dsp:cNvSpPr/>
      </dsp:nvSpPr>
      <dsp:spPr>
        <a:xfrm>
          <a:off x="2946" y="226351"/>
          <a:ext cx="2337792" cy="327290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622300">
            <a:lnSpc>
              <a:spcPct val="90000"/>
            </a:lnSpc>
            <a:spcBef>
              <a:spcPct val="0"/>
            </a:spcBef>
            <a:spcAft>
              <a:spcPct val="35000"/>
            </a:spcAft>
            <a:buNone/>
          </a:pPr>
          <a:r>
            <a:rPr lang="en-US" sz="1400" b="1" kern="1200"/>
            <a:t>Expand Geographic Reach</a:t>
          </a:r>
          <a:r>
            <a:rPr lang="en-US" sz="1400" kern="1200"/>
            <a:t>: Broaden survey distribution beyond Florida to capture a more diverse and representative sample.</a:t>
          </a:r>
        </a:p>
      </dsp:txBody>
      <dsp:txXfrm>
        <a:off x="2946" y="1470056"/>
        <a:ext cx="2337792" cy="1963745"/>
      </dsp:txXfrm>
    </dsp:sp>
    <dsp:sp modelId="{B23FDD9A-EAE7-458B-A00F-4F9226373726}">
      <dsp:nvSpPr>
        <dsp:cNvPr id="0" name=""/>
        <dsp:cNvSpPr/>
      </dsp:nvSpPr>
      <dsp:spPr>
        <a:xfrm>
          <a:off x="680906" y="553642"/>
          <a:ext cx="981872" cy="981872"/>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24698" y="697434"/>
        <a:ext cx="694288" cy="694288"/>
      </dsp:txXfrm>
    </dsp:sp>
    <dsp:sp modelId="{3C16F4CA-01EE-4E06-AAC1-0CBFFAD39739}">
      <dsp:nvSpPr>
        <dsp:cNvPr id="0" name=""/>
        <dsp:cNvSpPr/>
      </dsp:nvSpPr>
      <dsp:spPr>
        <a:xfrm>
          <a:off x="2946" y="3499188"/>
          <a:ext cx="2337792" cy="72"/>
        </a:xfrm>
        <a:prstGeom prst="rect">
          <a:avLst/>
        </a:prstGeom>
        <a:solidFill>
          <a:schemeClr val="accent2">
            <a:hueOff val="160170"/>
            <a:satOff val="-7195"/>
            <a:lumOff val="952"/>
            <a:alphaOff val="0"/>
          </a:schemeClr>
        </a:solidFill>
        <a:ln w="12700" cap="flat" cmpd="sng" algn="ctr">
          <a:solidFill>
            <a:schemeClr val="accent2">
              <a:hueOff val="160170"/>
              <a:satOff val="-7195"/>
              <a:lumOff val="95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4F60E857-73E4-4D14-85B1-BAEC8A570574}">
      <dsp:nvSpPr>
        <dsp:cNvPr id="0" name=""/>
        <dsp:cNvSpPr/>
      </dsp:nvSpPr>
      <dsp:spPr>
        <a:xfrm>
          <a:off x="2574518" y="226351"/>
          <a:ext cx="2337792" cy="3272909"/>
        </a:xfrm>
        <a:prstGeom prst="rect">
          <a:avLst/>
        </a:prstGeom>
        <a:solidFill>
          <a:schemeClr val="accent2">
            <a:tint val="40000"/>
            <a:alpha val="90000"/>
            <a:hueOff val="521326"/>
            <a:satOff val="-9798"/>
            <a:lumOff val="-293"/>
            <a:alphaOff val="0"/>
          </a:schemeClr>
        </a:solidFill>
        <a:ln w="12700" cap="flat" cmpd="sng" algn="ctr">
          <a:solidFill>
            <a:schemeClr val="accent2">
              <a:tint val="40000"/>
              <a:alpha val="90000"/>
              <a:hueOff val="521326"/>
              <a:satOff val="-9798"/>
              <a:lumOff val="-2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622300">
            <a:lnSpc>
              <a:spcPct val="90000"/>
            </a:lnSpc>
            <a:spcBef>
              <a:spcPct val="0"/>
            </a:spcBef>
            <a:spcAft>
              <a:spcPct val="35000"/>
            </a:spcAft>
            <a:buNone/>
          </a:pPr>
          <a:r>
            <a:rPr lang="en-US" sz="1400" b="1" kern="1200"/>
            <a:t>Increase Participation</a:t>
          </a:r>
          <a:r>
            <a:rPr lang="en-US" sz="1400" kern="1200"/>
            <a:t>: Offer incentives for survey completion. Partner with other universities and professional organizations to reach a wider audience.</a:t>
          </a:r>
        </a:p>
      </dsp:txBody>
      <dsp:txXfrm>
        <a:off x="2574518" y="1470056"/>
        <a:ext cx="2337792" cy="1963745"/>
      </dsp:txXfrm>
    </dsp:sp>
    <dsp:sp modelId="{2EA6923B-5B37-40F4-BE40-D8EF09B20957}">
      <dsp:nvSpPr>
        <dsp:cNvPr id="0" name=""/>
        <dsp:cNvSpPr/>
      </dsp:nvSpPr>
      <dsp:spPr>
        <a:xfrm>
          <a:off x="3252477" y="553642"/>
          <a:ext cx="981872" cy="981872"/>
        </a:xfrm>
        <a:prstGeom prst="ellipse">
          <a:avLst/>
        </a:prstGeom>
        <a:solidFill>
          <a:schemeClr val="accent2">
            <a:hueOff val="320340"/>
            <a:satOff val="-14390"/>
            <a:lumOff val="1905"/>
            <a:alphaOff val="0"/>
          </a:schemeClr>
        </a:solidFill>
        <a:ln w="12700" cap="flat" cmpd="sng" algn="ctr">
          <a:solidFill>
            <a:schemeClr val="accent2">
              <a:hueOff val="320340"/>
              <a:satOff val="-14390"/>
              <a:lumOff val="190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396269" y="697434"/>
        <a:ext cx="694288" cy="694288"/>
      </dsp:txXfrm>
    </dsp:sp>
    <dsp:sp modelId="{BC827F2D-F820-48D2-9250-B8CE4D0CF4EB}">
      <dsp:nvSpPr>
        <dsp:cNvPr id="0" name=""/>
        <dsp:cNvSpPr/>
      </dsp:nvSpPr>
      <dsp:spPr>
        <a:xfrm>
          <a:off x="2574518" y="3499188"/>
          <a:ext cx="2337792" cy="72"/>
        </a:xfrm>
        <a:prstGeom prst="rect">
          <a:avLst/>
        </a:prstGeom>
        <a:solidFill>
          <a:schemeClr val="accent2">
            <a:hueOff val="480510"/>
            <a:satOff val="-21585"/>
            <a:lumOff val="2857"/>
            <a:alphaOff val="0"/>
          </a:schemeClr>
        </a:solidFill>
        <a:ln w="12700" cap="flat" cmpd="sng" algn="ctr">
          <a:solidFill>
            <a:schemeClr val="accent2">
              <a:hueOff val="480510"/>
              <a:satOff val="-21585"/>
              <a:lumOff val="285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FFF7DC3-714B-42C0-9FF3-F8D01E4C6006}">
      <dsp:nvSpPr>
        <dsp:cNvPr id="0" name=""/>
        <dsp:cNvSpPr/>
      </dsp:nvSpPr>
      <dsp:spPr>
        <a:xfrm>
          <a:off x="5146089" y="226351"/>
          <a:ext cx="2337792" cy="3272909"/>
        </a:xfrm>
        <a:prstGeom prst="rect">
          <a:avLst/>
        </a:prstGeom>
        <a:solidFill>
          <a:schemeClr val="accent2">
            <a:tint val="40000"/>
            <a:alpha val="90000"/>
            <a:hueOff val="1042652"/>
            <a:satOff val="-19595"/>
            <a:lumOff val="-585"/>
            <a:alphaOff val="0"/>
          </a:schemeClr>
        </a:solidFill>
        <a:ln w="12700" cap="flat" cmpd="sng" algn="ctr">
          <a:solidFill>
            <a:schemeClr val="accent2">
              <a:tint val="40000"/>
              <a:alpha val="90000"/>
              <a:hueOff val="1042652"/>
              <a:satOff val="-19595"/>
              <a:lumOff val="-5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622300">
            <a:lnSpc>
              <a:spcPct val="90000"/>
            </a:lnSpc>
            <a:spcBef>
              <a:spcPct val="0"/>
            </a:spcBef>
            <a:spcAft>
              <a:spcPct val="35000"/>
            </a:spcAft>
            <a:buNone/>
          </a:pPr>
          <a:r>
            <a:rPr lang="en-US" sz="1400" b="1" kern="1200"/>
            <a:t>Enhance Survey Design</a:t>
          </a:r>
          <a:r>
            <a:rPr lang="en-US" sz="1400" kern="1200"/>
            <a:t>: Mix qualitative and quantitative questions to capture nuanced insights.</a:t>
          </a:r>
        </a:p>
      </dsp:txBody>
      <dsp:txXfrm>
        <a:off x="5146089" y="1470056"/>
        <a:ext cx="2337792" cy="1963745"/>
      </dsp:txXfrm>
    </dsp:sp>
    <dsp:sp modelId="{CD684E98-BDF5-4E0C-A0B5-A80D04D0A7B8}">
      <dsp:nvSpPr>
        <dsp:cNvPr id="0" name=""/>
        <dsp:cNvSpPr/>
      </dsp:nvSpPr>
      <dsp:spPr>
        <a:xfrm>
          <a:off x="5824049" y="553642"/>
          <a:ext cx="981872" cy="981872"/>
        </a:xfrm>
        <a:prstGeom prst="ellipse">
          <a:avLst/>
        </a:prstGeom>
        <a:solidFill>
          <a:schemeClr val="accent2">
            <a:hueOff val="640681"/>
            <a:satOff val="-28780"/>
            <a:lumOff val="3810"/>
            <a:alphaOff val="0"/>
          </a:schemeClr>
        </a:solidFill>
        <a:ln w="12700" cap="flat" cmpd="sng" algn="ctr">
          <a:solidFill>
            <a:schemeClr val="accent2">
              <a:hueOff val="640681"/>
              <a:satOff val="-28780"/>
              <a:lumOff val="38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967841" y="697434"/>
        <a:ext cx="694288" cy="694288"/>
      </dsp:txXfrm>
    </dsp:sp>
    <dsp:sp modelId="{E22CA667-8587-4E0E-B6AE-842651005442}">
      <dsp:nvSpPr>
        <dsp:cNvPr id="0" name=""/>
        <dsp:cNvSpPr/>
      </dsp:nvSpPr>
      <dsp:spPr>
        <a:xfrm>
          <a:off x="5146089" y="3499188"/>
          <a:ext cx="2337792" cy="72"/>
        </a:xfrm>
        <a:prstGeom prst="rect">
          <a:avLst/>
        </a:prstGeom>
        <a:solidFill>
          <a:schemeClr val="accent2">
            <a:hueOff val="800851"/>
            <a:satOff val="-35975"/>
            <a:lumOff val="4762"/>
            <a:alphaOff val="0"/>
          </a:schemeClr>
        </a:solidFill>
        <a:ln w="12700" cap="flat" cmpd="sng" algn="ctr">
          <a:solidFill>
            <a:schemeClr val="accent2">
              <a:hueOff val="800851"/>
              <a:satOff val="-35975"/>
              <a:lumOff val="476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B9F3D19-C6AF-4683-9D79-FAF92A3E3BFF}">
      <dsp:nvSpPr>
        <dsp:cNvPr id="0" name=""/>
        <dsp:cNvSpPr/>
      </dsp:nvSpPr>
      <dsp:spPr>
        <a:xfrm>
          <a:off x="7717661" y="226351"/>
          <a:ext cx="2337792" cy="3272909"/>
        </a:xfrm>
        <a:prstGeom prst="rect">
          <a:avLst/>
        </a:prstGeom>
        <a:solidFill>
          <a:schemeClr val="accent2">
            <a:tint val="40000"/>
            <a:alpha val="90000"/>
            <a:hueOff val="1563978"/>
            <a:satOff val="-29393"/>
            <a:lumOff val="-878"/>
            <a:alphaOff val="0"/>
          </a:schemeClr>
        </a:solidFill>
        <a:ln w="12700" cap="flat" cmpd="sng" algn="ctr">
          <a:solidFill>
            <a:schemeClr val="accent2">
              <a:tint val="40000"/>
              <a:alpha val="90000"/>
              <a:hueOff val="1563978"/>
              <a:satOff val="-29393"/>
              <a:lumOff val="-87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2263" tIns="330200" rIns="182263" bIns="330200" numCol="1" spcCol="1270" anchor="t" anchorCtr="0">
          <a:noAutofit/>
        </a:bodyPr>
        <a:lstStyle/>
        <a:p>
          <a:pPr marL="0" lvl="0" indent="0" algn="l" defTabSz="622300">
            <a:lnSpc>
              <a:spcPct val="90000"/>
            </a:lnSpc>
            <a:spcBef>
              <a:spcPct val="0"/>
            </a:spcBef>
            <a:spcAft>
              <a:spcPct val="35000"/>
            </a:spcAft>
            <a:buNone/>
          </a:pPr>
          <a:r>
            <a:rPr lang="en-US" sz="1400" b="1" kern="1200"/>
            <a:t>Targeted Outreach</a:t>
          </a:r>
          <a:r>
            <a:rPr lang="en-US" sz="1400" kern="1200"/>
            <a:t>: Focus outreach efforts on underrepresented groups in tech to ensure diverse perspectives are captured</a:t>
          </a:r>
        </a:p>
      </dsp:txBody>
      <dsp:txXfrm>
        <a:off x="7717661" y="1470056"/>
        <a:ext cx="2337792" cy="1963745"/>
      </dsp:txXfrm>
    </dsp:sp>
    <dsp:sp modelId="{8EF97870-FAA6-473C-B9D1-2F6988896D84}">
      <dsp:nvSpPr>
        <dsp:cNvPr id="0" name=""/>
        <dsp:cNvSpPr/>
      </dsp:nvSpPr>
      <dsp:spPr>
        <a:xfrm>
          <a:off x="8395620" y="553642"/>
          <a:ext cx="981872" cy="981872"/>
        </a:xfrm>
        <a:prstGeom prst="ellipse">
          <a:avLst/>
        </a:prstGeom>
        <a:solidFill>
          <a:schemeClr val="accent2">
            <a:hueOff val="961021"/>
            <a:satOff val="-43170"/>
            <a:lumOff val="5715"/>
            <a:alphaOff val="0"/>
          </a:schemeClr>
        </a:solidFill>
        <a:ln w="12700" cap="flat" cmpd="sng" algn="ctr">
          <a:solidFill>
            <a:schemeClr val="accent2">
              <a:hueOff val="961021"/>
              <a:satOff val="-43170"/>
              <a:lumOff val="571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76551" tIns="12700" rIns="76551"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539412" y="697434"/>
        <a:ext cx="694288" cy="694288"/>
      </dsp:txXfrm>
    </dsp:sp>
    <dsp:sp modelId="{895EE5C0-95AC-4087-BF28-8CC6D4D8E417}">
      <dsp:nvSpPr>
        <dsp:cNvPr id="0" name=""/>
        <dsp:cNvSpPr/>
      </dsp:nvSpPr>
      <dsp:spPr>
        <a:xfrm>
          <a:off x="7717661" y="3499188"/>
          <a:ext cx="2337792" cy="72"/>
        </a:xfrm>
        <a:prstGeom prst="rect">
          <a:avLst/>
        </a:prstGeom>
        <a:solidFill>
          <a:schemeClr val="accent2">
            <a:hueOff val="1121191"/>
            <a:satOff val="-50365"/>
            <a:lumOff val="6667"/>
            <a:alphaOff val="0"/>
          </a:schemeClr>
        </a:solidFill>
        <a:ln w="12700" cap="flat" cmpd="sng" algn="ctr">
          <a:solidFill>
            <a:schemeClr val="accent2">
              <a:hueOff val="1121191"/>
              <a:satOff val="-50365"/>
              <a:lumOff val="666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83530-0DD9-401B-A55B-9FFFE7B7C523}">
      <dsp:nvSpPr>
        <dsp:cNvPr id="0" name=""/>
        <dsp:cNvSpPr/>
      </dsp:nvSpPr>
      <dsp:spPr>
        <a:xfrm>
          <a:off x="0" y="355"/>
          <a:ext cx="9269012" cy="830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7AD32E-5ED3-4A28-868A-0F4BE72A369A}">
      <dsp:nvSpPr>
        <dsp:cNvPr id="0" name=""/>
        <dsp:cNvSpPr/>
      </dsp:nvSpPr>
      <dsp:spPr>
        <a:xfrm>
          <a:off x="251310" y="187280"/>
          <a:ext cx="456928" cy="4569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D36B67-511B-4776-AD5A-74C7B92FD001}">
      <dsp:nvSpPr>
        <dsp:cNvPr id="0" name=""/>
        <dsp:cNvSpPr/>
      </dsp:nvSpPr>
      <dsp:spPr>
        <a:xfrm>
          <a:off x="959549" y="355"/>
          <a:ext cx="8309462" cy="83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24" tIns="87924" rIns="87924" bIns="87924" numCol="1" spcCol="1270" anchor="ctr" anchorCtr="0">
          <a:noAutofit/>
        </a:bodyPr>
        <a:lstStyle/>
        <a:p>
          <a:pPr marL="0" lvl="0" indent="0" algn="l" defTabSz="755650">
            <a:lnSpc>
              <a:spcPct val="100000"/>
            </a:lnSpc>
            <a:spcBef>
              <a:spcPct val="0"/>
            </a:spcBef>
            <a:spcAft>
              <a:spcPct val="35000"/>
            </a:spcAft>
            <a:buNone/>
          </a:pPr>
          <a:r>
            <a:rPr lang="en-US" sz="1700" b="0" i="0" kern="1200">
              <a:solidFill>
                <a:schemeClr val="tx1">
                  <a:lumMod val="85000"/>
                  <a:lumOff val="15000"/>
                </a:schemeClr>
              </a:solidFill>
            </a:rPr>
            <a:t>Our task was to create a survey which would help </a:t>
          </a:r>
          <a:r>
            <a:rPr lang="en-US" sz="1700" b="1" i="0" kern="1200">
              <a:solidFill>
                <a:schemeClr val="tx1">
                  <a:lumMod val="85000"/>
                  <a:lumOff val="15000"/>
                </a:schemeClr>
              </a:solidFill>
            </a:rPr>
            <a:t>LexisNexis</a:t>
          </a:r>
          <a:r>
            <a:rPr lang="en-US" sz="1700" b="0" i="0" kern="1200">
              <a:solidFill>
                <a:schemeClr val="tx1">
                  <a:lumMod val="85000"/>
                  <a:lumOff val="15000"/>
                </a:schemeClr>
              </a:solidFill>
            </a:rPr>
            <a:t> and executives understand what students in </a:t>
          </a:r>
          <a:r>
            <a:rPr lang="en-US" sz="1700" b="1" i="0" kern="1200">
              <a:solidFill>
                <a:schemeClr val="tx1">
                  <a:lumMod val="85000"/>
                  <a:lumOff val="15000"/>
                </a:schemeClr>
              </a:solidFill>
            </a:rPr>
            <a:t>STEM</a:t>
          </a:r>
          <a:r>
            <a:rPr lang="en-US" sz="1700" b="0" i="0" kern="1200">
              <a:solidFill>
                <a:schemeClr val="tx1">
                  <a:lumMod val="85000"/>
                  <a:lumOff val="15000"/>
                </a:schemeClr>
              </a:solidFill>
            </a:rPr>
            <a:t> careers expect of their future employers</a:t>
          </a:r>
          <a:endParaRPr lang="en-US" sz="1700" kern="1200">
            <a:solidFill>
              <a:schemeClr val="tx1">
                <a:lumMod val="85000"/>
                <a:lumOff val="15000"/>
              </a:schemeClr>
            </a:solidFill>
          </a:endParaRPr>
        </a:p>
      </dsp:txBody>
      <dsp:txXfrm>
        <a:off x="959549" y="355"/>
        <a:ext cx="8309462" cy="830779"/>
      </dsp:txXfrm>
    </dsp:sp>
    <dsp:sp modelId="{F3EFAC03-C1DE-4E18-986A-B90C8D63CBE5}">
      <dsp:nvSpPr>
        <dsp:cNvPr id="0" name=""/>
        <dsp:cNvSpPr/>
      </dsp:nvSpPr>
      <dsp:spPr>
        <a:xfrm>
          <a:off x="0" y="1038828"/>
          <a:ext cx="9269012" cy="830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25A40-9EEC-41B0-80CC-9B127B61D928}">
      <dsp:nvSpPr>
        <dsp:cNvPr id="0" name=""/>
        <dsp:cNvSpPr/>
      </dsp:nvSpPr>
      <dsp:spPr>
        <a:xfrm>
          <a:off x="251310" y="1225754"/>
          <a:ext cx="456928" cy="4569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E0D382-C964-48E3-BF23-39A45AEE2E82}">
      <dsp:nvSpPr>
        <dsp:cNvPr id="0" name=""/>
        <dsp:cNvSpPr/>
      </dsp:nvSpPr>
      <dsp:spPr>
        <a:xfrm>
          <a:off x="959549" y="1038828"/>
          <a:ext cx="8309462" cy="83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24" tIns="87924" rIns="87924" bIns="87924" numCol="1" spcCol="1270" anchor="ctr" anchorCtr="0">
          <a:noAutofit/>
        </a:bodyPr>
        <a:lstStyle/>
        <a:p>
          <a:pPr marL="0" lvl="0" indent="0" algn="l" defTabSz="755650">
            <a:lnSpc>
              <a:spcPct val="100000"/>
            </a:lnSpc>
            <a:spcBef>
              <a:spcPct val="0"/>
            </a:spcBef>
            <a:spcAft>
              <a:spcPct val="35000"/>
            </a:spcAft>
            <a:buNone/>
          </a:pPr>
          <a:r>
            <a:rPr lang="en-US" sz="1700" b="0" i="0" kern="1200"/>
            <a:t>This survey was generated through </a:t>
          </a:r>
          <a:r>
            <a:rPr lang="en-US" sz="1700" b="1" i="0" kern="1200"/>
            <a:t>Typeform</a:t>
          </a:r>
          <a:r>
            <a:rPr lang="en-US" sz="1700" b="0" i="0" kern="1200"/>
            <a:t>, a platform available online for professional use of surveys. We gained useful insights through this statistically significant and unbiased survey</a:t>
          </a:r>
          <a:endParaRPr lang="en-US" sz="1700" kern="1200"/>
        </a:p>
      </dsp:txBody>
      <dsp:txXfrm>
        <a:off x="959549" y="1038828"/>
        <a:ext cx="8309462" cy="830779"/>
      </dsp:txXfrm>
    </dsp:sp>
    <dsp:sp modelId="{49E4B435-5CB1-42CB-91CD-7BE67E24E859}">
      <dsp:nvSpPr>
        <dsp:cNvPr id="0" name=""/>
        <dsp:cNvSpPr/>
      </dsp:nvSpPr>
      <dsp:spPr>
        <a:xfrm>
          <a:off x="0" y="2077302"/>
          <a:ext cx="9269012" cy="8307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BB283-C6B3-46A0-AB3A-484D5E18A040}">
      <dsp:nvSpPr>
        <dsp:cNvPr id="0" name=""/>
        <dsp:cNvSpPr/>
      </dsp:nvSpPr>
      <dsp:spPr>
        <a:xfrm>
          <a:off x="251310" y="2264228"/>
          <a:ext cx="456928" cy="4569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7E6679-CB62-4FB1-B238-1D976006335F}">
      <dsp:nvSpPr>
        <dsp:cNvPr id="0" name=""/>
        <dsp:cNvSpPr/>
      </dsp:nvSpPr>
      <dsp:spPr>
        <a:xfrm>
          <a:off x="959549" y="2077302"/>
          <a:ext cx="8309462" cy="830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924" tIns="87924" rIns="87924" bIns="87924" numCol="1" spcCol="1270" anchor="ctr" anchorCtr="0">
          <a:noAutofit/>
        </a:bodyPr>
        <a:lstStyle/>
        <a:p>
          <a:pPr marL="0" lvl="0" indent="0" algn="l" defTabSz="755650">
            <a:lnSpc>
              <a:spcPct val="100000"/>
            </a:lnSpc>
            <a:spcBef>
              <a:spcPct val="0"/>
            </a:spcBef>
            <a:spcAft>
              <a:spcPct val="35000"/>
            </a:spcAft>
            <a:buNone/>
          </a:pPr>
          <a:r>
            <a:rPr lang="en-US" sz="1700" b="0" i="0" kern="1200"/>
            <a:t>We will be presenting our findings with a demo dashboard on </a:t>
          </a:r>
          <a:r>
            <a:rPr lang="en-US" sz="1700" b="1" i="0" kern="1200"/>
            <a:t>PowerBI</a:t>
          </a:r>
          <a:endParaRPr lang="en-US" sz="1700" kern="1200"/>
        </a:p>
      </dsp:txBody>
      <dsp:txXfrm>
        <a:off x="959549" y="2077302"/>
        <a:ext cx="8309462" cy="83077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1C3AD-3435-44EB-97E2-1E0EAA7673CC}">
      <dsp:nvSpPr>
        <dsp:cNvPr id="0" name=""/>
        <dsp:cNvSpPr/>
      </dsp:nvSpPr>
      <dsp:spPr>
        <a:xfrm>
          <a:off x="0" y="2170"/>
          <a:ext cx="5906181" cy="110028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7AF79A-62EA-409F-9D13-A461FC62B700}">
      <dsp:nvSpPr>
        <dsp:cNvPr id="0" name=""/>
        <dsp:cNvSpPr/>
      </dsp:nvSpPr>
      <dsp:spPr>
        <a:xfrm>
          <a:off x="332837" y="249736"/>
          <a:ext cx="605159" cy="6051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259629-713E-4533-BED0-5AE82AF2BFBC}">
      <dsp:nvSpPr>
        <dsp:cNvPr id="0" name=""/>
        <dsp:cNvSpPr/>
      </dsp:nvSpPr>
      <dsp:spPr>
        <a:xfrm>
          <a:off x="1270834" y="2170"/>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711200">
            <a:lnSpc>
              <a:spcPct val="90000"/>
            </a:lnSpc>
            <a:spcBef>
              <a:spcPct val="0"/>
            </a:spcBef>
            <a:spcAft>
              <a:spcPct val="35000"/>
            </a:spcAft>
            <a:buNone/>
          </a:pPr>
          <a:r>
            <a:rPr lang="en-US" sz="1600" kern="1200"/>
            <a:t>Included participants were mostly from Florida, which may not accurately represent the perspectives of emerging diverse talent across the entire United States</a:t>
          </a:r>
        </a:p>
      </dsp:txBody>
      <dsp:txXfrm>
        <a:off x="1270834" y="2170"/>
        <a:ext cx="4635346" cy="1100289"/>
      </dsp:txXfrm>
    </dsp:sp>
    <dsp:sp modelId="{7AC4A02B-FE59-407F-9713-6BF74504E84D}">
      <dsp:nvSpPr>
        <dsp:cNvPr id="0" name=""/>
        <dsp:cNvSpPr/>
      </dsp:nvSpPr>
      <dsp:spPr>
        <a:xfrm>
          <a:off x="0" y="1377533"/>
          <a:ext cx="5906181" cy="110028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47A4B5-63C9-40AF-AF2E-FA0E945F3EB6}">
      <dsp:nvSpPr>
        <dsp:cNvPr id="0" name=""/>
        <dsp:cNvSpPr/>
      </dsp:nvSpPr>
      <dsp:spPr>
        <a:xfrm>
          <a:off x="332837" y="1625098"/>
          <a:ext cx="605159" cy="6051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1A7E8B-A01A-4084-B08E-5515ECE0DF62}">
      <dsp:nvSpPr>
        <dsp:cNvPr id="0" name=""/>
        <dsp:cNvSpPr/>
      </dsp:nvSpPr>
      <dsp:spPr>
        <a:xfrm>
          <a:off x="1270834" y="1377533"/>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711200">
            <a:lnSpc>
              <a:spcPct val="90000"/>
            </a:lnSpc>
            <a:spcBef>
              <a:spcPct val="0"/>
            </a:spcBef>
            <a:spcAft>
              <a:spcPct val="35000"/>
            </a:spcAft>
            <a:buNone/>
          </a:pPr>
          <a:r>
            <a:rPr lang="en-US" sz="1600" kern="1200"/>
            <a:t>The survey focuses specifically on the perspectives of individuals pursuing careers in </a:t>
          </a:r>
          <a:r>
            <a:rPr lang="en-US" sz="1600" b="1" kern="1200"/>
            <a:t>STEM</a:t>
          </a:r>
        </a:p>
      </dsp:txBody>
      <dsp:txXfrm>
        <a:off x="1270834" y="1377533"/>
        <a:ext cx="4635346" cy="1100289"/>
      </dsp:txXfrm>
    </dsp:sp>
    <dsp:sp modelId="{20A8E63B-2B89-46C1-87D9-BB1CDE06E663}">
      <dsp:nvSpPr>
        <dsp:cNvPr id="0" name=""/>
        <dsp:cNvSpPr/>
      </dsp:nvSpPr>
      <dsp:spPr>
        <a:xfrm>
          <a:off x="0" y="2752895"/>
          <a:ext cx="5906181" cy="110028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AB56A3-DFF4-4FAA-89D7-9D23D9ABFB4E}">
      <dsp:nvSpPr>
        <dsp:cNvPr id="0" name=""/>
        <dsp:cNvSpPr/>
      </dsp:nvSpPr>
      <dsp:spPr>
        <a:xfrm>
          <a:off x="332837" y="3000460"/>
          <a:ext cx="605159" cy="6051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D79EF1-58CF-4925-830F-C055C7B3A913}">
      <dsp:nvSpPr>
        <dsp:cNvPr id="0" name=""/>
        <dsp:cNvSpPr/>
      </dsp:nvSpPr>
      <dsp:spPr>
        <a:xfrm>
          <a:off x="1270834" y="2752895"/>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711200">
            <a:lnSpc>
              <a:spcPct val="90000"/>
            </a:lnSpc>
            <a:spcBef>
              <a:spcPct val="0"/>
            </a:spcBef>
            <a:spcAft>
              <a:spcPct val="35000"/>
            </a:spcAft>
            <a:buNone/>
          </a:pPr>
          <a:r>
            <a:rPr lang="en-US" sz="1600" kern="1200"/>
            <a:t>The findings may not represent the views of the broader workforce or other industries</a:t>
          </a:r>
        </a:p>
      </dsp:txBody>
      <dsp:txXfrm>
        <a:off x="1270834" y="2752895"/>
        <a:ext cx="4635346" cy="1100289"/>
      </dsp:txXfrm>
    </dsp:sp>
    <dsp:sp modelId="{F1B4D373-4C85-42C2-9611-E87A6EFA151F}">
      <dsp:nvSpPr>
        <dsp:cNvPr id="0" name=""/>
        <dsp:cNvSpPr/>
      </dsp:nvSpPr>
      <dsp:spPr>
        <a:xfrm>
          <a:off x="0" y="4128257"/>
          <a:ext cx="5906181" cy="110028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0B305-5EEC-416B-9CCE-342FFC9B6992}">
      <dsp:nvSpPr>
        <dsp:cNvPr id="0" name=""/>
        <dsp:cNvSpPr/>
      </dsp:nvSpPr>
      <dsp:spPr>
        <a:xfrm>
          <a:off x="332837" y="4375822"/>
          <a:ext cx="605159" cy="6051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8FA706-1BEE-4BFD-BCC4-FC7322030019}">
      <dsp:nvSpPr>
        <dsp:cNvPr id="0" name=""/>
        <dsp:cNvSpPr/>
      </dsp:nvSpPr>
      <dsp:spPr>
        <a:xfrm>
          <a:off x="1270834" y="4128257"/>
          <a:ext cx="4635346" cy="1100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447" tIns="116447" rIns="116447" bIns="116447" numCol="1" spcCol="1270" anchor="ctr" anchorCtr="0">
          <a:noAutofit/>
        </a:bodyPr>
        <a:lstStyle/>
        <a:p>
          <a:pPr marL="0" lvl="0" indent="0" algn="l" defTabSz="711200">
            <a:lnSpc>
              <a:spcPct val="90000"/>
            </a:lnSpc>
            <a:spcBef>
              <a:spcPct val="0"/>
            </a:spcBef>
            <a:spcAft>
              <a:spcPct val="35000"/>
            </a:spcAft>
            <a:buNone/>
          </a:pPr>
          <a:r>
            <a:rPr lang="en-US" sz="1600" kern="1200"/>
            <a:t>The survey's sample size may have been relatively small, which limits the statistical power of the results</a:t>
          </a:r>
        </a:p>
      </dsp:txBody>
      <dsp:txXfrm>
        <a:off x="1270834" y="4128257"/>
        <a:ext cx="4635346" cy="1100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A5F746-D52E-45AB-A785-FF076D537A95}">
      <dsp:nvSpPr>
        <dsp:cNvPr id="0" name=""/>
        <dsp:cNvSpPr/>
      </dsp:nvSpPr>
      <dsp:spPr>
        <a:xfrm>
          <a:off x="12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0623CA25-1631-4820-80E9-DE1536EA3454}">
      <dsp:nvSpPr>
        <dsp:cNvPr id="0" name=""/>
        <dsp:cNvSpPr/>
      </dsp:nvSpPr>
      <dsp:spPr>
        <a:xfrm>
          <a:off x="480082"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The purpose of this survey is to gain insights into the </a:t>
          </a:r>
          <a:r>
            <a:rPr lang="en-US" sz="2600" b="1" i="0" kern="1200"/>
            <a:t>perspectives of emerging diverse talent </a:t>
          </a:r>
          <a:r>
            <a:rPr lang="en-US" sz="2600" b="0" i="0" kern="1200"/>
            <a:t>within the fields of computer sciences, software engineering, and data science. </a:t>
          </a:r>
          <a:endParaRPr lang="en-US" sz="2600" kern="1200"/>
        </a:p>
      </dsp:txBody>
      <dsp:txXfrm>
        <a:off x="560236" y="802089"/>
        <a:ext cx="4149382" cy="2576345"/>
      </dsp:txXfrm>
    </dsp:sp>
    <dsp:sp modelId="{15F2DF2B-3960-4182-832F-39656BAEC68F}">
      <dsp:nvSpPr>
        <dsp:cNvPr id="0" name=""/>
        <dsp:cNvSpPr/>
      </dsp:nvSpPr>
      <dsp:spPr>
        <a:xfrm>
          <a:off x="5268627" y="267023"/>
          <a:ext cx="4309690" cy="273665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17CD24A5-7D0A-4CC8-B982-9147A76063B4}">
      <dsp:nvSpPr>
        <dsp:cNvPr id="0" name=""/>
        <dsp:cNvSpPr/>
      </dsp:nvSpPr>
      <dsp:spPr>
        <a:xfrm>
          <a:off x="5747481" y="721935"/>
          <a:ext cx="4309690" cy="273665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b="0" i="0" kern="1200"/>
            <a:t>The primary focus is on understanding the </a:t>
          </a:r>
          <a:r>
            <a:rPr lang="en-US" sz="2600" b="1" i="0" kern="1200"/>
            <a:t>drivers</a:t>
          </a:r>
          <a:r>
            <a:rPr lang="en-US" sz="2600" b="0" i="0" kern="1200"/>
            <a:t> that attract and retain individuals in these professions.</a:t>
          </a:r>
          <a:endParaRPr lang="en-US" sz="2600" kern="1200"/>
        </a:p>
      </dsp:txBody>
      <dsp:txXfrm>
        <a:off x="5827635" y="802089"/>
        <a:ext cx="4149382" cy="25763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72000-1FBF-493C-813F-3CB17D52338F}">
      <dsp:nvSpPr>
        <dsp:cNvPr id="0" name=""/>
        <dsp:cNvSpPr/>
      </dsp:nvSpPr>
      <dsp:spPr>
        <a:xfrm>
          <a:off x="0" y="0"/>
          <a:ext cx="8549640" cy="1676525"/>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This survey was aimed to gather data on the </a:t>
          </a:r>
          <a:r>
            <a:rPr lang="en-US" sz="2100" b="1" i="0" kern="1200"/>
            <a:t>preferences, values, and priorities </a:t>
          </a:r>
          <a:r>
            <a:rPr lang="en-US" sz="2100" b="0" i="0" kern="1200"/>
            <a:t>of students pursuing careers in computer sciences, software engineering, and data science. </a:t>
          </a:r>
          <a:endParaRPr lang="en-US" sz="2100" kern="1200"/>
        </a:p>
      </dsp:txBody>
      <dsp:txXfrm>
        <a:off x="49104" y="49104"/>
        <a:ext cx="6816819" cy="1578317"/>
      </dsp:txXfrm>
    </dsp:sp>
    <dsp:sp modelId="{95191650-9BCF-4894-9D13-741A0314C0DA}">
      <dsp:nvSpPr>
        <dsp:cNvPr id="0" name=""/>
        <dsp:cNvSpPr/>
      </dsp:nvSpPr>
      <dsp:spPr>
        <a:xfrm>
          <a:off x="1508759" y="2049086"/>
          <a:ext cx="8549640" cy="1676525"/>
        </a:xfrm>
        <a:prstGeom prst="roundRect">
          <a:avLst>
            <a:gd name="adj" fmla="val 10000"/>
          </a:avLst>
        </a:prstGeom>
        <a:solidFill>
          <a:schemeClr val="accent2">
            <a:hueOff val="1121191"/>
            <a:satOff val="-50365"/>
            <a:lumOff val="666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i="0" kern="1200"/>
            <a:t>It will explore various </a:t>
          </a:r>
          <a:r>
            <a:rPr lang="en-US" sz="2100" b="1" i="0" kern="1200"/>
            <a:t>factors influencing</a:t>
          </a:r>
          <a:r>
            <a:rPr lang="en-US" sz="2100" b="0" i="0" kern="1200"/>
            <a:t> their choice of employers, including but not limited to company culture, compensation, professional development opportunities, and mentorship programs.</a:t>
          </a:r>
          <a:endParaRPr lang="en-US" sz="2100" kern="1200"/>
        </a:p>
      </dsp:txBody>
      <dsp:txXfrm>
        <a:off x="1557863" y="2098190"/>
        <a:ext cx="5852930" cy="1578317"/>
      </dsp:txXfrm>
    </dsp:sp>
    <dsp:sp modelId="{27B01AC3-30E1-4401-A915-05DD78FF130C}">
      <dsp:nvSpPr>
        <dsp:cNvPr id="0" name=""/>
        <dsp:cNvSpPr/>
      </dsp:nvSpPr>
      <dsp:spPr>
        <a:xfrm>
          <a:off x="7459898" y="1317935"/>
          <a:ext cx="1089741" cy="1089741"/>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705090" y="1317935"/>
        <a:ext cx="599357" cy="8200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6A086-7082-4802-A351-1623C1407115}">
      <dsp:nvSpPr>
        <dsp:cNvPr id="0" name=""/>
        <dsp:cNvSpPr/>
      </dsp:nvSpPr>
      <dsp:spPr>
        <a:xfrm>
          <a:off x="0" y="1546"/>
          <a:ext cx="10058399" cy="783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40E7E-8EE8-4400-8C58-502A9556F97C}">
      <dsp:nvSpPr>
        <dsp:cNvPr id="0" name=""/>
        <dsp:cNvSpPr/>
      </dsp:nvSpPr>
      <dsp:spPr>
        <a:xfrm>
          <a:off x="237065" y="177876"/>
          <a:ext cx="431028" cy="4310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158226-2135-4D78-B8E0-172799B6488E}">
      <dsp:nvSpPr>
        <dsp:cNvPr id="0" name=""/>
        <dsp:cNvSpPr/>
      </dsp:nvSpPr>
      <dsp:spPr>
        <a:xfrm>
          <a:off x="905159" y="1546"/>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22300">
            <a:lnSpc>
              <a:spcPct val="100000"/>
            </a:lnSpc>
            <a:spcBef>
              <a:spcPct val="0"/>
            </a:spcBef>
            <a:spcAft>
              <a:spcPct val="35000"/>
            </a:spcAft>
            <a:buNone/>
          </a:pPr>
          <a:r>
            <a:rPr lang="en-US" sz="1400" b="1" i="0" kern="1200">
              <a:solidFill>
                <a:schemeClr val="tx1">
                  <a:lumMod val="85000"/>
                  <a:lumOff val="15000"/>
                </a:schemeClr>
              </a:solidFill>
            </a:rPr>
            <a:t>Participant profile</a:t>
          </a:r>
          <a:r>
            <a:rPr lang="en-US" sz="1400" b="0" i="0" kern="1200">
              <a:solidFill>
                <a:schemeClr val="tx1">
                  <a:lumMod val="85000"/>
                  <a:lumOff val="15000"/>
                </a:schemeClr>
              </a:solidFill>
            </a:rPr>
            <a:t>: The survey targets undergraduate and graduate students majoring in </a:t>
          </a:r>
          <a:r>
            <a:rPr lang="en-US" sz="1400" b="1" i="0" kern="1200">
              <a:solidFill>
                <a:schemeClr val="tx1">
                  <a:lumMod val="85000"/>
                  <a:lumOff val="15000"/>
                </a:schemeClr>
              </a:solidFill>
            </a:rPr>
            <a:t>STEM </a:t>
          </a:r>
          <a:r>
            <a:rPr lang="en-US" sz="1400" b="0" i="0" kern="1200">
              <a:solidFill>
                <a:schemeClr val="tx1">
                  <a:lumMod val="85000"/>
                  <a:lumOff val="15000"/>
                </a:schemeClr>
              </a:solidFill>
            </a:rPr>
            <a:t>fields.</a:t>
          </a:r>
          <a:endParaRPr lang="en-US" sz="1400" kern="1200">
            <a:solidFill>
              <a:schemeClr val="tx1">
                <a:lumMod val="85000"/>
                <a:lumOff val="15000"/>
              </a:schemeClr>
            </a:solidFill>
          </a:endParaRPr>
        </a:p>
      </dsp:txBody>
      <dsp:txXfrm>
        <a:off x="905159" y="1546"/>
        <a:ext cx="9153240" cy="783688"/>
      </dsp:txXfrm>
    </dsp:sp>
    <dsp:sp modelId="{A90BB577-80BE-4731-BC8C-600F885ACAD7}">
      <dsp:nvSpPr>
        <dsp:cNvPr id="0" name=""/>
        <dsp:cNvSpPr/>
      </dsp:nvSpPr>
      <dsp:spPr>
        <a:xfrm>
          <a:off x="0" y="981156"/>
          <a:ext cx="10058399" cy="783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DAA6C-787D-482D-A248-83FC417FA037}">
      <dsp:nvSpPr>
        <dsp:cNvPr id="0" name=""/>
        <dsp:cNvSpPr/>
      </dsp:nvSpPr>
      <dsp:spPr>
        <a:xfrm>
          <a:off x="237065" y="1157486"/>
          <a:ext cx="431028" cy="4310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7DF458-F98C-4F13-9FBD-DAC92E5F65F5}">
      <dsp:nvSpPr>
        <dsp:cNvPr id="0" name=""/>
        <dsp:cNvSpPr/>
      </dsp:nvSpPr>
      <dsp:spPr>
        <a:xfrm>
          <a:off x="905159" y="981156"/>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22300">
            <a:lnSpc>
              <a:spcPct val="100000"/>
            </a:lnSpc>
            <a:spcBef>
              <a:spcPct val="0"/>
            </a:spcBef>
            <a:spcAft>
              <a:spcPct val="35000"/>
            </a:spcAft>
            <a:buNone/>
          </a:pPr>
          <a:r>
            <a:rPr lang="en-US" sz="1400" b="1" i="0" kern="1200"/>
            <a:t>Survey Questions</a:t>
          </a:r>
          <a:r>
            <a:rPr lang="en-US" sz="1400" b="0" i="0" kern="1200"/>
            <a:t>: The survey consists of </a:t>
          </a:r>
          <a:r>
            <a:rPr lang="en-US" sz="1400" b="1" i="0" kern="1200"/>
            <a:t>20 questions</a:t>
          </a:r>
          <a:r>
            <a:rPr lang="en-US" sz="1400" b="0" i="0" kern="1200"/>
            <a:t>, incorporating multiple-choice and ranking formats. Questions cover a range of topics including preferred company size, job opportunities, salary expectations, professional development preferences, mentorship, and benefits prioritization.</a:t>
          </a:r>
          <a:endParaRPr lang="en-US" sz="1400" kern="1200"/>
        </a:p>
      </dsp:txBody>
      <dsp:txXfrm>
        <a:off x="905159" y="981156"/>
        <a:ext cx="9153240" cy="783688"/>
      </dsp:txXfrm>
    </dsp:sp>
    <dsp:sp modelId="{46ABE8C3-E397-47D2-BBDD-E2EB13D82837}">
      <dsp:nvSpPr>
        <dsp:cNvPr id="0" name=""/>
        <dsp:cNvSpPr/>
      </dsp:nvSpPr>
      <dsp:spPr>
        <a:xfrm>
          <a:off x="0" y="1960767"/>
          <a:ext cx="10058399" cy="783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EF3333-255C-44B5-9D39-0378A534CBC5}">
      <dsp:nvSpPr>
        <dsp:cNvPr id="0" name=""/>
        <dsp:cNvSpPr/>
      </dsp:nvSpPr>
      <dsp:spPr>
        <a:xfrm>
          <a:off x="237065" y="2137096"/>
          <a:ext cx="431028" cy="4310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D341AE2-39AF-4C44-82CD-47092AC98440}">
      <dsp:nvSpPr>
        <dsp:cNvPr id="0" name=""/>
        <dsp:cNvSpPr/>
      </dsp:nvSpPr>
      <dsp:spPr>
        <a:xfrm>
          <a:off x="905159" y="1960767"/>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22300">
            <a:lnSpc>
              <a:spcPct val="100000"/>
            </a:lnSpc>
            <a:spcBef>
              <a:spcPct val="0"/>
            </a:spcBef>
            <a:spcAft>
              <a:spcPct val="35000"/>
            </a:spcAft>
            <a:buNone/>
          </a:pPr>
          <a:r>
            <a:rPr lang="en-US" sz="1400" b="1" i="0" kern="1200"/>
            <a:t>Focus Area</a:t>
          </a:r>
          <a:r>
            <a:rPr lang="en-US" sz="1400" b="0" i="0" kern="1200"/>
            <a:t>: Factors influencing the choice of employers and importance of professional development opportunities, mentorship, and benefits.</a:t>
          </a:r>
          <a:endParaRPr lang="en-US" sz="1400" kern="1200"/>
        </a:p>
      </dsp:txBody>
      <dsp:txXfrm>
        <a:off x="905159" y="1960767"/>
        <a:ext cx="9153240" cy="783688"/>
      </dsp:txXfrm>
    </dsp:sp>
    <dsp:sp modelId="{7EBC716F-0E70-4E97-9191-3D67EA905209}">
      <dsp:nvSpPr>
        <dsp:cNvPr id="0" name=""/>
        <dsp:cNvSpPr/>
      </dsp:nvSpPr>
      <dsp:spPr>
        <a:xfrm>
          <a:off x="0" y="2940377"/>
          <a:ext cx="10058399" cy="7836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F61E7A-E96E-4E21-B8CF-E643AEAD324C}">
      <dsp:nvSpPr>
        <dsp:cNvPr id="0" name=""/>
        <dsp:cNvSpPr/>
      </dsp:nvSpPr>
      <dsp:spPr>
        <a:xfrm>
          <a:off x="237065" y="3116707"/>
          <a:ext cx="431028" cy="4310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5F1EE5-8EAC-4DC3-B951-67A70FC8887C}">
      <dsp:nvSpPr>
        <dsp:cNvPr id="0" name=""/>
        <dsp:cNvSpPr/>
      </dsp:nvSpPr>
      <dsp:spPr>
        <a:xfrm>
          <a:off x="905159" y="2940377"/>
          <a:ext cx="9153240" cy="783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940" tIns="82940" rIns="82940" bIns="82940" numCol="1" spcCol="1270" anchor="ctr" anchorCtr="0">
          <a:noAutofit/>
        </a:bodyPr>
        <a:lstStyle/>
        <a:p>
          <a:pPr marL="0" lvl="0" indent="0" algn="l" defTabSz="622300">
            <a:lnSpc>
              <a:spcPct val="100000"/>
            </a:lnSpc>
            <a:spcBef>
              <a:spcPct val="0"/>
            </a:spcBef>
            <a:spcAft>
              <a:spcPct val="35000"/>
            </a:spcAft>
            <a:buNone/>
          </a:pPr>
          <a:r>
            <a:rPr lang="en-US" sz="1400" b="1" i="0" kern="1200"/>
            <a:t>Data Analysis</a:t>
          </a:r>
          <a:r>
            <a:rPr lang="en-US" sz="1400" b="0" i="0" kern="1200"/>
            <a:t>: Data collected from the survey responses will be analyzed to identify trends, preferences, and priorities among respondents. Findings will provide guidance on areas of improvement to attract and retain talent in computer sciences, software engineering, and data science students.</a:t>
          </a:r>
          <a:endParaRPr lang="en-US" sz="1400" kern="1200"/>
        </a:p>
      </dsp:txBody>
      <dsp:txXfrm>
        <a:off x="905159" y="2940377"/>
        <a:ext cx="9153240" cy="78368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30E7C1-FBC9-4FBA-A0C6-FC16F920F042}">
      <dsp:nvSpPr>
        <dsp:cNvPr id="0" name=""/>
        <dsp:cNvSpPr/>
      </dsp:nvSpPr>
      <dsp:spPr>
        <a:xfrm>
          <a:off x="0" y="638"/>
          <a:ext cx="5906181" cy="149412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21784-98BA-4279-9A2B-701E5028077A}">
      <dsp:nvSpPr>
        <dsp:cNvPr id="0" name=""/>
        <dsp:cNvSpPr/>
      </dsp:nvSpPr>
      <dsp:spPr>
        <a:xfrm>
          <a:off x="451973" y="336816"/>
          <a:ext cx="821769" cy="8217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4A9E8B-5D10-4D44-A006-F9B9F2B329C1}">
      <dsp:nvSpPr>
        <dsp:cNvPr id="0" name=""/>
        <dsp:cNvSpPr/>
      </dsp:nvSpPr>
      <dsp:spPr>
        <a:xfrm>
          <a:off x="1725715" y="638"/>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622300">
            <a:lnSpc>
              <a:spcPct val="100000"/>
            </a:lnSpc>
            <a:spcBef>
              <a:spcPct val="0"/>
            </a:spcBef>
            <a:spcAft>
              <a:spcPct val="35000"/>
            </a:spcAft>
            <a:buNone/>
          </a:pPr>
          <a:r>
            <a:rPr lang="en-US" sz="1400" b="0" i="0" kern="1200"/>
            <a:t>Initially included broader topics such as diversity, remote job options, and various employer offerings. Narrowed down to specific key components: </a:t>
          </a:r>
          <a:r>
            <a:rPr lang="en-US" sz="1400" b="1" i="0" kern="1200"/>
            <a:t>Learning Opportunities/Resources</a:t>
          </a:r>
          <a:r>
            <a:rPr lang="en-US" sz="1400" b="0" i="0" kern="1200"/>
            <a:t> and </a:t>
          </a:r>
          <a:r>
            <a:rPr lang="en-US" sz="1400" b="1" i="0" kern="1200"/>
            <a:t>Work Compensation/Benefits</a:t>
          </a:r>
          <a:r>
            <a:rPr lang="en-US" sz="1400" b="0" i="0" kern="1200"/>
            <a:t>.</a:t>
          </a:r>
          <a:endParaRPr lang="en-US" sz="1400" kern="1200"/>
        </a:p>
      </dsp:txBody>
      <dsp:txXfrm>
        <a:off x="1725715" y="638"/>
        <a:ext cx="4180465" cy="1494125"/>
      </dsp:txXfrm>
    </dsp:sp>
    <dsp:sp modelId="{5AFF56D8-30A3-4908-ABEA-732F3E12BA2A}">
      <dsp:nvSpPr>
        <dsp:cNvPr id="0" name=""/>
        <dsp:cNvSpPr/>
      </dsp:nvSpPr>
      <dsp:spPr>
        <a:xfrm>
          <a:off x="0" y="1868296"/>
          <a:ext cx="5906181" cy="149412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715417-0B59-4FC7-BE2D-D6F2A1F22329}">
      <dsp:nvSpPr>
        <dsp:cNvPr id="0" name=""/>
        <dsp:cNvSpPr/>
      </dsp:nvSpPr>
      <dsp:spPr>
        <a:xfrm>
          <a:off x="451973" y="2204474"/>
          <a:ext cx="821769" cy="8217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294F9A-D26D-4790-B5E0-A0AC2DA8C7C4}">
      <dsp:nvSpPr>
        <dsp:cNvPr id="0" name=""/>
        <dsp:cNvSpPr/>
      </dsp:nvSpPr>
      <dsp:spPr>
        <a:xfrm>
          <a:off x="1725715" y="1868296"/>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622300">
            <a:lnSpc>
              <a:spcPct val="100000"/>
            </a:lnSpc>
            <a:spcBef>
              <a:spcPct val="0"/>
            </a:spcBef>
            <a:spcAft>
              <a:spcPct val="35000"/>
            </a:spcAft>
            <a:buNone/>
          </a:pPr>
          <a:r>
            <a:rPr lang="en-US" sz="1400" b="1" i="0" kern="1200"/>
            <a:t>Question Format</a:t>
          </a:r>
          <a:r>
            <a:rPr lang="en-US" sz="1400" b="0" i="0" kern="1200"/>
            <a:t>: Initially included open-ended questions for qualitative insights but switched to closed-ended questions in form of multiple and ranking choices for more accurate and quantifiable data analysis.</a:t>
          </a:r>
          <a:endParaRPr lang="en-US" sz="1400" kern="1200"/>
        </a:p>
      </dsp:txBody>
      <dsp:txXfrm>
        <a:off x="1725715" y="1868296"/>
        <a:ext cx="4180465" cy="1494125"/>
      </dsp:txXfrm>
    </dsp:sp>
    <dsp:sp modelId="{4398E28E-6492-42C9-B854-3FBD8107B8B4}">
      <dsp:nvSpPr>
        <dsp:cNvPr id="0" name=""/>
        <dsp:cNvSpPr/>
      </dsp:nvSpPr>
      <dsp:spPr>
        <a:xfrm>
          <a:off x="0" y="3735953"/>
          <a:ext cx="5906181" cy="149412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C380D4-951B-4905-BBD6-8EB207CA133C}">
      <dsp:nvSpPr>
        <dsp:cNvPr id="0" name=""/>
        <dsp:cNvSpPr/>
      </dsp:nvSpPr>
      <dsp:spPr>
        <a:xfrm>
          <a:off x="451973" y="4072131"/>
          <a:ext cx="821769" cy="8217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DA86CD-86A1-48DD-8FC8-2ACA8F6B29D1}">
      <dsp:nvSpPr>
        <dsp:cNvPr id="0" name=""/>
        <dsp:cNvSpPr/>
      </dsp:nvSpPr>
      <dsp:spPr>
        <a:xfrm>
          <a:off x="1725715" y="3735953"/>
          <a:ext cx="4180465" cy="1494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128" tIns="158128" rIns="158128" bIns="158128" numCol="1" spcCol="1270" anchor="ctr" anchorCtr="0">
          <a:noAutofit/>
        </a:bodyPr>
        <a:lstStyle/>
        <a:p>
          <a:pPr marL="0" lvl="0" indent="0" algn="l" defTabSz="622300">
            <a:lnSpc>
              <a:spcPct val="100000"/>
            </a:lnSpc>
            <a:spcBef>
              <a:spcPct val="0"/>
            </a:spcBef>
            <a:spcAft>
              <a:spcPct val="35000"/>
            </a:spcAft>
            <a:buNone/>
          </a:pPr>
          <a:r>
            <a:rPr lang="en-US" sz="1400" b="1" i="0" kern="1200"/>
            <a:t>Software used: </a:t>
          </a:r>
          <a:r>
            <a:rPr lang="en-US" sz="1400" b="0" i="0" kern="1200"/>
            <a:t>Used Typeform based on recommendations and features we needed for the question, and we decided on using </a:t>
          </a:r>
          <a:r>
            <a:rPr lang="en-US" sz="1400" b="0" i="0" kern="1200" err="1"/>
            <a:t>PowerBI</a:t>
          </a:r>
          <a:r>
            <a:rPr lang="en-US" sz="1400" b="0" i="0" kern="1200"/>
            <a:t> because it is better for data analysis and visualization. </a:t>
          </a:r>
          <a:endParaRPr lang="en-US" sz="1400" kern="1200"/>
        </a:p>
      </dsp:txBody>
      <dsp:txXfrm>
        <a:off x="1725715" y="3735953"/>
        <a:ext cx="4180465" cy="14941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423F3-B42A-42FF-ADC4-DBEDE499B4C9}">
      <dsp:nvSpPr>
        <dsp:cNvPr id="0" name=""/>
        <dsp:cNvSpPr/>
      </dsp:nvSpPr>
      <dsp:spPr>
        <a:xfrm>
          <a:off x="1063980" y="68948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A493C3-1B96-445D-B9AC-3AFE41F88805}">
      <dsp:nvSpPr>
        <dsp:cNvPr id="0" name=""/>
        <dsp:cNvSpPr/>
      </dsp:nvSpPr>
      <dsp:spPr>
        <a:xfrm>
          <a:off x="285097" y="2316130"/>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Conducted independent research to understand current </a:t>
          </a:r>
          <a:r>
            <a:rPr lang="en-US" sz="1100" b="1" i="0" kern="1200"/>
            <a:t>trends</a:t>
          </a:r>
          <a:r>
            <a:rPr lang="en-US" sz="1100" b="0" i="0" kern="1200"/>
            <a:t> and </a:t>
          </a:r>
          <a:r>
            <a:rPr lang="en-US" sz="1100" b="1" i="0" kern="1200"/>
            <a:t>preferences</a:t>
          </a:r>
          <a:r>
            <a:rPr lang="en-US" sz="1100" b="0" i="0" kern="1200"/>
            <a:t> in the job market. Gathered and incorporated feedback from daily standups to refine our approach.</a:t>
          </a:r>
          <a:endParaRPr lang="en-US" sz="1100" kern="1200"/>
        </a:p>
      </dsp:txBody>
      <dsp:txXfrm>
        <a:off x="285097" y="2316130"/>
        <a:ext cx="2832300" cy="720000"/>
      </dsp:txXfrm>
    </dsp:sp>
    <dsp:sp modelId="{7ED40AB9-3C04-47D4-8400-6B555CE85B17}">
      <dsp:nvSpPr>
        <dsp:cNvPr id="0" name=""/>
        <dsp:cNvSpPr/>
      </dsp:nvSpPr>
      <dsp:spPr>
        <a:xfrm>
          <a:off x="4391932" y="68948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3F7EFE-C038-4900-B4D4-6E7003050479}">
      <dsp:nvSpPr>
        <dsp:cNvPr id="0" name=""/>
        <dsp:cNvSpPr/>
      </dsp:nvSpPr>
      <dsp:spPr>
        <a:xfrm>
          <a:off x="3613050" y="2316130"/>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Designed the survey to be concise and not time-consuming</a:t>
          </a:r>
          <a:r>
            <a:rPr lang="en-US" sz="1100" kern="1200"/>
            <a:t>, to accommodate students with short attention spans</a:t>
          </a:r>
        </a:p>
      </dsp:txBody>
      <dsp:txXfrm>
        <a:off x="3613050" y="2316130"/>
        <a:ext cx="2832300" cy="720000"/>
      </dsp:txXfrm>
    </dsp:sp>
    <dsp:sp modelId="{6C5C13D7-DC39-41E3-BEBA-598CCC79431D}">
      <dsp:nvSpPr>
        <dsp:cNvPr id="0" name=""/>
        <dsp:cNvSpPr/>
      </dsp:nvSpPr>
      <dsp:spPr>
        <a:xfrm>
          <a:off x="7719885" y="68948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F11BB5A-4C12-41DC-835F-88F15A0344FF}">
      <dsp:nvSpPr>
        <dsp:cNvPr id="0" name=""/>
        <dsp:cNvSpPr/>
      </dsp:nvSpPr>
      <dsp:spPr>
        <a:xfrm>
          <a:off x="6941002" y="2316130"/>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Included topics and options that directly relate to the interests and priorities of </a:t>
          </a:r>
          <a:r>
            <a:rPr lang="en-US" sz="1100" b="1" i="0" kern="1200"/>
            <a:t>STEM</a:t>
          </a:r>
          <a:r>
            <a:rPr lang="en-US" sz="1100" b="0" i="0" kern="1200"/>
            <a:t> students. Aimed to gather actionable insights that reflect the actual needs and preferences of college individuals.</a:t>
          </a:r>
          <a:r>
            <a:rPr lang="en-US" sz="1100" kern="1200"/>
            <a:t> </a:t>
          </a:r>
        </a:p>
      </dsp:txBody>
      <dsp:txXfrm>
        <a:off x="6941002" y="2316130"/>
        <a:ext cx="28323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2A5659-B849-4FB6-B56A-4E4AEDEB2C33}">
      <dsp:nvSpPr>
        <dsp:cNvPr id="0" name=""/>
        <dsp:cNvSpPr/>
      </dsp:nvSpPr>
      <dsp:spPr>
        <a:xfrm>
          <a:off x="0" y="454"/>
          <a:ext cx="10058399" cy="10642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DF0C57-6069-41E0-96FA-81691DB2906B}">
      <dsp:nvSpPr>
        <dsp:cNvPr id="0" name=""/>
        <dsp:cNvSpPr/>
      </dsp:nvSpPr>
      <dsp:spPr>
        <a:xfrm>
          <a:off x="321920" y="239899"/>
          <a:ext cx="585310" cy="5853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3C7EA7-42DB-4162-889E-051D8DA8E449}">
      <dsp:nvSpPr>
        <dsp:cNvPr id="0" name=""/>
        <dsp:cNvSpPr/>
      </dsp:nvSpPr>
      <dsp:spPr>
        <a:xfrm>
          <a:off x="1229151" y="454"/>
          <a:ext cx="8829248" cy="106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28" tIns="112628" rIns="112628" bIns="112628" numCol="1" spcCol="1270" anchor="ctr" anchorCtr="0">
          <a:noAutofit/>
        </a:bodyPr>
        <a:lstStyle/>
        <a:p>
          <a:pPr marL="0" lvl="0" indent="0" algn="l" defTabSz="889000">
            <a:lnSpc>
              <a:spcPct val="100000"/>
            </a:lnSpc>
            <a:spcBef>
              <a:spcPct val="0"/>
            </a:spcBef>
            <a:spcAft>
              <a:spcPct val="35000"/>
            </a:spcAft>
            <a:buNone/>
          </a:pPr>
          <a:r>
            <a:rPr lang="en-US" sz="2000" b="0" i="0" kern="1200"/>
            <a:t>Identify </a:t>
          </a:r>
          <a:r>
            <a:rPr lang="en-US" sz="2000" b="1" i="0" kern="1200"/>
            <a:t>key drivers </a:t>
          </a:r>
          <a:r>
            <a:rPr lang="en-US" sz="2000" b="0" i="0" kern="1200"/>
            <a:t>for attracting and retaining talent in critical fields.</a:t>
          </a:r>
          <a:endParaRPr lang="en-US" sz="2000" kern="1200"/>
        </a:p>
      </dsp:txBody>
      <dsp:txXfrm>
        <a:off x="1229151" y="454"/>
        <a:ext cx="8829248" cy="1064200"/>
      </dsp:txXfrm>
    </dsp:sp>
    <dsp:sp modelId="{EEF85C9C-E4A4-4AD4-A152-60D01674F094}">
      <dsp:nvSpPr>
        <dsp:cNvPr id="0" name=""/>
        <dsp:cNvSpPr/>
      </dsp:nvSpPr>
      <dsp:spPr>
        <a:xfrm>
          <a:off x="0" y="1330705"/>
          <a:ext cx="10058399" cy="10642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2FD97-34E6-49C5-AF01-688B6E366601}">
      <dsp:nvSpPr>
        <dsp:cNvPr id="0" name=""/>
        <dsp:cNvSpPr/>
      </dsp:nvSpPr>
      <dsp:spPr>
        <a:xfrm>
          <a:off x="321920" y="1570150"/>
          <a:ext cx="585310" cy="5853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3F4167-BC30-4AD1-9E93-3DCCBA5EAC82}">
      <dsp:nvSpPr>
        <dsp:cNvPr id="0" name=""/>
        <dsp:cNvSpPr/>
      </dsp:nvSpPr>
      <dsp:spPr>
        <a:xfrm>
          <a:off x="1229151" y="1330705"/>
          <a:ext cx="8829248" cy="106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28" tIns="112628" rIns="112628" bIns="112628" numCol="1" spcCol="1270" anchor="ctr" anchorCtr="0">
          <a:noAutofit/>
        </a:bodyPr>
        <a:lstStyle/>
        <a:p>
          <a:pPr marL="0" lvl="0" indent="0" algn="l" defTabSz="889000">
            <a:lnSpc>
              <a:spcPct val="100000"/>
            </a:lnSpc>
            <a:spcBef>
              <a:spcPct val="0"/>
            </a:spcBef>
            <a:spcAft>
              <a:spcPct val="35000"/>
            </a:spcAft>
            <a:buNone/>
          </a:pPr>
          <a:r>
            <a:rPr lang="en-US" sz="2000" b="0" i="0" kern="1200"/>
            <a:t>Make informed decisions regarding recruitment strategies, professional development programs, and benefits offerings.</a:t>
          </a:r>
          <a:endParaRPr lang="en-US" sz="2000" kern="1200"/>
        </a:p>
      </dsp:txBody>
      <dsp:txXfrm>
        <a:off x="1229151" y="1330705"/>
        <a:ext cx="8829248" cy="1064200"/>
      </dsp:txXfrm>
    </dsp:sp>
    <dsp:sp modelId="{3C807AA0-D219-4876-B89A-D1D3C848A9B8}">
      <dsp:nvSpPr>
        <dsp:cNvPr id="0" name=""/>
        <dsp:cNvSpPr/>
      </dsp:nvSpPr>
      <dsp:spPr>
        <a:xfrm>
          <a:off x="0" y="2660956"/>
          <a:ext cx="10058399" cy="10642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52611-5122-4D4F-AE86-274B859FFB02}">
      <dsp:nvSpPr>
        <dsp:cNvPr id="0" name=""/>
        <dsp:cNvSpPr/>
      </dsp:nvSpPr>
      <dsp:spPr>
        <a:xfrm>
          <a:off x="321920" y="2900401"/>
          <a:ext cx="585310" cy="5853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FB386-E06C-44B7-BA67-4267DCFC132F}">
      <dsp:nvSpPr>
        <dsp:cNvPr id="0" name=""/>
        <dsp:cNvSpPr/>
      </dsp:nvSpPr>
      <dsp:spPr>
        <a:xfrm>
          <a:off x="1229151" y="2660956"/>
          <a:ext cx="8829248" cy="1064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628" tIns="112628" rIns="112628" bIns="112628" numCol="1" spcCol="1270" anchor="ctr" anchorCtr="0">
          <a:noAutofit/>
        </a:bodyPr>
        <a:lstStyle/>
        <a:p>
          <a:pPr marL="0" lvl="0" indent="0" algn="l" defTabSz="889000">
            <a:lnSpc>
              <a:spcPct val="100000"/>
            </a:lnSpc>
            <a:spcBef>
              <a:spcPct val="0"/>
            </a:spcBef>
            <a:spcAft>
              <a:spcPct val="35000"/>
            </a:spcAft>
            <a:buNone/>
          </a:pPr>
          <a:r>
            <a:rPr lang="en-US" sz="2000" b="0" i="0" kern="1200"/>
            <a:t>Address </a:t>
          </a:r>
          <a:r>
            <a:rPr lang="en-US" sz="2000" b="1" i="0" kern="1200"/>
            <a:t>areas of improvement </a:t>
          </a:r>
          <a:r>
            <a:rPr lang="en-US" sz="2000" b="0" i="0" kern="1200"/>
            <a:t>to better meet the needs and preferences of emerging diverse talent in computer sciences, software engineering, and data science.</a:t>
          </a:r>
          <a:endParaRPr lang="en-US" sz="2000" kern="1200"/>
        </a:p>
      </dsp:txBody>
      <dsp:txXfrm>
        <a:off x="1229151" y="2660956"/>
        <a:ext cx="8829248" cy="10642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07AA0-D219-4876-B89A-D1D3C848A9B8}">
      <dsp:nvSpPr>
        <dsp:cNvPr id="0" name=""/>
        <dsp:cNvSpPr/>
      </dsp:nvSpPr>
      <dsp:spPr>
        <a:xfrm>
          <a:off x="0" y="378788"/>
          <a:ext cx="9325155" cy="6993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F52611-5122-4D4F-AE86-274B859FFB02}">
      <dsp:nvSpPr>
        <dsp:cNvPr id="0" name=""/>
        <dsp:cNvSpPr/>
      </dsp:nvSpPr>
      <dsp:spPr>
        <a:xfrm>
          <a:off x="211539" y="536132"/>
          <a:ext cx="384616" cy="384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2FB386-E06C-44B7-BA67-4267DCFC132F}">
      <dsp:nvSpPr>
        <dsp:cNvPr id="0" name=""/>
        <dsp:cNvSpPr/>
      </dsp:nvSpPr>
      <dsp:spPr>
        <a:xfrm>
          <a:off x="807694" y="378788"/>
          <a:ext cx="8517460" cy="69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10" tIns="74010" rIns="74010" bIns="74010" numCol="1" spcCol="1270" anchor="ctr" anchorCtr="0">
          <a:noAutofit/>
        </a:bodyPr>
        <a:lstStyle/>
        <a:p>
          <a:pPr marL="0" lvl="0" indent="0" algn="l" defTabSz="1111250">
            <a:lnSpc>
              <a:spcPct val="100000"/>
            </a:lnSpc>
            <a:spcBef>
              <a:spcPct val="0"/>
            </a:spcBef>
            <a:spcAft>
              <a:spcPct val="35000"/>
            </a:spcAft>
            <a:buNone/>
          </a:pPr>
          <a:r>
            <a:rPr lang="en-US" sz="2500" kern="1200">
              <a:latin typeface="Garamond" panose="02020404030301010803"/>
            </a:rPr>
            <a:t>We will now demonstrate the survey from the end user perspective</a:t>
          </a:r>
          <a:endParaRPr lang="en-US" sz="2500" kern="1200"/>
        </a:p>
      </dsp:txBody>
      <dsp:txXfrm>
        <a:off x="807694" y="378788"/>
        <a:ext cx="8517460" cy="699302"/>
      </dsp:txXfrm>
    </dsp:sp>
    <dsp:sp modelId="{BFB1EA23-A70D-42D2-9C5C-AF75CF7BCFDF}">
      <dsp:nvSpPr>
        <dsp:cNvPr id="0" name=""/>
        <dsp:cNvSpPr/>
      </dsp:nvSpPr>
      <dsp:spPr>
        <a:xfrm>
          <a:off x="0" y="1252917"/>
          <a:ext cx="9325155" cy="6993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9B455-47D3-44BC-A77B-C49C1976174C}">
      <dsp:nvSpPr>
        <dsp:cNvPr id="0" name=""/>
        <dsp:cNvSpPr/>
      </dsp:nvSpPr>
      <dsp:spPr>
        <a:xfrm>
          <a:off x="211539" y="1410260"/>
          <a:ext cx="384616" cy="384616"/>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45D6B8-0A2F-4062-9423-D38F664AB4D7}">
      <dsp:nvSpPr>
        <dsp:cNvPr id="0" name=""/>
        <dsp:cNvSpPr/>
      </dsp:nvSpPr>
      <dsp:spPr>
        <a:xfrm>
          <a:off x="807694" y="1252917"/>
          <a:ext cx="8517460" cy="69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010" tIns="74010" rIns="74010" bIns="74010" numCol="1" spcCol="1270" anchor="ctr" anchorCtr="0">
          <a:noAutofit/>
        </a:bodyPr>
        <a:lstStyle/>
        <a:p>
          <a:pPr marL="0" lvl="0" indent="0" algn="l" defTabSz="1111250">
            <a:lnSpc>
              <a:spcPct val="100000"/>
            </a:lnSpc>
            <a:spcBef>
              <a:spcPct val="0"/>
            </a:spcBef>
            <a:spcAft>
              <a:spcPct val="35000"/>
            </a:spcAft>
            <a:buNone/>
          </a:pPr>
          <a:r>
            <a:rPr lang="en-US" sz="2500" kern="1200">
              <a:hlinkClick xmlns:r="http://schemas.openxmlformats.org/officeDocument/2006/relationships" r:id="rId3"/>
            </a:rPr>
            <a:t>https://</a:t>
          </a:r>
          <a:r>
            <a:rPr lang="en-US" sz="2500" kern="1200">
              <a:latin typeface="Garamond" panose="02020404030301010803"/>
              <a:hlinkClick xmlns:r="http://schemas.openxmlformats.org/officeDocument/2006/relationships" r:id="rId3"/>
            </a:rPr>
            <a:t>4jehrhdlaq9.typeform.com/</a:t>
          </a:r>
          <a:r>
            <a:rPr lang="en-US" sz="2500" kern="1200">
              <a:hlinkClick xmlns:r="http://schemas.openxmlformats.org/officeDocument/2006/relationships" r:id="rId3"/>
            </a:rPr>
            <a:t>stem-survey</a:t>
          </a:r>
          <a:endParaRPr lang="en-US" sz="2500" kern="1200">
            <a:latin typeface="Garamond" panose="02020404030301010803"/>
            <a:hlinkClick xmlns:r="http://schemas.openxmlformats.org/officeDocument/2006/relationships" r:id="rId3"/>
          </a:endParaRPr>
        </a:p>
      </dsp:txBody>
      <dsp:txXfrm>
        <a:off x="807694" y="1252917"/>
        <a:ext cx="8517460" cy="69930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7.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9.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5/24/2024</a:t>
            </a:fld>
            <a:endParaRPr lang="en-US"/>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1546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4F40B7-36AB-4376-BE14-EF7004D79BB9}" type="datetime1">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77365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87CAB8-DCAE-46A5-AADA-B3FAD11A54E0}" type="datetime1">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8495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164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5/24/2024</a:t>
            </a:fld>
            <a:endParaRPr lang="en-US"/>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261113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t>5/24/2024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847143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t>5/24/2024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938505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t>5/24/2024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8035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5/24/2024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964861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5/24/2024</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75559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5/24/2024</a:t>
            </a:fld>
            <a:endParaRPr lang="en-US"/>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1561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5/24/2024</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332487673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7.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5638D2-AFB1-4B2E-B9E5-4AF07507D4C2}"/>
              </a:ext>
            </a:extLst>
          </p:cNvPr>
          <p:cNvPicPr>
            <a:picLocks noChangeAspect="1"/>
          </p:cNvPicPr>
          <p:nvPr/>
        </p:nvPicPr>
        <p:blipFill rotWithShape="1">
          <a:blip r:embed="rId2">
            <a:alphaModFix amt="90000"/>
          </a:blip>
          <a:srcRect t="12377" b="7552"/>
          <a:stretch/>
        </p:blipFill>
        <p:spPr>
          <a:xfrm>
            <a:off x="1" y="10"/>
            <a:ext cx="12191998" cy="6857990"/>
          </a:xfrm>
          <a:prstGeom prst="rect">
            <a:avLst/>
          </a:prstGeom>
        </p:spPr>
      </p:pic>
      <p:sp>
        <p:nvSpPr>
          <p:cNvPr id="27" name="Rectangle 26">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txBody>
          <a:bodyPr/>
          <a:lstStyle/>
          <a:p>
            <a:endParaRPr lang="en-US"/>
          </a:p>
        </p:txBody>
      </p:sp>
      <p:sp>
        <p:nvSpPr>
          <p:cNvPr id="29" name="Rectangle 28">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65D038A9-2C33-63AD-A7B6-A0C853EB88BC}"/>
              </a:ext>
            </a:extLst>
          </p:cNvPr>
          <p:cNvSpPr>
            <a:spLocks noGrp="1"/>
          </p:cNvSpPr>
          <p:nvPr>
            <p:ph type="ctrTitle"/>
          </p:nvPr>
        </p:nvSpPr>
        <p:spPr>
          <a:xfrm>
            <a:off x="1629103" y="2244830"/>
            <a:ext cx="8933796" cy="2437232"/>
          </a:xfrm>
        </p:spPr>
        <p:txBody>
          <a:bodyPr>
            <a:normAutofit/>
          </a:bodyPr>
          <a:lstStyle/>
          <a:p>
            <a:r>
              <a:rPr lang="en-US">
                <a:latin typeface="Times New Roman" panose="02020603050405020304" pitchFamily="18" charset="0"/>
                <a:cs typeface="Times New Roman" panose="02020603050405020304" pitchFamily="18" charset="0"/>
              </a:rPr>
              <a:t>Future Stem survey</a:t>
            </a:r>
          </a:p>
        </p:txBody>
      </p:sp>
      <p:sp>
        <p:nvSpPr>
          <p:cNvPr id="3" name="Subtitle 2">
            <a:extLst>
              <a:ext uri="{FF2B5EF4-FFF2-40B4-BE49-F238E27FC236}">
                <a16:creationId xmlns:a16="http://schemas.microsoft.com/office/drawing/2014/main" id="{D5DC5EED-93C5-B542-589A-B1C15EEC4BAA}"/>
              </a:ext>
            </a:extLst>
          </p:cNvPr>
          <p:cNvSpPr>
            <a:spLocks noGrp="1"/>
          </p:cNvSpPr>
          <p:nvPr>
            <p:ph type="subTitle" idx="1"/>
          </p:nvPr>
        </p:nvSpPr>
        <p:spPr>
          <a:xfrm>
            <a:off x="1629101" y="4682062"/>
            <a:ext cx="8936846" cy="457201"/>
          </a:xfrm>
        </p:spPr>
        <p:txBody>
          <a:bodyPr>
            <a:normAutofit fontScale="40000" lnSpcReduction="20000"/>
          </a:bodyPr>
          <a:lstStyle/>
          <a:p>
            <a:pPr algn="ctr" rtl="0">
              <a:spcBef>
                <a:spcPts val="0"/>
              </a:spcBef>
              <a:spcAft>
                <a:spcPts val="0"/>
              </a:spcAft>
            </a:pPr>
            <a:r>
              <a:rPr lang="en-US" sz="2900" b="0" i="0" u="none" strike="noStrike">
                <a:solidFill>
                  <a:srgbClr val="FFFFFF"/>
                </a:solidFill>
                <a:effectLst/>
                <a:latin typeface="Times New Roman" panose="02020603050405020304" pitchFamily="18" charset="0"/>
                <a:cs typeface="Times New Roman" panose="02020603050405020304" pitchFamily="18" charset="0"/>
              </a:rPr>
              <a:t>By Hafsah Alkhammal, Kaden Furigay, Valery Peña, Olamide Oduntan, Kianna Desilva </a:t>
            </a:r>
            <a:endParaRPr lang="en-US" sz="2900" b="0">
              <a:effectLst/>
              <a:latin typeface="Times New Roman" panose="02020603050405020304" pitchFamily="18" charset="0"/>
              <a:cs typeface="Times New Roman" panose="02020603050405020304" pitchFamily="18" charset="0"/>
            </a:endParaRPr>
          </a:p>
          <a:p>
            <a:br>
              <a:rPr lang="en-US"/>
            </a:br>
            <a:endParaRPr lang="en-US"/>
          </a:p>
        </p:txBody>
      </p:sp>
      <p:sp>
        <p:nvSpPr>
          <p:cNvPr id="30" name="Rectangle 29">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5346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C4A7C36-EC05-2739-36F2-F59925CF6418}"/>
              </a:ext>
            </a:extLst>
          </p:cNvPr>
          <p:cNvSpPr/>
          <p:nvPr/>
        </p:nvSpPr>
        <p:spPr>
          <a:xfrm>
            <a:off x="6207252" y="2014194"/>
            <a:ext cx="4914900" cy="4201212"/>
          </a:xfrm>
          <a:prstGeom prst="rect">
            <a:avLst/>
          </a:prstGeom>
          <a:solidFill>
            <a:srgbClr val="D8BFB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8E7A231-74A6-5FDB-94D3-7B2A0A629DBC}"/>
              </a:ext>
            </a:extLst>
          </p:cNvPr>
          <p:cNvSpPr/>
          <p:nvPr/>
        </p:nvSpPr>
        <p:spPr>
          <a:xfrm>
            <a:off x="676656" y="2014194"/>
            <a:ext cx="4736592" cy="4201212"/>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1BF82A-0457-8260-AEAB-399B2483F794}"/>
              </a:ext>
            </a:extLst>
          </p:cNvPr>
          <p:cNvSpPr>
            <a:spLocks noGrp="1"/>
          </p:cNvSpPr>
          <p:nvPr>
            <p:ph type="title"/>
          </p:nvPr>
        </p:nvSpPr>
        <p:spPr/>
        <p:txBody>
          <a:bodyPr/>
          <a:lstStyle/>
          <a:p>
            <a:pPr algn="ctr"/>
            <a:r>
              <a:rPr lang="en-US"/>
              <a:t>Development Process</a:t>
            </a:r>
          </a:p>
        </p:txBody>
      </p:sp>
      <p:sp>
        <p:nvSpPr>
          <p:cNvPr id="3" name="Text Placeholder 2">
            <a:extLst>
              <a:ext uri="{FF2B5EF4-FFF2-40B4-BE49-F238E27FC236}">
                <a16:creationId xmlns:a16="http://schemas.microsoft.com/office/drawing/2014/main" id="{4D32AAB3-4285-C98C-6257-9602E54BA84F}"/>
              </a:ext>
            </a:extLst>
          </p:cNvPr>
          <p:cNvSpPr>
            <a:spLocks noGrp="1"/>
          </p:cNvSpPr>
          <p:nvPr>
            <p:ph type="body" idx="1"/>
          </p:nvPr>
        </p:nvSpPr>
        <p:spPr/>
        <p:txBody>
          <a:bodyPr/>
          <a:lstStyle/>
          <a:p>
            <a:r>
              <a:rPr lang="en-US"/>
              <a:t>BEFORE</a:t>
            </a:r>
          </a:p>
        </p:txBody>
      </p:sp>
      <p:sp>
        <p:nvSpPr>
          <p:cNvPr id="4" name="Content Placeholder 3">
            <a:extLst>
              <a:ext uri="{FF2B5EF4-FFF2-40B4-BE49-F238E27FC236}">
                <a16:creationId xmlns:a16="http://schemas.microsoft.com/office/drawing/2014/main" id="{297F5C24-DBAC-38A9-424D-D119AE97E4BA}"/>
              </a:ext>
            </a:extLst>
          </p:cNvPr>
          <p:cNvSpPr>
            <a:spLocks noGrp="1"/>
          </p:cNvSpPr>
          <p:nvPr>
            <p:ph sz="half" idx="2"/>
          </p:nvPr>
        </p:nvSpPr>
        <p:spPr/>
        <p:txBody>
          <a:bodyPr>
            <a:normAutofit fontScale="92500" lnSpcReduction="20000"/>
          </a:bodyPr>
          <a:lstStyle/>
          <a:p>
            <a:r>
              <a:rPr lang="en-US"/>
              <a:t>5 topic questions - </a:t>
            </a:r>
            <a:r>
              <a:rPr lang="en-US" b="1"/>
              <a:t>2 questions each</a:t>
            </a:r>
            <a:endParaRPr lang="en-US"/>
          </a:p>
          <a:p>
            <a:pPr marL="617220" lvl="1" indent="-342900">
              <a:buFont typeface="+mj-lt"/>
              <a:buAutoNum type="arabicPeriod"/>
            </a:pPr>
            <a:r>
              <a:rPr lang="en-US"/>
              <a:t>Learning opportunities </a:t>
            </a:r>
          </a:p>
          <a:p>
            <a:pPr marL="617220" lvl="1" indent="-342900">
              <a:buFont typeface="+mj-lt"/>
              <a:buAutoNum type="arabicPeriod"/>
            </a:pPr>
            <a:r>
              <a:rPr lang="en-US"/>
              <a:t>Work Compensation/Benefits</a:t>
            </a:r>
          </a:p>
          <a:p>
            <a:pPr marL="617220" lvl="1" indent="-342900">
              <a:buFont typeface="+mj-lt"/>
              <a:buAutoNum type="arabicPeriod"/>
            </a:pPr>
            <a:r>
              <a:rPr lang="en-US"/>
              <a:t>Inclusivity &amp; Diversity</a:t>
            </a:r>
          </a:p>
          <a:p>
            <a:pPr marL="617220" lvl="1" indent="-342900">
              <a:buFont typeface="+mj-lt"/>
              <a:buAutoNum type="arabicPeriod"/>
            </a:pPr>
            <a:r>
              <a:rPr lang="en-US"/>
              <a:t>Remote options</a:t>
            </a:r>
          </a:p>
          <a:p>
            <a:pPr marL="617220" lvl="1" indent="-342900">
              <a:buFont typeface="+mj-lt"/>
              <a:buAutoNum type="arabicPeriod"/>
            </a:pPr>
            <a:r>
              <a:rPr lang="en-US"/>
              <a:t>Company culture &amp; work environment</a:t>
            </a:r>
          </a:p>
          <a:p>
            <a:pPr marL="274320" lvl="1" indent="0">
              <a:buNone/>
            </a:pPr>
            <a:endParaRPr lang="en-US"/>
          </a:p>
          <a:p>
            <a:r>
              <a:rPr lang="en-US"/>
              <a:t>21 questions in total</a:t>
            </a:r>
          </a:p>
          <a:p>
            <a:endParaRPr lang="en-US"/>
          </a:p>
          <a:p>
            <a:r>
              <a:rPr lang="en-US"/>
              <a:t>These </a:t>
            </a:r>
            <a:r>
              <a:rPr lang="en-US" b="1"/>
              <a:t>limited our analysis </a:t>
            </a:r>
            <a:r>
              <a:rPr lang="en-US"/>
              <a:t>as we couldn’t get enough response from just 2 questions…</a:t>
            </a:r>
          </a:p>
        </p:txBody>
      </p:sp>
      <p:sp>
        <p:nvSpPr>
          <p:cNvPr id="5" name="Text Placeholder 4">
            <a:extLst>
              <a:ext uri="{FF2B5EF4-FFF2-40B4-BE49-F238E27FC236}">
                <a16:creationId xmlns:a16="http://schemas.microsoft.com/office/drawing/2014/main" id="{C5F3E7E4-01E8-E323-F7B3-E7518967F638}"/>
              </a:ext>
            </a:extLst>
          </p:cNvPr>
          <p:cNvSpPr>
            <a:spLocks noGrp="1"/>
          </p:cNvSpPr>
          <p:nvPr>
            <p:ph type="body" sz="quarter" idx="3"/>
          </p:nvPr>
        </p:nvSpPr>
        <p:spPr/>
        <p:txBody>
          <a:bodyPr/>
          <a:lstStyle/>
          <a:p>
            <a:r>
              <a:rPr lang="en-US"/>
              <a:t>AFTER</a:t>
            </a:r>
          </a:p>
        </p:txBody>
      </p:sp>
      <p:sp>
        <p:nvSpPr>
          <p:cNvPr id="6" name="Content Placeholder 5">
            <a:extLst>
              <a:ext uri="{FF2B5EF4-FFF2-40B4-BE49-F238E27FC236}">
                <a16:creationId xmlns:a16="http://schemas.microsoft.com/office/drawing/2014/main" id="{6F2B865D-A23B-3607-6B2C-D9B1F25331AF}"/>
              </a:ext>
            </a:extLst>
          </p:cNvPr>
          <p:cNvSpPr>
            <a:spLocks noGrp="1"/>
          </p:cNvSpPr>
          <p:nvPr>
            <p:ph sz="quarter" idx="4"/>
          </p:nvPr>
        </p:nvSpPr>
        <p:spPr>
          <a:xfrm>
            <a:off x="6332982" y="2774554"/>
            <a:ext cx="4663440" cy="3164509"/>
          </a:xfrm>
        </p:spPr>
        <p:txBody>
          <a:bodyPr>
            <a:normAutofit fontScale="92500" lnSpcReduction="20000"/>
          </a:bodyPr>
          <a:lstStyle/>
          <a:p>
            <a:r>
              <a:rPr lang="en-US"/>
              <a:t>2 topic questions – </a:t>
            </a:r>
            <a:r>
              <a:rPr lang="en-US" b="1"/>
              <a:t>10 questions each</a:t>
            </a:r>
            <a:endParaRPr lang="en-US"/>
          </a:p>
          <a:p>
            <a:pPr marL="617220" lvl="1" indent="-342900">
              <a:buFont typeface="+mj-lt"/>
              <a:buAutoNum type="arabicPeriod"/>
            </a:pPr>
            <a:r>
              <a:rPr lang="en-US"/>
              <a:t>Learning opportunities/Resources(</a:t>
            </a:r>
            <a:r>
              <a:rPr lang="en-US" b="1"/>
              <a:t>Mentorship &amp; Professional Development</a:t>
            </a:r>
            <a:r>
              <a:rPr lang="en-US"/>
              <a:t>)</a:t>
            </a:r>
          </a:p>
          <a:p>
            <a:pPr marL="617220" lvl="1" indent="-342900">
              <a:buFont typeface="+mj-lt"/>
              <a:buAutoNum type="arabicPeriod"/>
            </a:pPr>
            <a:r>
              <a:rPr lang="en-US"/>
              <a:t>Work compensation/Benefits</a:t>
            </a:r>
          </a:p>
          <a:p>
            <a:pPr marL="274320" lvl="1" indent="0">
              <a:buNone/>
            </a:pPr>
            <a:endParaRPr lang="en-US"/>
          </a:p>
          <a:p>
            <a:r>
              <a:rPr lang="en-US"/>
              <a:t>28 questions in total</a:t>
            </a:r>
          </a:p>
          <a:p>
            <a:endParaRPr lang="en-US"/>
          </a:p>
          <a:p>
            <a:r>
              <a:rPr lang="en-US"/>
              <a:t>With this number of questions including </a:t>
            </a:r>
            <a:r>
              <a:rPr lang="en-US" b="1"/>
              <a:t>demographic questions</a:t>
            </a:r>
            <a:r>
              <a:rPr lang="en-US"/>
              <a:t>, we were able to acquire </a:t>
            </a:r>
            <a:r>
              <a:rPr lang="en-US" b="1"/>
              <a:t>enough responses for analysis</a:t>
            </a:r>
            <a:r>
              <a:rPr lang="en-US"/>
              <a:t>.</a:t>
            </a:r>
          </a:p>
          <a:p>
            <a:pPr marL="0" indent="0">
              <a:buNone/>
            </a:pPr>
            <a:endParaRPr lang="en-US"/>
          </a:p>
        </p:txBody>
      </p:sp>
    </p:spTree>
    <p:extLst>
      <p:ext uri="{BB962C8B-B14F-4D97-AF65-F5344CB8AC3E}">
        <p14:creationId xmlns:p14="http://schemas.microsoft.com/office/powerpoint/2010/main" val="301011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254A4898-3F38-61C4-B558-AC4DC1B3EF5B}"/>
              </a:ext>
            </a:extLst>
          </p:cNvPr>
          <p:cNvGraphicFramePr>
            <a:graphicFrameLocks noGrp="1"/>
          </p:cNvGraphicFramePr>
          <p:nvPr>
            <p:ph idx="1"/>
            <p:extLst>
              <p:ext uri="{D42A27DB-BD31-4B8C-83A1-F6EECF244321}">
                <p14:modId xmlns:p14="http://schemas.microsoft.com/office/powerpoint/2010/main" val="597681678"/>
              </p:ext>
            </p:extLst>
          </p:nvPr>
        </p:nvGraphicFramePr>
        <p:xfrm>
          <a:off x="1066800" y="670560"/>
          <a:ext cx="10058400" cy="5466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766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C77D6C8-7019-1CAC-F6EF-CE0E905BBC43}"/>
              </a:ext>
            </a:extLst>
          </p:cNvPr>
          <p:cNvSpPr>
            <a:spLocks noGrp="1"/>
          </p:cNvSpPr>
          <p:nvPr>
            <p:ph type="title"/>
          </p:nvPr>
        </p:nvSpPr>
        <p:spPr>
          <a:xfrm>
            <a:off x="1066800" y="642594"/>
            <a:ext cx="10058400" cy="1371600"/>
          </a:xfrm>
        </p:spPr>
        <p:txBody>
          <a:bodyPr>
            <a:normAutofit/>
          </a:bodyPr>
          <a:lstStyle/>
          <a:p>
            <a:pPr algn="ctr"/>
            <a:r>
              <a:rPr lang="en-US"/>
              <a:t>Expected Outcome</a:t>
            </a:r>
          </a:p>
        </p:txBody>
      </p:sp>
      <p:graphicFrame>
        <p:nvGraphicFramePr>
          <p:cNvPr id="7" name="Content Placeholder 2">
            <a:extLst>
              <a:ext uri="{FF2B5EF4-FFF2-40B4-BE49-F238E27FC236}">
                <a16:creationId xmlns:a16="http://schemas.microsoft.com/office/drawing/2014/main" id="{1CFC4E70-CAFF-31F4-C985-10A54577EDFF}"/>
              </a:ext>
            </a:extLst>
          </p:cNvPr>
          <p:cNvGraphicFramePr>
            <a:graphicFrameLocks noGrp="1"/>
          </p:cNvGraphicFramePr>
          <p:nvPr>
            <p:ph idx="1"/>
            <p:extLst>
              <p:ext uri="{D42A27DB-BD31-4B8C-83A1-F6EECF244321}">
                <p14:modId xmlns:p14="http://schemas.microsoft.com/office/powerpoint/2010/main" val="220032590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7748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C77D6C8-7019-1CAC-F6EF-CE0E905BBC43}"/>
              </a:ext>
            </a:extLst>
          </p:cNvPr>
          <p:cNvSpPr>
            <a:spLocks noGrp="1"/>
          </p:cNvSpPr>
          <p:nvPr>
            <p:ph type="title"/>
          </p:nvPr>
        </p:nvSpPr>
        <p:spPr>
          <a:xfrm>
            <a:off x="1066800" y="642594"/>
            <a:ext cx="10058400" cy="1371600"/>
          </a:xfrm>
        </p:spPr>
        <p:txBody>
          <a:bodyPr>
            <a:normAutofit/>
          </a:bodyPr>
          <a:lstStyle/>
          <a:p>
            <a:pPr algn="ctr"/>
            <a:r>
              <a:rPr lang="en-US"/>
              <a:t>Survey</a:t>
            </a:r>
          </a:p>
        </p:txBody>
      </p:sp>
      <p:graphicFrame>
        <p:nvGraphicFramePr>
          <p:cNvPr id="7" name="Content Placeholder 2">
            <a:extLst>
              <a:ext uri="{FF2B5EF4-FFF2-40B4-BE49-F238E27FC236}">
                <a16:creationId xmlns:a16="http://schemas.microsoft.com/office/drawing/2014/main" id="{1CFC4E70-CAFF-31F4-C985-10A54577EDFF}"/>
              </a:ext>
            </a:extLst>
          </p:cNvPr>
          <p:cNvGraphicFramePr>
            <a:graphicFrameLocks noGrp="1"/>
          </p:cNvGraphicFramePr>
          <p:nvPr>
            <p:ph idx="1"/>
            <p:extLst>
              <p:ext uri="{D42A27DB-BD31-4B8C-83A1-F6EECF244321}">
                <p14:modId xmlns:p14="http://schemas.microsoft.com/office/powerpoint/2010/main" val="3914161465"/>
              </p:ext>
            </p:extLst>
          </p:nvPr>
        </p:nvGraphicFramePr>
        <p:xfrm>
          <a:off x="937403" y="1519308"/>
          <a:ext cx="9325155" cy="2331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603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A3A5EB-931E-46DE-A692-6731DB988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58634F-705D-44E4-9FBF-A406E2F9A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6FCFE1E3-A09C-4196-A99F-B7C3014E9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D47694F7-C852-9C78-22F8-81958C1499DB}"/>
              </a:ext>
            </a:extLst>
          </p:cNvPr>
          <p:cNvSpPr>
            <a:spLocks noGrp="1"/>
          </p:cNvSpPr>
          <p:nvPr>
            <p:ph type="title"/>
          </p:nvPr>
        </p:nvSpPr>
        <p:spPr>
          <a:xfrm>
            <a:off x="1066800" y="642594"/>
            <a:ext cx="10058400" cy="1371600"/>
          </a:xfrm>
        </p:spPr>
        <p:txBody>
          <a:bodyPr>
            <a:normAutofit/>
          </a:bodyPr>
          <a:lstStyle/>
          <a:p>
            <a:pPr algn="ctr"/>
            <a:r>
              <a:rPr lang="en-US"/>
              <a:t>Dashboard Design</a:t>
            </a:r>
          </a:p>
        </p:txBody>
      </p:sp>
      <p:sp>
        <p:nvSpPr>
          <p:cNvPr id="3" name="Content Placeholder 2">
            <a:extLst>
              <a:ext uri="{FF2B5EF4-FFF2-40B4-BE49-F238E27FC236}">
                <a16:creationId xmlns:a16="http://schemas.microsoft.com/office/drawing/2014/main" id="{4C029D82-62DE-E4E7-05AF-7DA3CF3A55B2}"/>
              </a:ext>
            </a:extLst>
          </p:cNvPr>
          <p:cNvSpPr>
            <a:spLocks noGrp="1"/>
          </p:cNvSpPr>
          <p:nvPr>
            <p:ph idx="1"/>
          </p:nvPr>
        </p:nvSpPr>
        <p:spPr>
          <a:xfrm>
            <a:off x="1066800" y="2103120"/>
            <a:ext cx="6485467" cy="3931920"/>
          </a:xfrm>
        </p:spPr>
        <p:txBody>
          <a:bodyPr>
            <a:normAutofit/>
          </a:bodyPr>
          <a:lstStyle/>
          <a:p>
            <a:pPr>
              <a:lnSpc>
                <a:spcPct val="90000"/>
              </a:lnSpc>
            </a:pPr>
            <a:r>
              <a:rPr lang="en-US" b="1"/>
              <a:t>Data Gathering</a:t>
            </a:r>
            <a:r>
              <a:rPr lang="en-US"/>
              <a:t>: The data was collected using Typeform and then exported to CSV and XLSX file formats. We leveraged an API to directly extract this data from Typeform and processed it using Microsoft Fabric for efficient handling.</a:t>
            </a:r>
            <a:endParaRPr lang="en-US" b="1"/>
          </a:p>
          <a:p>
            <a:pPr marL="0" indent="0">
              <a:lnSpc>
                <a:spcPct val="90000"/>
              </a:lnSpc>
              <a:buNone/>
            </a:pPr>
            <a:endParaRPr lang="en-US" b="1"/>
          </a:p>
          <a:p>
            <a:pPr>
              <a:lnSpc>
                <a:spcPct val="90000"/>
              </a:lnSpc>
            </a:pPr>
            <a:r>
              <a:rPr lang="en-US" b="1"/>
              <a:t>Power BI &amp; Data Modelling</a:t>
            </a:r>
            <a:r>
              <a:rPr lang="en-US"/>
              <a:t>: For in-depth analysis, we employed Power BI and data modelling to scrutinize the cleaned data, enabling us to generate impactful graphs and charts that visually depict our findings.</a:t>
            </a:r>
          </a:p>
          <a:p>
            <a:pPr marL="0" indent="0">
              <a:lnSpc>
                <a:spcPct val="90000"/>
              </a:lnSpc>
              <a:buNone/>
            </a:pPr>
            <a:endParaRPr lang="en-US"/>
          </a:p>
          <a:p>
            <a:pPr>
              <a:lnSpc>
                <a:spcPct val="90000"/>
              </a:lnSpc>
            </a:pPr>
            <a:r>
              <a:rPr lang="en-US" b="1"/>
              <a:t>Cleaning Data</a:t>
            </a:r>
            <a:r>
              <a:rPr lang="en-US"/>
              <a:t>: To maintain data quality and consistency, we meticulously cleaned the data using Fabric and PythonSQL, ensuring that our insights were based on reliable and accurate information.</a:t>
            </a:r>
          </a:p>
        </p:txBody>
      </p:sp>
      <p:pic>
        <p:nvPicPr>
          <p:cNvPr id="7" name="Graphic 6" descr="BI Dashboard">
            <a:extLst>
              <a:ext uri="{FF2B5EF4-FFF2-40B4-BE49-F238E27FC236}">
                <a16:creationId xmlns:a16="http://schemas.microsoft.com/office/drawing/2014/main" id="{03C39D64-942C-6E38-DEE6-5D0547A0A2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571" y="2467986"/>
            <a:ext cx="3019646" cy="3019646"/>
          </a:xfrm>
          <a:prstGeom prst="rect">
            <a:avLst/>
          </a:prstGeom>
        </p:spPr>
      </p:pic>
    </p:spTree>
    <p:extLst>
      <p:ext uri="{BB962C8B-B14F-4D97-AF65-F5344CB8AC3E}">
        <p14:creationId xmlns:p14="http://schemas.microsoft.com/office/powerpoint/2010/main" val="2338724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 name="Rectangle 109">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 name="Rectangle 111">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14" name="Rectangle 113">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116" name="Rectangle 115">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118" name="Group 117">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119" name="Straight Connector 118">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123" name="Rectangle 122">
            <a:extLst>
              <a:ext uri="{FF2B5EF4-FFF2-40B4-BE49-F238E27FC236}">
                <a16:creationId xmlns:a16="http://schemas.microsoft.com/office/drawing/2014/main" id="{EA4E4267-CAF0-4C38-8DC6-CD3B1A9F04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0EE3ACC5-126D-4BA4-8B45-7F0B5B839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84"/>
            <a:ext cx="12192000" cy="6858000"/>
          </a:xfrm>
          <a:prstGeom prst="rect">
            <a:avLst/>
          </a:prstGeom>
          <a:blipFill dpi="0" rotWithShape="1">
            <a:blip r:embed="rId2">
              <a:alphaModFix amt="40000"/>
              <a:duotone>
                <a:schemeClr val="accent1">
                  <a:shade val="45000"/>
                  <a:satMod val="135000"/>
                </a:schemeClr>
                <a:prstClr val="white"/>
              </a:duotone>
            </a:blip>
            <a:srcRect/>
            <a:tile tx="-133350" ty="330200" sx="85000" sy="85000" flip="xy" algn="tl"/>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7" name="Rectangle 126">
            <a:extLst>
              <a:ext uri="{FF2B5EF4-FFF2-40B4-BE49-F238E27FC236}">
                <a16:creationId xmlns:a16="http://schemas.microsoft.com/office/drawing/2014/main" id="{AB2868F7-FE10-4289-A5BD-90763C7A2F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6" y="0"/>
            <a:ext cx="1219386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data stagging table&#10;&#10;Description automatically generated">
            <a:extLst>
              <a:ext uri="{FF2B5EF4-FFF2-40B4-BE49-F238E27FC236}">
                <a16:creationId xmlns:a16="http://schemas.microsoft.com/office/drawing/2014/main" id="{B69EFF66-27E0-F1D6-F31C-D97464BD08C7}"/>
              </a:ext>
            </a:extLst>
          </p:cNvPr>
          <p:cNvPicPr>
            <a:picLocks noGrp="1" noChangeAspect="1"/>
          </p:cNvPicPr>
          <p:nvPr>
            <p:ph idx="1"/>
          </p:nvPr>
        </p:nvPicPr>
        <p:blipFill>
          <a:blip r:embed="rId3"/>
          <a:stretch>
            <a:fillRect/>
          </a:stretch>
        </p:blipFill>
        <p:spPr>
          <a:xfrm>
            <a:off x="707371" y="645106"/>
            <a:ext cx="10764250" cy="3229275"/>
          </a:xfrm>
          <a:prstGeom prst="rect">
            <a:avLst/>
          </a:prstGeom>
        </p:spPr>
      </p:pic>
      <p:sp>
        <p:nvSpPr>
          <p:cNvPr id="129" name="Rectangle 128">
            <a:extLst>
              <a:ext uri="{FF2B5EF4-FFF2-40B4-BE49-F238E27FC236}">
                <a16:creationId xmlns:a16="http://schemas.microsoft.com/office/drawing/2014/main" id="{BD94142C-10EE-487C-A327-404FDF358F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501" y="4212709"/>
            <a:ext cx="10905302" cy="1997060"/>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131" name="Rectangle 130">
            <a:extLst>
              <a:ext uri="{FF2B5EF4-FFF2-40B4-BE49-F238E27FC236}">
                <a16:creationId xmlns:a16="http://schemas.microsoft.com/office/drawing/2014/main" id="{5F7FAC2D-7A74-4939-A917-A1A5AF935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348" y="4379135"/>
            <a:ext cx="10579608" cy="1664208"/>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21C860A1-93DB-FE5D-C745-54FD18C87222}"/>
              </a:ext>
            </a:extLst>
          </p:cNvPr>
          <p:cNvSpPr>
            <a:spLocks noGrp="1"/>
          </p:cNvSpPr>
          <p:nvPr>
            <p:ph type="title"/>
          </p:nvPr>
        </p:nvSpPr>
        <p:spPr>
          <a:xfrm>
            <a:off x="925032" y="4519486"/>
            <a:ext cx="10366743" cy="1054907"/>
          </a:xfrm>
        </p:spPr>
        <p:txBody>
          <a:bodyPr vert="horz" lIns="91440" tIns="45720" rIns="91440" bIns="45720" rtlCol="0" anchor="ctr">
            <a:normAutofit/>
          </a:bodyPr>
          <a:lstStyle/>
          <a:p>
            <a:pPr algn="ctr">
              <a:lnSpc>
                <a:spcPct val="83000"/>
              </a:lnSpc>
            </a:pPr>
            <a:r>
              <a:rPr lang="en-US" cap="all" spc="-100">
                <a:solidFill>
                  <a:schemeClr val="bg1"/>
                </a:solidFill>
              </a:rPr>
              <a:t>Data Process Diagram</a:t>
            </a:r>
          </a:p>
        </p:txBody>
      </p:sp>
    </p:spTree>
    <p:extLst>
      <p:ext uri="{BB962C8B-B14F-4D97-AF65-F5344CB8AC3E}">
        <p14:creationId xmlns:p14="http://schemas.microsoft.com/office/powerpoint/2010/main" val="2773617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1E94681D-2A4C-4A8D-B9B5-31D440D03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4EC7E010-C712-408D-9787-0842AFC9F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txBody>
          <a:bodyPr/>
          <a:lstStyle/>
          <a:p>
            <a:endParaRPr lang="en-US"/>
          </a:p>
        </p:txBody>
      </p:sp>
      <p:sp>
        <p:nvSpPr>
          <p:cNvPr id="72" name="Rectangle 71">
            <a:extLst>
              <a:ext uri="{FF2B5EF4-FFF2-40B4-BE49-F238E27FC236}">
                <a16:creationId xmlns:a16="http://schemas.microsoft.com/office/drawing/2014/main" id="{0503FCEF-A9BA-4991-9220-E36615FB8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A515D23F-9C02-F39A-6E09-F3DD63E079FF}"/>
              </a:ext>
            </a:extLst>
          </p:cNvPr>
          <p:cNvSpPr>
            <a:spLocks noGrp="1"/>
          </p:cNvSpPr>
          <p:nvPr>
            <p:ph type="title"/>
          </p:nvPr>
        </p:nvSpPr>
        <p:spPr>
          <a:xfrm>
            <a:off x="1066800" y="642594"/>
            <a:ext cx="10058400" cy="1371600"/>
          </a:xfrm>
        </p:spPr>
        <p:txBody>
          <a:bodyPr>
            <a:normAutofit/>
          </a:bodyPr>
          <a:lstStyle/>
          <a:p>
            <a:pPr algn="ctr"/>
            <a:r>
              <a:rPr lang="en-US"/>
              <a:t>Survey Design</a:t>
            </a:r>
          </a:p>
        </p:txBody>
      </p:sp>
      <p:graphicFrame>
        <p:nvGraphicFramePr>
          <p:cNvPr id="37" name="Content Placeholder 6">
            <a:extLst>
              <a:ext uri="{FF2B5EF4-FFF2-40B4-BE49-F238E27FC236}">
                <a16:creationId xmlns:a16="http://schemas.microsoft.com/office/drawing/2014/main" id="{C2A6720D-6E91-8CE4-3E03-6A52FE2C3186}"/>
              </a:ext>
            </a:extLst>
          </p:cNvPr>
          <p:cNvGraphicFramePr>
            <a:graphicFrameLocks noGrp="1"/>
          </p:cNvGraphicFramePr>
          <p:nvPr>
            <p:ph idx="1"/>
            <p:extLst>
              <p:ext uri="{D42A27DB-BD31-4B8C-83A1-F6EECF244321}">
                <p14:modId xmlns:p14="http://schemas.microsoft.com/office/powerpoint/2010/main" val="1213091643"/>
              </p:ext>
            </p:extLst>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488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A36CE-49F7-4262-27F7-3C74C32CCBF0}"/>
              </a:ext>
            </a:extLst>
          </p:cNvPr>
          <p:cNvSpPr>
            <a:spLocks noGrp="1"/>
          </p:cNvSpPr>
          <p:nvPr>
            <p:ph type="title"/>
          </p:nvPr>
        </p:nvSpPr>
        <p:spPr>
          <a:xfrm>
            <a:off x="6579450" y="584024"/>
            <a:ext cx="4957553" cy="1293678"/>
          </a:xfrm>
        </p:spPr>
        <p:txBody>
          <a:bodyPr>
            <a:normAutofit/>
          </a:bodyPr>
          <a:lstStyle/>
          <a:p>
            <a:pPr algn="ctr"/>
            <a:r>
              <a:rPr lang="en-US"/>
              <a:t>Testing Survey</a:t>
            </a:r>
          </a:p>
        </p:txBody>
      </p:sp>
      <p:sp>
        <p:nvSpPr>
          <p:cNvPr id="62" name="Rectangle 61">
            <a:extLst>
              <a:ext uri="{FF2B5EF4-FFF2-40B4-BE49-F238E27FC236}">
                <a16:creationId xmlns:a16="http://schemas.microsoft.com/office/drawing/2014/main" id="{0BBB6B01-5B73-410C-B70E-8CF2FA470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6" y="721224"/>
            <a:ext cx="5367164" cy="5415552"/>
          </a:xfrm>
          <a:prstGeom prst="rect">
            <a:avLst/>
          </a:prstGeom>
          <a:solidFill>
            <a:srgbClr val="FFFFFF"/>
          </a:solidFill>
          <a:ln w="6350" cap="flat" cmpd="sng" algn="ctr">
            <a:noFill/>
            <a:prstDash val="solid"/>
          </a:ln>
          <a:effectLst>
            <a:softEdge rad="0"/>
          </a:effectLst>
        </p:spPr>
        <p:txBody>
          <a:bodyPr/>
          <a:lstStyle/>
          <a:p>
            <a:endParaRPr lang="en-US"/>
          </a:p>
        </p:txBody>
      </p:sp>
      <p:sp>
        <p:nvSpPr>
          <p:cNvPr id="63" name="Rectangle 62">
            <a:extLst>
              <a:ext uri="{FF2B5EF4-FFF2-40B4-BE49-F238E27FC236}">
                <a16:creationId xmlns:a16="http://schemas.microsoft.com/office/drawing/2014/main" id="{8712F587-12D0-435C-8E3F-F44C36EE7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5217" y="892220"/>
            <a:ext cx="5054517" cy="5097085"/>
          </a:xfrm>
          <a:prstGeom prst="rect">
            <a:avLst/>
          </a:prstGeom>
          <a:noFill/>
          <a:ln w="6350" cap="sq" cmpd="sng" algn="ctr">
            <a:solidFill>
              <a:srgbClr val="404040"/>
            </a:solidFill>
            <a:prstDash val="solid"/>
            <a:miter lim="800000"/>
          </a:ln>
          <a:effectLst/>
        </p:spPr>
        <p:txBody>
          <a:bodyPr/>
          <a:lstStyle/>
          <a:p>
            <a:endParaRPr lang="en-US"/>
          </a:p>
        </p:txBody>
      </p:sp>
      <p:pic>
        <p:nvPicPr>
          <p:cNvPr id="64" name="Graphic 63" descr="Check List">
            <a:extLst>
              <a:ext uri="{FF2B5EF4-FFF2-40B4-BE49-F238E27FC236}">
                <a16:creationId xmlns:a16="http://schemas.microsoft.com/office/drawing/2014/main" id="{039824C5-E5E1-766F-AAB8-AEA8162413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05256" y="1230863"/>
            <a:ext cx="4414438" cy="4414438"/>
          </a:xfrm>
          <a:prstGeom prst="rect">
            <a:avLst/>
          </a:prstGeom>
        </p:spPr>
      </p:pic>
      <p:sp>
        <p:nvSpPr>
          <p:cNvPr id="65" name="Content Placeholder 2">
            <a:extLst>
              <a:ext uri="{FF2B5EF4-FFF2-40B4-BE49-F238E27FC236}">
                <a16:creationId xmlns:a16="http://schemas.microsoft.com/office/drawing/2014/main" id="{7994EEF5-E993-8AC8-F3D7-AB419B938D88}"/>
              </a:ext>
            </a:extLst>
          </p:cNvPr>
          <p:cNvSpPr>
            <a:spLocks noGrp="1"/>
          </p:cNvSpPr>
          <p:nvPr>
            <p:ph idx="1"/>
          </p:nvPr>
        </p:nvSpPr>
        <p:spPr>
          <a:xfrm>
            <a:off x="6579450" y="1715341"/>
            <a:ext cx="4957554" cy="4277945"/>
          </a:xfrm>
        </p:spPr>
        <p:txBody>
          <a:bodyPr vert="horz" lIns="91440" tIns="45720" rIns="91440" bIns="45720" rtlCol="0" anchor="t">
            <a:noAutofit/>
          </a:bodyPr>
          <a:lstStyle/>
          <a:p>
            <a:pPr marL="0" indent="0">
              <a:lnSpc>
                <a:spcPct val="90000"/>
              </a:lnSpc>
              <a:buNone/>
            </a:pPr>
            <a:r>
              <a:rPr lang="en-US" sz="1600"/>
              <a:t>During the test survey, we successfully completed the initial survey within the first week and provided updates during the first two days of the following week. By Tuesday, the 14th of May 2024, we had effectively distributed the survey, resulting in approximately 130 valuable responses.</a:t>
            </a:r>
          </a:p>
          <a:p>
            <a:pPr marL="0" indent="0">
              <a:lnSpc>
                <a:spcPct val="90000"/>
              </a:lnSpc>
              <a:buNone/>
            </a:pPr>
            <a:endParaRPr lang="en-US" sz="1600"/>
          </a:p>
          <a:p>
            <a:pPr marL="0" indent="0">
              <a:lnSpc>
                <a:spcPct val="90000"/>
              </a:lnSpc>
              <a:buNone/>
            </a:pPr>
            <a:r>
              <a:rPr lang="en-US" sz="1600"/>
              <a:t>Pilot Survey</a:t>
            </a:r>
          </a:p>
          <a:p>
            <a:pPr lvl="1">
              <a:lnSpc>
                <a:spcPct val="90000"/>
              </a:lnSpc>
              <a:buFont typeface="Wingdings" panose="05000000000000000000" pitchFamily="2" charset="2"/>
              <a:buChar char="Ø"/>
            </a:pPr>
            <a:r>
              <a:rPr lang="en-US"/>
              <a:t>Friends</a:t>
            </a:r>
          </a:p>
          <a:p>
            <a:pPr lvl="1">
              <a:lnSpc>
                <a:spcPct val="90000"/>
              </a:lnSpc>
              <a:buFont typeface="Wingdings" panose="05000000000000000000" pitchFamily="2" charset="2"/>
              <a:buChar char="Ø"/>
            </a:pPr>
            <a:r>
              <a:rPr lang="en-US"/>
              <a:t>Family members</a:t>
            </a:r>
          </a:p>
          <a:p>
            <a:pPr marL="274320" lvl="1" indent="0">
              <a:lnSpc>
                <a:spcPct val="90000"/>
              </a:lnSpc>
              <a:buNone/>
            </a:pPr>
            <a:endParaRPr lang="en-US"/>
          </a:p>
          <a:p>
            <a:pPr>
              <a:lnSpc>
                <a:spcPct val="90000"/>
              </a:lnSpc>
            </a:pPr>
            <a:r>
              <a:rPr lang="en-US" sz="1600"/>
              <a:t>Final survey</a:t>
            </a:r>
          </a:p>
          <a:p>
            <a:pPr lvl="1">
              <a:lnSpc>
                <a:spcPct val="90000"/>
              </a:lnSpc>
              <a:buFont typeface="Wingdings" panose="05000000000000000000" pitchFamily="2" charset="2"/>
              <a:buChar char="q"/>
            </a:pPr>
            <a:r>
              <a:rPr lang="en-US"/>
              <a:t>KFSCIS Student List at FIU</a:t>
            </a:r>
          </a:p>
          <a:p>
            <a:pPr lvl="1">
              <a:lnSpc>
                <a:spcPct val="90000"/>
              </a:lnSpc>
              <a:buFont typeface="Wingdings" panose="05000000000000000000" pitchFamily="2" charset="2"/>
              <a:buChar char="q"/>
            </a:pPr>
            <a:r>
              <a:rPr lang="en-US"/>
              <a:t>Friends in STEM</a:t>
            </a:r>
          </a:p>
        </p:txBody>
      </p:sp>
    </p:spTree>
    <p:extLst>
      <p:ext uri="{BB962C8B-B14F-4D97-AF65-F5344CB8AC3E}">
        <p14:creationId xmlns:p14="http://schemas.microsoft.com/office/powerpoint/2010/main" val="1600438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EB0F-C5CD-B9EE-361A-024CA6A4DF4F}"/>
              </a:ext>
            </a:extLst>
          </p:cNvPr>
          <p:cNvSpPr>
            <a:spLocks noGrp="1"/>
          </p:cNvSpPr>
          <p:nvPr>
            <p:ph type="title"/>
          </p:nvPr>
        </p:nvSpPr>
        <p:spPr/>
        <p:txBody>
          <a:bodyPr/>
          <a:lstStyle/>
          <a:p>
            <a:pPr algn="ctr"/>
            <a:r>
              <a:rPr lang="en-US"/>
              <a:t>Website Construction Overview</a:t>
            </a:r>
          </a:p>
        </p:txBody>
      </p:sp>
      <p:graphicFrame>
        <p:nvGraphicFramePr>
          <p:cNvPr id="5" name="Content Placeholder 2">
            <a:extLst>
              <a:ext uri="{FF2B5EF4-FFF2-40B4-BE49-F238E27FC236}">
                <a16:creationId xmlns:a16="http://schemas.microsoft.com/office/drawing/2014/main" id="{7790DF92-0693-006F-6B0A-65FE08C6333F}"/>
              </a:ext>
            </a:extLst>
          </p:cNvPr>
          <p:cNvGraphicFramePr>
            <a:graphicFrameLocks noGrp="1"/>
          </p:cNvGraphicFramePr>
          <p:nvPr>
            <p:ph idx="1"/>
            <p:extLst>
              <p:ext uri="{D42A27DB-BD31-4B8C-83A1-F6EECF244321}">
                <p14:modId xmlns:p14="http://schemas.microsoft.com/office/powerpoint/2010/main" val="3129270020"/>
              </p:ext>
            </p:extLst>
          </p:nvPr>
        </p:nvGraphicFramePr>
        <p:xfrm>
          <a:off x="911352" y="2014194"/>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3369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2" name="Rectangle 21">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2C463711-0E75-C54D-E4F0-F44EA5D6A5A3}"/>
              </a:ext>
            </a:extLst>
          </p:cNvPr>
          <p:cNvSpPr>
            <a:spLocks noGrp="1"/>
          </p:cNvSpPr>
          <p:nvPr>
            <p:ph type="title"/>
          </p:nvPr>
        </p:nvSpPr>
        <p:spPr>
          <a:xfrm>
            <a:off x="1064794" y="844481"/>
            <a:ext cx="10058400" cy="1371600"/>
          </a:xfrm>
        </p:spPr>
        <p:txBody>
          <a:bodyPr>
            <a:normAutofit/>
          </a:bodyPr>
          <a:lstStyle/>
          <a:p>
            <a:pPr algn="ctr"/>
            <a:r>
              <a:rPr lang="en-US">
                <a:solidFill>
                  <a:schemeClr val="tx1"/>
                </a:solidFill>
              </a:rPr>
              <a:t>Website Construction Overview</a:t>
            </a:r>
          </a:p>
        </p:txBody>
      </p:sp>
      <p:graphicFrame>
        <p:nvGraphicFramePr>
          <p:cNvPr id="5" name="Content Placeholder 2">
            <a:extLst>
              <a:ext uri="{FF2B5EF4-FFF2-40B4-BE49-F238E27FC236}">
                <a16:creationId xmlns:a16="http://schemas.microsoft.com/office/drawing/2014/main" id="{47B58CE4-AF58-A58A-1A82-BAAC27ABF690}"/>
              </a:ext>
            </a:extLst>
          </p:cNvPr>
          <p:cNvGraphicFramePr>
            <a:graphicFrameLocks noGrp="1"/>
          </p:cNvGraphicFramePr>
          <p:nvPr>
            <p:ph idx="1"/>
            <p:extLst>
              <p:ext uri="{D42A27DB-BD31-4B8C-83A1-F6EECF244321}">
                <p14:modId xmlns:p14="http://schemas.microsoft.com/office/powerpoint/2010/main" val="3657502061"/>
              </p:ext>
            </p:extLst>
          </p:nvPr>
        </p:nvGraphicFramePr>
        <p:xfrm>
          <a:off x="1473200" y="3060562"/>
          <a:ext cx="9269012" cy="290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4131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ED7E7-DAF0-A1BB-BB70-D8BC409EF2E2}"/>
              </a:ext>
            </a:extLst>
          </p:cNvPr>
          <p:cNvSpPr>
            <a:spLocks noGrp="1"/>
          </p:cNvSpPr>
          <p:nvPr>
            <p:ph type="title"/>
          </p:nvPr>
        </p:nvSpPr>
        <p:spPr/>
        <p:txBody>
          <a:bodyPr/>
          <a:lstStyle/>
          <a:p>
            <a:pPr algn="ctr"/>
            <a:r>
              <a:rPr lang="en-US"/>
              <a:t>Development Team</a:t>
            </a:r>
          </a:p>
        </p:txBody>
      </p:sp>
      <p:pic>
        <p:nvPicPr>
          <p:cNvPr id="18" name="Picture 17" descr="A person with a black headband and a gold necklace&#10;&#10;Description automatically generated">
            <a:extLst>
              <a:ext uri="{FF2B5EF4-FFF2-40B4-BE49-F238E27FC236}">
                <a16:creationId xmlns:a16="http://schemas.microsoft.com/office/drawing/2014/main" id="{1AFBC514-C786-6CAA-7301-A4F6EC731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2520" y="2511892"/>
            <a:ext cx="1552802" cy="155448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Content Placeholder 4" descr="A person smiling at the camera&#10;&#10;Description automatically generated">
            <a:extLst>
              <a:ext uri="{FF2B5EF4-FFF2-40B4-BE49-F238E27FC236}">
                <a16:creationId xmlns:a16="http://schemas.microsoft.com/office/drawing/2014/main" id="{06B02842-E342-91B2-912C-A9466DB138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15329" y="2487168"/>
            <a:ext cx="1552802" cy="155280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7DBB81EF-7D73-D46A-A7CC-F486642D2B8B}"/>
              </a:ext>
            </a:extLst>
          </p:cNvPr>
          <p:cNvSpPr txBox="1"/>
          <p:nvPr/>
        </p:nvSpPr>
        <p:spPr>
          <a:xfrm>
            <a:off x="9746757" y="4206999"/>
            <a:ext cx="2066544" cy="738664"/>
          </a:xfrm>
          <a:prstGeom prst="rect">
            <a:avLst/>
          </a:prstGeom>
          <a:noFill/>
        </p:spPr>
        <p:txBody>
          <a:bodyPr wrap="square" rtlCol="0">
            <a:spAutoFit/>
          </a:bodyPr>
          <a:lstStyle/>
          <a:p>
            <a:pPr algn="ctr"/>
            <a:r>
              <a:rPr lang="en-US" sz="1400" b="1">
                <a:latin typeface="Times New Roman" panose="02020603050405020304" pitchFamily="18" charset="0"/>
                <a:cs typeface="Times New Roman" panose="02020603050405020304" pitchFamily="18" charset="0"/>
              </a:rPr>
              <a:t>Valery </a:t>
            </a:r>
            <a:r>
              <a:rPr lang="en-US" sz="1400" b="1">
                <a:solidFill>
                  <a:schemeClr val="tx1">
                    <a:lumMod val="85000"/>
                    <a:lumOff val="15000"/>
                  </a:schemeClr>
                </a:solidFill>
                <a:latin typeface="Times New Roman" panose="02020603050405020304" pitchFamily="18" charset="0"/>
                <a:cs typeface="Times New Roman" panose="02020603050405020304" pitchFamily="18" charset="0"/>
              </a:rPr>
              <a:t>Pe</a:t>
            </a:r>
            <a:r>
              <a:rPr lang="en-US" sz="1400" b="1" i="0" u="none" strike="noStrike">
                <a:solidFill>
                  <a:schemeClr val="tx1">
                    <a:lumMod val="85000"/>
                    <a:lumOff val="15000"/>
                  </a:schemeClr>
                </a:solidFill>
                <a:effectLst/>
                <a:latin typeface="Times New Roman" panose="02020603050405020304" pitchFamily="18" charset="0"/>
                <a:cs typeface="Times New Roman" panose="02020603050405020304" pitchFamily="18" charset="0"/>
              </a:rPr>
              <a:t>ñ</a:t>
            </a:r>
            <a:r>
              <a:rPr lang="en-US" sz="1400" b="1">
                <a:solidFill>
                  <a:schemeClr val="tx1">
                    <a:lumMod val="85000"/>
                    <a:lumOff val="15000"/>
                  </a:schemeClr>
                </a:solidFill>
                <a:latin typeface="Times New Roman" panose="02020603050405020304" pitchFamily="18" charset="0"/>
                <a:cs typeface="Times New Roman" panose="02020603050405020304" pitchFamily="18" charset="0"/>
              </a:rPr>
              <a:t>a</a:t>
            </a:r>
          </a:p>
          <a:p>
            <a:pPr algn="ctr"/>
            <a:r>
              <a:rPr lang="en-US" sz="1400" b="1">
                <a:latin typeface="Times New Roman" panose="02020603050405020304" pitchFamily="18" charset="0"/>
                <a:cs typeface="Times New Roman" panose="02020603050405020304" pitchFamily="18" charset="0"/>
              </a:rPr>
              <a:t>Cybersecurity</a:t>
            </a:r>
          </a:p>
          <a:p>
            <a:pPr algn="ctr"/>
            <a:r>
              <a:rPr lang="en-US" sz="1400" b="1">
                <a:latin typeface="Times New Roman" panose="02020603050405020304" pitchFamily="18" charset="0"/>
                <a:cs typeface="Times New Roman" panose="02020603050405020304" pitchFamily="18" charset="0"/>
              </a:rPr>
              <a:t>Graduate May 2025 </a:t>
            </a:r>
          </a:p>
        </p:txBody>
      </p:sp>
      <p:sp>
        <p:nvSpPr>
          <p:cNvPr id="8" name="TextBox 7">
            <a:extLst>
              <a:ext uri="{FF2B5EF4-FFF2-40B4-BE49-F238E27FC236}">
                <a16:creationId xmlns:a16="http://schemas.microsoft.com/office/drawing/2014/main" id="{BC1FE968-8493-130C-20BD-AD80E3966A87}"/>
              </a:ext>
            </a:extLst>
          </p:cNvPr>
          <p:cNvSpPr txBox="1"/>
          <p:nvPr/>
        </p:nvSpPr>
        <p:spPr>
          <a:xfrm>
            <a:off x="259627" y="4206620"/>
            <a:ext cx="2395728" cy="738664"/>
          </a:xfrm>
          <a:prstGeom prst="rect">
            <a:avLst/>
          </a:prstGeom>
          <a:noFill/>
        </p:spPr>
        <p:txBody>
          <a:bodyPr wrap="square" lIns="91440" tIns="45720" rIns="91440" bIns="45720" rtlCol="0" anchor="t">
            <a:spAutoFit/>
          </a:bodyPr>
          <a:lstStyle/>
          <a:p>
            <a:pPr algn="ctr"/>
            <a:r>
              <a:rPr lang="en-US" sz="1400" b="1" i="0" u="none" strike="noStrike">
                <a:solidFill>
                  <a:schemeClr val="tx1">
                    <a:lumMod val="85000"/>
                    <a:lumOff val="15000"/>
                  </a:schemeClr>
                </a:solidFill>
                <a:effectLst/>
                <a:latin typeface="Times New Roman"/>
                <a:cs typeface="Times New Roman"/>
              </a:rPr>
              <a:t>Hafsah </a:t>
            </a:r>
            <a:r>
              <a:rPr lang="en-US" sz="1400" b="1" i="0" u="none" strike="noStrike" err="1">
                <a:solidFill>
                  <a:schemeClr val="tx1">
                    <a:lumMod val="85000"/>
                    <a:lumOff val="15000"/>
                  </a:schemeClr>
                </a:solidFill>
                <a:effectLst/>
                <a:latin typeface="Times New Roman"/>
                <a:cs typeface="Times New Roman"/>
              </a:rPr>
              <a:t>Alkhammal</a:t>
            </a:r>
            <a:endParaRPr lang="en-US" sz="1400" b="1" i="0" u="none" strike="noStrike">
              <a:solidFill>
                <a:schemeClr val="tx1">
                  <a:lumMod val="85000"/>
                  <a:lumOff val="15000"/>
                </a:schemeClr>
              </a:solidFill>
              <a:effectLst/>
              <a:latin typeface="Times New Roman"/>
              <a:cs typeface="Times New Roman"/>
            </a:endParaRPr>
          </a:p>
          <a:p>
            <a:pPr algn="ctr"/>
            <a:r>
              <a:rPr lang="en-US" sz="1400" b="1">
                <a:solidFill>
                  <a:schemeClr val="tx1">
                    <a:lumMod val="85000"/>
                    <a:lumOff val="15000"/>
                  </a:schemeClr>
                </a:solidFill>
                <a:latin typeface="Times New Roman"/>
                <a:cs typeface="Times New Roman"/>
              </a:rPr>
              <a:t>Computer Science</a:t>
            </a:r>
          </a:p>
          <a:p>
            <a:pPr algn="ctr"/>
            <a:r>
              <a:rPr lang="en-US" sz="1400" b="1">
                <a:solidFill>
                  <a:schemeClr val="tx1">
                    <a:lumMod val="85000"/>
                    <a:lumOff val="15000"/>
                  </a:schemeClr>
                </a:solidFill>
                <a:latin typeface="Times New Roman"/>
                <a:cs typeface="Times New Roman"/>
              </a:rPr>
              <a:t>Graduate May 2025</a:t>
            </a:r>
          </a:p>
        </p:txBody>
      </p:sp>
      <p:sp>
        <p:nvSpPr>
          <p:cNvPr id="9" name="TextBox 8">
            <a:extLst>
              <a:ext uri="{FF2B5EF4-FFF2-40B4-BE49-F238E27FC236}">
                <a16:creationId xmlns:a16="http://schemas.microsoft.com/office/drawing/2014/main" id="{31D75C93-CF55-9F85-5E16-62726D74A2E5}"/>
              </a:ext>
            </a:extLst>
          </p:cNvPr>
          <p:cNvSpPr txBox="1"/>
          <p:nvPr/>
        </p:nvSpPr>
        <p:spPr>
          <a:xfrm>
            <a:off x="2649720" y="4206618"/>
            <a:ext cx="1909242" cy="738664"/>
          </a:xfrm>
          <a:prstGeom prst="rect">
            <a:avLst/>
          </a:prstGeom>
          <a:noFill/>
        </p:spPr>
        <p:txBody>
          <a:bodyPr wrap="none" lIns="91440" tIns="45720" rIns="91440" bIns="45720" rtlCol="0" anchor="t">
            <a:spAutoFit/>
          </a:bodyPr>
          <a:lstStyle/>
          <a:p>
            <a:pPr algn="ctr"/>
            <a:r>
              <a:rPr lang="en-US" sz="1400" b="1" i="0" u="none" strike="noStrike">
                <a:solidFill>
                  <a:schemeClr val="tx1">
                    <a:lumMod val="85000"/>
                    <a:lumOff val="15000"/>
                  </a:schemeClr>
                </a:solidFill>
                <a:effectLst/>
                <a:latin typeface="Times New Roman"/>
                <a:cs typeface="Times New Roman"/>
              </a:rPr>
              <a:t>Kaden </a:t>
            </a:r>
            <a:r>
              <a:rPr lang="en-US" sz="1400" b="1" i="0" u="none" strike="noStrike" err="1">
                <a:solidFill>
                  <a:schemeClr val="tx1">
                    <a:lumMod val="85000"/>
                    <a:lumOff val="15000"/>
                  </a:schemeClr>
                </a:solidFill>
                <a:effectLst/>
                <a:latin typeface="Times New Roman"/>
                <a:cs typeface="Times New Roman"/>
              </a:rPr>
              <a:t>Furigay</a:t>
            </a:r>
          </a:p>
          <a:p>
            <a:pPr algn="ctr"/>
            <a:r>
              <a:rPr lang="en-US" sz="1400" b="1">
                <a:solidFill>
                  <a:schemeClr val="tx1">
                    <a:lumMod val="85000"/>
                    <a:lumOff val="15000"/>
                  </a:schemeClr>
                </a:solidFill>
                <a:latin typeface="Times New Roman"/>
                <a:cs typeface="Times New Roman"/>
              </a:rPr>
              <a:t>Computer Science</a:t>
            </a:r>
          </a:p>
          <a:p>
            <a:pPr algn="ctr"/>
            <a:r>
              <a:rPr lang="en-US" sz="1400" b="1">
                <a:solidFill>
                  <a:schemeClr val="tx1">
                    <a:lumMod val="85000"/>
                    <a:lumOff val="15000"/>
                  </a:schemeClr>
                </a:solidFill>
                <a:latin typeface="Times New Roman"/>
                <a:cs typeface="Times New Roman"/>
              </a:rPr>
              <a:t>Graduate August 2025</a:t>
            </a:r>
          </a:p>
        </p:txBody>
      </p:sp>
      <p:sp>
        <p:nvSpPr>
          <p:cNvPr id="11" name="TextBox 10">
            <a:extLst>
              <a:ext uri="{FF2B5EF4-FFF2-40B4-BE49-F238E27FC236}">
                <a16:creationId xmlns:a16="http://schemas.microsoft.com/office/drawing/2014/main" id="{5C369CBA-AFB1-17D4-C207-742DBC2FC1A8}"/>
              </a:ext>
            </a:extLst>
          </p:cNvPr>
          <p:cNvSpPr txBox="1"/>
          <p:nvPr/>
        </p:nvSpPr>
        <p:spPr>
          <a:xfrm>
            <a:off x="5142520" y="4226972"/>
            <a:ext cx="2395728" cy="738664"/>
          </a:xfrm>
          <a:prstGeom prst="rect">
            <a:avLst/>
          </a:prstGeom>
          <a:noFill/>
        </p:spPr>
        <p:txBody>
          <a:bodyPr wrap="square" lIns="91440" tIns="45720" rIns="91440" bIns="45720" rtlCol="0" anchor="t">
            <a:spAutoFit/>
          </a:bodyPr>
          <a:lstStyle/>
          <a:p>
            <a:r>
              <a:rPr lang="en-US" sz="1400" b="1" i="0" u="none" strike="noStrike">
                <a:solidFill>
                  <a:schemeClr val="tx1">
                    <a:lumMod val="85000"/>
                    <a:lumOff val="15000"/>
                  </a:schemeClr>
                </a:solidFill>
                <a:effectLst/>
                <a:latin typeface="Times New Roman"/>
                <a:cs typeface="Times New Roman"/>
              </a:rPr>
              <a:t>Olamide </a:t>
            </a:r>
            <a:r>
              <a:rPr lang="en-US" sz="1400" b="1" i="0" u="none" strike="noStrike" err="1">
                <a:solidFill>
                  <a:schemeClr val="tx1">
                    <a:lumMod val="85000"/>
                    <a:lumOff val="15000"/>
                  </a:schemeClr>
                </a:solidFill>
                <a:effectLst/>
                <a:latin typeface="Times New Roman"/>
                <a:cs typeface="Times New Roman"/>
              </a:rPr>
              <a:t>Oduntan</a:t>
            </a:r>
          </a:p>
          <a:p>
            <a:r>
              <a:rPr lang="en-US" sz="1400" b="1">
                <a:solidFill>
                  <a:schemeClr val="tx1">
                    <a:lumMod val="85000"/>
                    <a:lumOff val="15000"/>
                  </a:schemeClr>
                </a:solidFill>
                <a:latin typeface="Times New Roman"/>
                <a:cs typeface="Times New Roman"/>
              </a:rPr>
              <a:t>Computer Science</a:t>
            </a:r>
          </a:p>
          <a:p>
            <a:r>
              <a:rPr lang="en-US" sz="1400" b="1">
                <a:solidFill>
                  <a:schemeClr val="tx1">
                    <a:lumMod val="85000"/>
                    <a:lumOff val="15000"/>
                  </a:schemeClr>
                </a:solidFill>
                <a:latin typeface="Times New Roman"/>
                <a:cs typeface="Times New Roman"/>
              </a:rPr>
              <a:t>Graduate May 2026</a:t>
            </a:r>
          </a:p>
        </p:txBody>
      </p:sp>
      <p:sp>
        <p:nvSpPr>
          <p:cNvPr id="13" name="TextBox 12">
            <a:extLst>
              <a:ext uri="{FF2B5EF4-FFF2-40B4-BE49-F238E27FC236}">
                <a16:creationId xmlns:a16="http://schemas.microsoft.com/office/drawing/2014/main" id="{A178BFFA-7537-9C52-D3E7-815A1E39304F}"/>
              </a:ext>
            </a:extLst>
          </p:cNvPr>
          <p:cNvSpPr txBox="1"/>
          <p:nvPr/>
        </p:nvSpPr>
        <p:spPr>
          <a:xfrm>
            <a:off x="7150065" y="4226972"/>
            <a:ext cx="2596692" cy="738664"/>
          </a:xfrm>
          <a:prstGeom prst="rect">
            <a:avLst/>
          </a:prstGeom>
          <a:noFill/>
        </p:spPr>
        <p:txBody>
          <a:bodyPr wrap="square" lIns="91440" tIns="45720" rIns="91440" bIns="45720" rtlCol="0" anchor="t">
            <a:spAutoFit/>
          </a:bodyPr>
          <a:lstStyle/>
          <a:p>
            <a:pPr algn="ctr"/>
            <a:r>
              <a:rPr lang="en-US" sz="1400" b="1" i="0" u="none" strike="noStrike">
                <a:solidFill>
                  <a:schemeClr val="tx1">
                    <a:lumMod val="85000"/>
                    <a:lumOff val="15000"/>
                  </a:schemeClr>
                </a:solidFill>
                <a:effectLst/>
                <a:latin typeface="Times New Roman"/>
                <a:cs typeface="Times New Roman"/>
              </a:rPr>
              <a:t>Kianna Desilva </a:t>
            </a:r>
          </a:p>
          <a:p>
            <a:pPr algn="ctr"/>
            <a:r>
              <a:rPr lang="en-US" sz="1400" b="1">
                <a:solidFill>
                  <a:schemeClr val="tx1">
                    <a:lumMod val="85000"/>
                    <a:lumOff val="15000"/>
                  </a:schemeClr>
                </a:solidFill>
                <a:latin typeface="Times New Roman"/>
                <a:cs typeface="Times New Roman"/>
              </a:rPr>
              <a:t>Information Technology</a:t>
            </a:r>
          </a:p>
          <a:p>
            <a:pPr algn="ctr"/>
            <a:r>
              <a:rPr lang="en-US" sz="1400" b="1">
                <a:solidFill>
                  <a:schemeClr val="tx1">
                    <a:lumMod val="85000"/>
                    <a:lumOff val="15000"/>
                  </a:schemeClr>
                </a:solidFill>
                <a:latin typeface="Times New Roman"/>
                <a:cs typeface="Times New Roman"/>
              </a:rPr>
              <a:t>Graduate Spring 2025</a:t>
            </a:r>
          </a:p>
        </p:txBody>
      </p:sp>
      <p:pic>
        <p:nvPicPr>
          <p:cNvPr id="20" name="Picture 19" descr="A person taking a selfie&#10;&#10;Description automatically generated">
            <a:extLst>
              <a:ext uri="{FF2B5EF4-FFF2-40B4-BE49-F238E27FC236}">
                <a16:creationId xmlns:a16="http://schemas.microsoft.com/office/drawing/2014/main" id="{730B88D8-9A7A-9D78-EEBE-DE857EC0A9FF}"/>
              </a:ext>
            </a:extLst>
          </p:cNvPr>
          <p:cNvPicPr>
            <a:picLocks noChangeAspect="1"/>
          </p:cNvPicPr>
          <p:nvPr/>
        </p:nvPicPr>
        <p:blipFill rotWithShape="1">
          <a:blip r:embed="rId4">
            <a:extLst>
              <a:ext uri="{28A0092B-C50C-407E-A947-70E740481C1C}">
                <a14:useLocalDpi xmlns:a14="http://schemas.microsoft.com/office/drawing/2010/main" val="0"/>
              </a:ext>
            </a:extLst>
          </a:blip>
          <a:srcRect t="13363" b="32083"/>
          <a:stretch/>
        </p:blipFill>
        <p:spPr>
          <a:xfrm>
            <a:off x="598869" y="2511892"/>
            <a:ext cx="1554480" cy="150895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Picture 21" descr="A person posing for the camera&#10;&#10;Description automatically generated">
            <a:extLst>
              <a:ext uri="{FF2B5EF4-FFF2-40B4-BE49-F238E27FC236}">
                <a16:creationId xmlns:a16="http://schemas.microsoft.com/office/drawing/2014/main" id="{1C1BCBEB-A324-077F-18D7-8E293394AE6F}"/>
              </a:ext>
            </a:extLst>
          </p:cNvPr>
          <p:cNvPicPr>
            <a:picLocks noChangeAspect="1"/>
          </p:cNvPicPr>
          <p:nvPr/>
        </p:nvPicPr>
        <p:blipFill rotWithShape="1">
          <a:blip r:embed="rId5">
            <a:extLst>
              <a:ext uri="{28A0092B-C50C-407E-A947-70E740481C1C}">
                <a14:useLocalDpi xmlns:a14="http://schemas.microsoft.com/office/drawing/2010/main" val="0"/>
              </a:ext>
            </a:extLst>
          </a:blip>
          <a:srcRect l="15313" t="6224" r="9165" b="50000"/>
          <a:stretch/>
        </p:blipFill>
        <p:spPr>
          <a:xfrm>
            <a:off x="2813130" y="2495787"/>
            <a:ext cx="1554480" cy="151691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0" name="Picture 29" descr="A person taking a selfie&#10;&#10;Description automatically generated">
            <a:extLst>
              <a:ext uri="{FF2B5EF4-FFF2-40B4-BE49-F238E27FC236}">
                <a16:creationId xmlns:a16="http://schemas.microsoft.com/office/drawing/2014/main" id="{660705FA-509E-EA65-A9FD-ED16A459F886}"/>
              </a:ext>
            </a:extLst>
          </p:cNvPr>
          <p:cNvPicPr>
            <a:picLocks noChangeAspect="1"/>
          </p:cNvPicPr>
          <p:nvPr/>
        </p:nvPicPr>
        <p:blipFill rotWithShape="1">
          <a:blip r:embed="rId6">
            <a:extLst>
              <a:ext uri="{28A0092B-C50C-407E-A947-70E740481C1C}">
                <a14:useLocalDpi xmlns:a14="http://schemas.microsoft.com/office/drawing/2010/main" val="0"/>
              </a:ext>
            </a:extLst>
          </a:blip>
          <a:srcRect l="-388" t="5840" r="8707" b="25808"/>
          <a:stretch/>
        </p:blipFill>
        <p:spPr>
          <a:xfrm>
            <a:off x="7538247" y="2495787"/>
            <a:ext cx="1554480" cy="163012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6036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3F07-4373-8D48-B0AD-D83944EAB7E0}"/>
              </a:ext>
            </a:extLst>
          </p:cNvPr>
          <p:cNvSpPr>
            <a:spLocks noGrp="1"/>
          </p:cNvSpPr>
          <p:nvPr>
            <p:ph type="title"/>
          </p:nvPr>
        </p:nvSpPr>
        <p:spPr/>
        <p:txBody>
          <a:bodyPr/>
          <a:lstStyle/>
          <a:p>
            <a:pPr algn="ctr"/>
            <a:r>
              <a:rPr lang="en-US"/>
              <a:t>Website</a:t>
            </a:r>
          </a:p>
        </p:txBody>
      </p:sp>
      <p:graphicFrame>
        <p:nvGraphicFramePr>
          <p:cNvPr id="5" name="Content Placeholder 2">
            <a:extLst>
              <a:ext uri="{FF2B5EF4-FFF2-40B4-BE49-F238E27FC236}">
                <a16:creationId xmlns:a16="http://schemas.microsoft.com/office/drawing/2014/main" id="{6D486C80-9222-70A5-05D2-668034617DEE}"/>
              </a:ext>
            </a:extLst>
          </p:cNvPr>
          <p:cNvGraphicFramePr>
            <a:graphicFrameLocks noGrp="1"/>
          </p:cNvGraphicFramePr>
          <p:nvPr>
            <p:ph idx="1"/>
          </p:nvPr>
        </p:nvGraphicFramePr>
        <p:xfrm>
          <a:off x="1066800" y="2103120"/>
          <a:ext cx="10058400" cy="38496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4286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F4932-6A8A-FCAD-9E88-3C987315EE1D}"/>
              </a:ext>
            </a:extLst>
          </p:cNvPr>
          <p:cNvSpPr>
            <a:spLocks noGrp="1"/>
          </p:cNvSpPr>
          <p:nvPr>
            <p:ph type="title"/>
          </p:nvPr>
        </p:nvSpPr>
        <p:spPr>
          <a:xfrm>
            <a:off x="2133277" y="340191"/>
            <a:ext cx="10058400" cy="1371600"/>
          </a:xfrm>
        </p:spPr>
        <p:txBody>
          <a:bodyPr/>
          <a:lstStyle/>
          <a:p>
            <a:r>
              <a:rPr lang="en-US">
                <a:ea typeface="+mj-lt"/>
                <a:cs typeface="+mj-lt"/>
              </a:rPr>
              <a:t>Vulnerabilities</a:t>
            </a:r>
            <a:r>
              <a:rPr lang="en-US"/>
              <a:t> Detected</a:t>
            </a:r>
          </a:p>
        </p:txBody>
      </p:sp>
      <p:pic>
        <p:nvPicPr>
          <p:cNvPr id="4" name="Content Placeholder 3" descr="A screenshot of a computer&#10;&#10;Description automatically generated">
            <a:extLst>
              <a:ext uri="{FF2B5EF4-FFF2-40B4-BE49-F238E27FC236}">
                <a16:creationId xmlns:a16="http://schemas.microsoft.com/office/drawing/2014/main" id="{4AE77A60-2906-54A2-7C82-F5D4B44B85D9}"/>
              </a:ext>
            </a:extLst>
          </p:cNvPr>
          <p:cNvPicPr>
            <a:picLocks noGrp="1" noChangeAspect="1"/>
          </p:cNvPicPr>
          <p:nvPr>
            <p:ph idx="1"/>
          </p:nvPr>
        </p:nvPicPr>
        <p:blipFill>
          <a:blip r:embed="rId2"/>
          <a:stretch>
            <a:fillRect/>
          </a:stretch>
        </p:blipFill>
        <p:spPr>
          <a:xfrm>
            <a:off x="472966" y="1709960"/>
            <a:ext cx="6673376" cy="3422876"/>
          </a:xfrm>
        </p:spPr>
      </p:pic>
      <p:sp>
        <p:nvSpPr>
          <p:cNvPr id="7" name="TextBox 6">
            <a:extLst>
              <a:ext uri="{FF2B5EF4-FFF2-40B4-BE49-F238E27FC236}">
                <a16:creationId xmlns:a16="http://schemas.microsoft.com/office/drawing/2014/main" id="{88E3093F-E7DF-2412-D219-FB267B0104F4}"/>
              </a:ext>
            </a:extLst>
          </p:cNvPr>
          <p:cNvSpPr txBox="1"/>
          <p:nvPr/>
        </p:nvSpPr>
        <p:spPr>
          <a:xfrm>
            <a:off x="8276896" y="2115206"/>
            <a:ext cx="336331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There were no vulnerabilities detected due to html not being a supported programming language for the code scanning tool</a:t>
            </a:r>
          </a:p>
          <a:p>
            <a:pPr marL="285750" indent="-285750">
              <a:buFont typeface="Arial"/>
              <a:buChar char="•"/>
            </a:pPr>
            <a:r>
              <a:rPr lang="en-US"/>
              <a:t>Amazon Inspector was also attempted, however since the virtual machine was Ubuntu Linux, it was listed as not supported</a:t>
            </a:r>
          </a:p>
          <a:p>
            <a:pPr marL="285750" indent="-285750">
              <a:buFont typeface="Arial"/>
              <a:buChar char="•"/>
            </a:pPr>
            <a:r>
              <a:rPr lang="en-US"/>
              <a:t>The last alternative was to used WordPress site check: the score given was good.</a:t>
            </a:r>
          </a:p>
        </p:txBody>
      </p:sp>
      <p:pic>
        <p:nvPicPr>
          <p:cNvPr id="9" name="Picture 8" descr="A close up of words&#10;&#10;Description automatically generated">
            <a:extLst>
              <a:ext uri="{FF2B5EF4-FFF2-40B4-BE49-F238E27FC236}">
                <a16:creationId xmlns:a16="http://schemas.microsoft.com/office/drawing/2014/main" id="{6EA16861-A373-7249-45DA-36CF829AB3D5}"/>
              </a:ext>
            </a:extLst>
          </p:cNvPr>
          <p:cNvPicPr>
            <a:picLocks noChangeAspect="1"/>
          </p:cNvPicPr>
          <p:nvPr/>
        </p:nvPicPr>
        <p:blipFill>
          <a:blip r:embed="rId3"/>
          <a:stretch>
            <a:fillRect/>
          </a:stretch>
        </p:blipFill>
        <p:spPr>
          <a:xfrm>
            <a:off x="4476163" y="5128829"/>
            <a:ext cx="3505200" cy="1181100"/>
          </a:xfrm>
          <a:prstGeom prst="rect">
            <a:avLst/>
          </a:prstGeom>
        </p:spPr>
      </p:pic>
    </p:spTree>
    <p:extLst>
      <p:ext uri="{BB962C8B-B14F-4D97-AF65-F5344CB8AC3E}">
        <p14:creationId xmlns:p14="http://schemas.microsoft.com/office/powerpoint/2010/main" val="1999727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977" name="Rectangle 976">
            <a:extLst>
              <a:ext uri="{FF2B5EF4-FFF2-40B4-BE49-F238E27FC236}">
                <a16:creationId xmlns:a16="http://schemas.microsoft.com/office/drawing/2014/main" id="{904DB13E-F722-4ED6-BB00-556651E952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78" name="Rectangle 977">
            <a:extLst>
              <a:ext uri="{FF2B5EF4-FFF2-40B4-BE49-F238E27FC236}">
                <a16:creationId xmlns:a16="http://schemas.microsoft.com/office/drawing/2014/main" id="{1E8D93C5-28EB-42D0-86CE-D80495565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979" name="Rectangle 978">
            <a:extLst>
              <a:ext uri="{FF2B5EF4-FFF2-40B4-BE49-F238E27FC236}">
                <a16:creationId xmlns:a16="http://schemas.microsoft.com/office/drawing/2014/main" id="{AB1B1E7D-F76D-4744-AF85-239E6998A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sp>
        <p:nvSpPr>
          <p:cNvPr id="980" name="Rectangle 979">
            <a:extLst>
              <a:ext uri="{FF2B5EF4-FFF2-40B4-BE49-F238E27FC236}">
                <a16:creationId xmlns:a16="http://schemas.microsoft.com/office/drawing/2014/main" id="{3BB65211-00DB-45B6-A223-033B2D19C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pSp>
        <p:nvGrpSpPr>
          <p:cNvPr id="981" name="Group 980">
            <a:extLst>
              <a:ext uri="{FF2B5EF4-FFF2-40B4-BE49-F238E27FC236}">
                <a16:creationId xmlns:a16="http://schemas.microsoft.com/office/drawing/2014/main" id="{E26428D7-C6F3-473D-A360-A3F5C3E872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50180" y="1267730"/>
            <a:ext cx="1691640" cy="615934"/>
            <a:chOff x="5250180" y="1267730"/>
            <a:chExt cx="1691640" cy="615934"/>
          </a:xfrm>
        </p:grpSpPr>
        <p:cxnSp>
          <p:nvCxnSpPr>
            <p:cNvPr id="916" name="Straight Connector 915">
              <a:extLst>
                <a:ext uri="{FF2B5EF4-FFF2-40B4-BE49-F238E27FC236}">
                  <a16:creationId xmlns:a16="http://schemas.microsoft.com/office/drawing/2014/main" id="{14DF524F-3FEF-4236-90C6-820E876A94E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17" name="Straight Connector 916">
              <a:extLst>
                <a:ext uri="{FF2B5EF4-FFF2-40B4-BE49-F238E27FC236}">
                  <a16:creationId xmlns:a16="http://schemas.microsoft.com/office/drawing/2014/main" id="{2400A003-1BE9-49C2-8E57-DCD9B870F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18" name="Straight Connector 917">
              <a:extLst>
                <a:ext uri="{FF2B5EF4-FFF2-40B4-BE49-F238E27FC236}">
                  <a16:creationId xmlns:a16="http://schemas.microsoft.com/office/drawing/2014/main" id="{83BF0991-F9A1-4282-99DB-92D70239F6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982" name="Rectangle 981">
            <a:extLst>
              <a:ext uri="{FF2B5EF4-FFF2-40B4-BE49-F238E27FC236}">
                <a16:creationId xmlns:a16="http://schemas.microsoft.com/office/drawing/2014/main" id="{1C3E817E-E139-426E-89E5-9DD346EC75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Rectangle 982">
            <a:extLst>
              <a:ext uri="{FF2B5EF4-FFF2-40B4-BE49-F238E27FC236}">
                <a16:creationId xmlns:a16="http://schemas.microsoft.com/office/drawing/2014/main" id="{E2ADD2F6-F7FC-464F-8F18-5BDBD27A7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alpha val="60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p:nvSpPr>
          <p:cNvPr id="984" name="Rectangle 983">
            <a:extLst>
              <a:ext uri="{FF2B5EF4-FFF2-40B4-BE49-F238E27FC236}">
                <a16:creationId xmlns:a16="http://schemas.microsoft.com/office/drawing/2014/main" id="{5A3A31F1-FA83-497F-98FF-9A5621DC5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7" y="0"/>
            <a:ext cx="8168743"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6" name="Picture 875" descr="A screenshot of a computer&#10;&#10;Description automatically generated">
            <a:extLst>
              <a:ext uri="{FF2B5EF4-FFF2-40B4-BE49-F238E27FC236}">
                <a16:creationId xmlns:a16="http://schemas.microsoft.com/office/drawing/2014/main" id="{217E395F-CC99-7EA5-B93B-2026ACDD55C2}"/>
              </a:ext>
            </a:extLst>
          </p:cNvPr>
          <p:cNvPicPr>
            <a:picLocks noChangeAspect="1"/>
          </p:cNvPicPr>
          <p:nvPr/>
        </p:nvPicPr>
        <p:blipFill rotWithShape="1">
          <a:blip r:embed="rId2"/>
          <a:srcRect l="15418" t="2971" r="2935" b="4714"/>
          <a:stretch/>
        </p:blipFill>
        <p:spPr>
          <a:xfrm>
            <a:off x="135127" y="1162704"/>
            <a:ext cx="7885432" cy="4413668"/>
          </a:xfrm>
          <a:prstGeom prst="rect">
            <a:avLst/>
          </a:prstGeom>
        </p:spPr>
      </p:pic>
      <p:sp>
        <p:nvSpPr>
          <p:cNvPr id="985" name="Rectangle 984">
            <a:extLst>
              <a:ext uri="{FF2B5EF4-FFF2-40B4-BE49-F238E27FC236}">
                <a16:creationId xmlns:a16="http://schemas.microsoft.com/office/drawing/2014/main" id="{343FF9E2-8F7E-4BCC-9A50-C41AD8A56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31468" y="164592"/>
            <a:ext cx="3708894" cy="6540176"/>
          </a:xfrm>
          <a:prstGeom prst="rect">
            <a:avLst/>
          </a:prstGeom>
          <a:noFill/>
          <a:ln w="63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F3F79A-DAF2-64A2-769A-CC50DAA367F3}"/>
              </a:ext>
            </a:extLst>
          </p:cNvPr>
          <p:cNvSpPr>
            <a:spLocks noGrp="1"/>
          </p:cNvSpPr>
          <p:nvPr>
            <p:ph type="title"/>
          </p:nvPr>
        </p:nvSpPr>
        <p:spPr>
          <a:xfrm>
            <a:off x="8560024" y="1559768"/>
            <a:ext cx="3238829" cy="3135379"/>
          </a:xfrm>
        </p:spPr>
        <p:txBody>
          <a:bodyPr vert="horz" lIns="91440" tIns="45720" rIns="91440" bIns="45720" rtlCol="0" anchor="ctr">
            <a:normAutofit/>
          </a:bodyPr>
          <a:lstStyle/>
          <a:p>
            <a:pPr algn="ctr">
              <a:lnSpc>
                <a:spcPct val="83000"/>
              </a:lnSpc>
            </a:pPr>
            <a:r>
              <a:rPr lang="en-US" cap="all" spc="-100"/>
              <a:t>Using GitHub and Office 365</a:t>
            </a:r>
          </a:p>
        </p:txBody>
      </p:sp>
      <p:sp>
        <p:nvSpPr>
          <p:cNvPr id="986" name="Rectangle 985">
            <a:extLst>
              <a:ext uri="{FF2B5EF4-FFF2-40B4-BE49-F238E27FC236}">
                <a16:creationId xmlns:a16="http://schemas.microsoft.com/office/drawing/2014/main" id="{47751BC8-250F-493B-BDF9-D45BA5991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19318" y="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987" name="Straight Connector 986">
            <a:extLst>
              <a:ext uri="{FF2B5EF4-FFF2-40B4-BE49-F238E27FC236}">
                <a16:creationId xmlns:a16="http://schemas.microsoft.com/office/drawing/2014/main" id="{BF0F044C-8394-47CB-8E3D-FA56B069396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88" name="Straight Connector 987">
            <a:extLst>
              <a:ext uri="{FF2B5EF4-FFF2-40B4-BE49-F238E27FC236}">
                <a16:creationId xmlns:a16="http://schemas.microsoft.com/office/drawing/2014/main" id="{6B2DCD75-B707-4C51-8ADC-813834C09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025258" y="-1172"/>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989" name="Straight Connector 988">
            <a:extLst>
              <a:ext uri="{FF2B5EF4-FFF2-40B4-BE49-F238E27FC236}">
                <a16:creationId xmlns:a16="http://schemas.microsoft.com/office/drawing/2014/main" id="{F4851414-8BB1-42EF-912B-608FCE07B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33618" y="644123"/>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6557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5870BB34-1E11-4A38-961E-8BECD4EB20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Illuminated server room panel">
            <a:extLst>
              <a:ext uri="{FF2B5EF4-FFF2-40B4-BE49-F238E27FC236}">
                <a16:creationId xmlns:a16="http://schemas.microsoft.com/office/drawing/2014/main" id="{25C4D7A5-0920-7BE5-6A3C-ED97ABF7318E}"/>
              </a:ext>
            </a:extLst>
          </p:cNvPr>
          <p:cNvPicPr>
            <a:picLocks noChangeAspect="1"/>
          </p:cNvPicPr>
          <p:nvPr/>
        </p:nvPicPr>
        <p:blipFill rotWithShape="1">
          <a:blip r:embed="rId2"/>
          <a:srcRect t="23391" r="9091"/>
          <a:stretch/>
        </p:blipFill>
        <p:spPr>
          <a:xfrm>
            <a:off x="20" y="10"/>
            <a:ext cx="12191980" cy="6857990"/>
          </a:xfrm>
          <a:prstGeom prst="rect">
            <a:avLst/>
          </a:prstGeom>
        </p:spPr>
      </p:pic>
      <p:sp>
        <p:nvSpPr>
          <p:cNvPr id="53" name="Rectangle 52">
            <a:extLst>
              <a:ext uri="{FF2B5EF4-FFF2-40B4-BE49-F238E27FC236}">
                <a16:creationId xmlns:a16="http://schemas.microsoft.com/office/drawing/2014/main" id="{3E480DB9-98E5-480A-AF30-5D73B6127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206" y="237744"/>
            <a:ext cx="7652977" cy="6382512"/>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4" name="Rectangle 53">
            <a:extLst>
              <a:ext uri="{FF2B5EF4-FFF2-40B4-BE49-F238E27FC236}">
                <a16:creationId xmlns:a16="http://schemas.microsoft.com/office/drawing/2014/main" id="{C1F246CF-DB85-4B25-B3A3-F5BBDEE3EA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366" y="374904"/>
            <a:ext cx="7340156" cy="6108192"/>
          </a:xfrm>
          <a:prstGeom prst="rect">
            <a:avLst/>
          </a:prstGeom>
          <a:noFill/>
          <a:ln w="635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A643A98-24C9-ABFF-F14E-DEDBE7C0CE9E}"/>
              </a:ext>
            </a:extLst>
          </p:cNvPr>
          <p:cNvSpPr>
            <a:spLocks noGrp="1"/>
          </p:cNvSpPr>
          <p:nvPr>
            <p:ph type="title"/>
          </p:nvPr>
        </p:nvSpPr>
        <p:spPr>
          <a:xfrm>
            <a:off x="671830" y="642594"/>
            <a:ext cx="6718433" cy="1746504"/>
          </a:xfrm>
        </p:spPr>
        <p:txBody>
          <a:bodyPr>
            <a:normAutofit/>
          </a:bodyPr>
          <a:lstStyle/>
          <a:p>
            <a:r>
              <a:rPr lang="en-US">
                <a:solidFill>
                  <a:schemeClr val="tx1">
                    <a:lumMod val="75000"/>
                    <a:lumOff val="25000"/>
                  </a:schemeClr>
                </a:solidFill>
              </a:rPr>
              <a:t>What Was Learned and Why AWS? </a:t>
            </a:r>
          </a:p>
        </p:txBody>
      </p:sp>
      <p:sp>
        <p:nvSpPr>
          <p:cNvPr id="3" name="Content Placeholder 2">
            <a:extLst>
              <a:ext uri="{FF2B5EF4-FFF2-40B4-BE49-F238E27FC236}">
                <a16:creationId xmlns:a16="http://schemas.microsoft.com/office/drawing/2014/main" id="{C555E31D-8E48-7CCC-7DFD-8D2B2090C57B}"/>
              </a:ext>
            </a:extLst>
          </p:cNvPr>
          <p:cNvSpPr>
            <a:spLocks noGrp="1"/>
          </p:cNvSpPr>
          <p:nvPr>
            <p:ph idx="1"/>
          </p:nvPr>
        </p:nvSpPr>
        <p:spPr>
          <a:xfrm>
            <a:off x="671831" y="2389098"/>
            <a:ext cx="6718434" cy="3645942"/>
          </a:xfrm>
        </p:spPr>
        <p:txBody>
          <a:bodyPr>
            <a:normAutofit/>
          </a:bodyPr>
          <a:lstStyle/>
          <a:p>
            <a:pPr rtl="0" fontAlgn="base">
              <a:spcBef>
                <a:spcPts val="1200"/>
              </a:spcBef>
              <a:spcAft>
                <a:spcPts val="0"/>
              </a:spcAft>
              <a:buFont typeface="Arial" panose="020B0604020202020204" pitchFamily="34" charset="0"/>
              <a:buChar char="•"/>
            </a:pPr>
            <a:r>
              <a:rPr lang="en-US"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AWS was chosen to be the host of the web server because of the free 12-month tier, its scalability for tracking traffic, it provides a surplus of options to provide encryption,  and its performance. </a:t>
            </a:r>
          </a:p>
          <a:p>
            <a:pPr rtl="0" fontAlgn="base">
              <a:spcBef>
                <a:spcPts val="1200"/>
              </a:spcBef>
              <a:spcAft>
                <a:spcPts val="0"/>
              </a:spcAft>
              <a:buFont typeface="Arial" panose="020B0604020202020204" pitchFamily="34" charset="0"/>
              <a:buChar char="•"/>
            </a:pPr>
            <a:endParaRPr lang="en-US"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endParaRPr>
          </a:p>
          <a:p>
            <a:pPr rtl="0" fontAlgn="base">
              <a:spcBef>
                <a:spcPts val="0"/>
              </a:spcBef>
              <a:spcAft>
                <a:spcPts val="1200"/>
              </a:spcAft>
              <a:buFont typeface="Arial" panose="020B0604020202020204" pitchFamily="34" charset="0"/>
              <a:buChar char="•"/>
            </a:pPr>
            <a:r>
              <a:rPr lang="en-US"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What I learned is how to check for vulnerabilities, using the GitHub repository, learning new commands to put the code into the repository, and to backup any changes I’ve made to the site. These practices help ensure that the application is secure and resistant to potential threats.</a:t>
            </a:r>
          </a:p>
          <a:p>
            <a:pPr rtl="0" fontAlgn="base">
              <a:spcBef>
                <a:spcPts val="1200"/>
              </a:spcBef>
              <a:spcAft>
                <a:spcPts val="0"/>
              </a:spcAft>
              <a:buFont typeface="Arial" panose="020B0604020202020204" pitchFamily="34" charset="0"/>
              <a:buChar char="•"/>
            </a:pPr>
            <a:r>
              <a:rPr lang="en-US" b="0" i="0" u="none" strike="noStrike">
                <a:solidFill>
                  <a:schemeClr val="tx1">
                    <a:lumMod val="75000"/>
                    <a:lumOff val="25000"/>
                  </a:schemeClr>
                </a:solidFill>
                <a:effectLst/>
                <a:latin typeface="Times New Roman" panose="02020603050405020304" pitchFamily="18" charset="0"/>
                <a:cs typeface="Times New Roman" panose="02020603050405020304" pitchFamily="18" charset="0"/>
              </a:rPr>
              <a:t>I learned new Git commands essential for effective version control, such as git add, git commit, git push, and git pull.</a:t>
            </a:r>
          </a:p>
          <a:p>
            <a:endParaRPr lang="en-US">
              <a:solidFill>
                <a:schemeClr val="tx1">
                  <a:lumMod val="75000"/>
                  <a:lumOff val="25000"/>
                </a:schemeClr>
              </a:solidFill>
            </a:endParaRPr>
          </a:p>
        </p:txBody>
      </p:sp>
    </p:spTree>
    <p:extLst>
      <p:ext uri="{BB962C8B-B14F-4D97-AF65-F5344CB8AC3E}">
        <p14:creationId xmlns:p14="http://schemas.microsoft.com/office/powerpoint/2010/main" val="918903891"/>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FFF3F79A-DAF2-64A2-769A-CC50DAA367F3}"/>
              </a:ext>
            </a:extLst>
          </p:cNvPr>
          <p:cNvSpPr>
            <a:spLocks noGrp="1"/>
          </p:cNvSpPr>
          <p:nvPr>
            <p:ph type="title"/>
          </p:nvPr>
        </p:nvSpPr>
        <p:spPr>
          <a:xfrm>
            <a:off x="573409" y="559477"/>
            <a:ext cx="3765200" cy="5709931"/>
          </a:xfrm>
        </p:spPr>
        <p:txBody>
          <a:bodyPr>
            <a:normAutofit/>
          </a:bodyPr>
          <a:lstStyle/>
          <a:p>
            <a:pPr algn="ctr"/>
            <a:r>
              <a:rPr lang="en-US"/>
              <a:t>What We Have Learned </a:t>
            </a:r>
          </a:p>
        </p:txBody>
      </p:sp>
      <p:sp>
        <p:nvSpPr>
          <p:cNvPr id="67" name="Rectangle 66">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59" name="Content Placeholder 2">
            <a:extLst>
              <a:ext uri="{FF2B5EF4-FFF2-40B4-BE49-F238E27FC236}">
                <a16:creationId xmlns:a16="http://schemas.microsoft.com/office/drawing/2014/main" id="{7512936F-53C3-7CBD-154C-01E39A50EE96}"/>
              </a:ext>
            </a:extLst>
          </p:cNvPr>
          <p:cNvGraphicFramePr>
            <a:graphicFrameLocks noGrp="1"/>
          </p:cNvGraphicFramePr>
          <p:nvPr>
            <p:ph idx="1"/>
            <p:extLst>
              <p:ext uri="{D42A27DB-BD31-4B8C-83A1-F6EECF244321}">
                <p14:modId xmlns:p14="http://schemas.microsoft.com/office/powerpoint/2010/main" val="3409138850"/>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7899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6" name="Rectangle 55">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1150" y="457200"/>
            <a:ext cx="8533646" cy="5943603"/>
          </a:xfrm>
          <a:prstGeom prst="rect">
            <a:avLst/>
          </a:prstGeom>
          <a:solidFill>
            <a:srgbClr val="FFFFFF"/>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57" name="Rectangle 56">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72467" y="621793"/>
            <a:ext cx="8198780" cy="5614416"/>
          </a:xfrm>
          <a:prstGeom prst="rect">
            <a:avLst/>
          </a:prstGeom>
          <a:solidFill>
            <a:schemeClr val="bg1">
              <a:lumMod val="75000"/>
              <a:alpha val="60000"/>
            </a:schemeClr>
          </a:solidFill>
          <a:ln w="6350" cap="sq" cmpd="sng" algn="ctr">
            <a:no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FFF3F79A-DAF2-64A2-769A-CC50DAA367F3}"/>
              </a:ext>
            </a:extLst>
          </p:cNvPr>
          <p:cNvSpPr>
            <a:spLocks noGrp="1"/>
          </p:cNvSpPr>
          <p:nvPr>
            <p:ph type="title"/>
          </p:nvPr>
        </p:nvSpPr>
        <p:spPr>
          <a:xfrm>
            <a:off x="3844616" y="881210"/>
            <a:ext cx="7417925" cy="1517035"/>
          </a:xfrm>
        </p:spPr>
        <p:txBody>
          <a:bodyPr>
            <a:normAutofit/>
          </a:bodyPr>
          <a:lstStyle/>
          <a:p>
            <a:pPr algn="ctr"/>
            <a:r>
              <a:rPr lang="en-US">
                <a:solidFill>
                  <a:schemeClr val="tx1"/>
                </a:solidFill>
              </a:rPr>
              <a:t>What We Have Learned </a:t>
            </a:r>
          </a:p>
        </p:txBody>
      </p:sp>
      <p:graphicFrame>
        <p:nvGraphicFramePr>
          <p:cNvPr id="61" name="Content Placeholder 2">
            <a:extLst>
              <a:ext uri="{FF2B5EF4-FFF2-40B4-BE49-F238E27FC236}">
                <a16:creationId xmlns:a16="http://schemas.microsoft.com/office/drawing/2014/main" id="{86978112-15DE-54CB-5F59-3DBF04C2A967}"/>
              </a:ext>
            </a:extLst>
          </p:cNvPr>
          <p:cNvGraphicFramePr>
            <a:graphicFrameLocks noGrp="1"/>
          </p:cNvGraphicFramePr>
          <p:nvPr>
            <p:ph idx="1"/>
          </p:nvPr>
        </p:nvGraphicFramePr>
        <p:xfrm>
          <a:off x="3844616" y="2626840"/>
          <a:ext cx="7245103" cy="31317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41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B959465F-53A0-15CC-358B-D8909A564E30}"/>
              </a:ext>
            </a:extLst>
          </p:cNvPr>
          <p:cNvSpPr>
            <a:spLocks noGrp="1"/>
          </p:cNvSpPr>
          <p:nvPr>
            <p:ph type="title"/>
          </p:nvPr>
        </p:nvSpPr>
        <p:spPr>
          <a:xfrm>
            <a:off x="1066800" y="642594"/>
            <a:ext cx="10058400" cy="1371600"/>
          </a:xfrm>
        </p:spPr>
        <p:txBody>
          <a:bodyPr>
            <a:normAutofit/>
          </a:bodyPr>
          <a:lstStyle/>
          <a:p>
            <a:pPr algn="ctr"/>
            <a:r>
              <a:rPr lang="en-US"/>
              <a:t>Shocking? Yes, it is!!</a:t>
            </a:r>
          </a:p>
        </p:txBody>
      </p:sp>
      <p:graphicFrame>
        <p:nvGraphicFramePr>
          <p:cNvPr id="16" name="Content Placeholder 2">
            <a:extLst>
              <a:ext uri="{FF2B5EF4-FFF2-40B4-BE49-F238E27FC236}">
                <a16:creationId xmlns:a16="http://schemas.microsoft.com/office/drawing/2014/main" id="{CB1932E0-030A-F6F6-274F-ABA62BF7EEEA}"/>
              </a:ext>
            </a:extLst>
          </p:cNvPr>
          <p:cNvGraphicFramePr>
            <a:graphicFrameLocks noGrp="1"/>
          </p:cNvGraphicFramePr>
          <p:nvPr>
            <p:ph idx="1"/>
            <p:extLst>
              <p:ext uri="{D42A27DB-BD31-4B8C-83A1-F6EECF244321}">
                <p14:modId xmlns:p14="http://schemas.microsoft.com/office/powerpoint/2010/main" val="290940574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1266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Rectangle 41">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1">
            <a:extLst>
              <a:ext uri="{FF2B5EF4-FFF2-40B4-BE49-F238E27FC236}">
                <a16:creationId xmlns:a16="http://schemas.microsoft.com/office/drawing/2014/main" id="{B959465F-53A0-15CC-358B-D8909A564E30}"/>
              </a:ext>
            </a:extLst>
          </p:cNvPr>
          <p:cNvSpPr>
            <a:spLocks noGrp="1"/>
          </p:cNvSpPr>
          <p:nvPr>
            <p:ph type="title"/>
          </p:nvPr>
        </p:nvSpPr>
        <p:spPr>
          <a:xfrm>
            <a:off x="1066800" y="642594"/>
            <a:ext cx="10058400" cy="1371600"/>
          </a:xfrm>
        </p:spPr>
        <p:txBody>
          <a:bodyPr>
            <a:normAutofit/>
          </a:bodyPr>
          <a:lstStyle/>
          <a:p>
            <a:pPr algn="ctr"/>
            <a:r>
              <a:rPr lang="en-US"/>
              <a:t>Enhancement of Implementation</a:t>
            </a:r>
          </a:p>
        </p:txBody>
      </p:sp>
      <p:graphicFrame>
        <p:nvGraphicFramePr>
          <p:cNvPr id="16" name="Content Placeholder 2">
            <a:extLst>
              <a:ext uri="{FF2B5EF4-FFF2-40B4-BE49-F238E27FC236}">
                <a16:creationId xmlns:a16="http://schemas.microsoft.com/office/drawing/2014/main" id="{CB1932E0-030A-F6F6-274F-ABA62BF7EEEA}"/>
              </a:ext>
            </a:extLst>
          </p:cNvPr>
          <p:cNvGraphicFramePr>
            <a:graphicFrameLocks noGrp="1"/>
          </p:cNvGraphicFramePr>
          <p:nvPr>
            <p:ph idx="1"/>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52499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466484F9-E8B7-341F-EF33-45FEADED813E}"/>
              </a:ext>
            </a:extLst>
          </p:cNvPr>
          <p:cNvSpPr>
            <a:spLocks noGrp="1"/>
          </p:cNvSpPr>
          <p:nvPr>
            <p:ph type="title"/>
          </p:nvPr>
        </p:nvSpPr>
        <p:spPr>
          <a:xfrm>
            <a:off x="1066800" y="642594"/>
            <a:ext cx="10058400" cy="1371600"/>
          </a:xfrm>
        </p:spPr>
        <p:txBody>
          <a:bodyPr>
            <a:normAutofit/>
          </a:bodyPr>
          <a:lstStyle/>
          <a:p>
            <a:pPr algn="ctr"/>
            <a:r>
              <a:rPr lang="en-US"/>
              <a:t>Some Insights</a:t>
            </a:r>
          </a:p>
        </p:txBody>
      </p:sp>
      <p:graphicFrame>
        <p:nvGraphicFramePr>
          <p:cNvPr id="5" name="Content Placeholder 2">
            <a:extLst>
              <a:ext uri="{FF2B5EF4-FFF2-40B4-BE49-F238E27FC236}">
                <a16:creationId xmlns:a16="http://schemas.microsoft.com/office/drawing/2014/main" id="{2D65E23B-EFA1-9AC9-4C9D-2919312EB3DF}"/>
              </a:ext>
            </a:extLst>
          </p:cNvPr>
          <p:cNvGraphicFramePr>
            <a:graphicFrameLocks noGrp="1"/>
          </p:cNvGraphicFramePr>
          <p:nvPr>
            <p:ph idx="1"/>
            <p:extLst>
              <p:ext uri="{D42A27DB-BD31-4B8C-83A1-F6EECF244321}">
                <p14:modId xmlns:p14="http://schemas.microsoft.com/office/powerpoint/2010/main" val="3636477130"/>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133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466484F9-E8B7-341F-EF33-45FEADED813E}"/>
              </a:ext>
            </a:extLst>
          </p:cNvPr>
          <p:cNvSpPr>
            <a:spLocks noGrp="1"/>
          </p:cNvSpPr>
          <p:nvPr>
            <p:ph type="title"/>
          </p:nvPr>
        </p:nvSpPr>
        <p:spPr>
          <a:xfrm>
            <a:off x="1066800" y="642594"/>
            <a:ext cx="10058400" cy="1371600"/>
          </a:xfrm>
        </p:spPr>
        <p:txBody>
          <a:bodyPr>
            <a:normAutofit/>
          </a:bodyPr>
          <a:lstStyle/>
          <a:p>
            <a:pPr algn="ctr"/>
            <a:r>
              <a:rPr lang="en-US"/>
              <a:t>Future Implementations…</a:t>
            </a:r>
          </a:p>
        </p:txBody>
      </p:sp>
      <p:graphicFrame>
        <p:nvGraphicFramePr>
          <p:cNvPr id="23" name="Content Placeholder 2">
            <a:extLst>
              <a:ext uri="{FF2B5EF4-FFF2-40B4-BE49-F238E27FC236}">
                <a16:creationId xmlns:a16="http://schemas.microsoft.com/office/drawing/2014/main" id="{1E78F8CC-615D-02FF-8B08-8C866B7E5066}"/>
              </a:ext>
            </a:extLst>
          </p:cNvPr>
          <p:cNvGraphicFramePr>
            <a:graphicFrameLocks noGrp="1"/>
          </p:cNvGraphicFramePr>
          <p:nvPr>
            <p:ph idx="1"/>
            <p:extLst>
              <p:ext uri="{D42A27DB-BD31-4B8C-83A1-F6EECF244321}">
                <p14:modId xmlns:p14="http://schemas.microsoft.com/office/powerpoint/2010/main" val="2853123175"/>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6045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4C706D30-70DA-F2A1-B112-24720668E5B1}"/>
              </a:ext>
            </a:extLst>
          </p:cNvPr>
          <p:cNvSpPr>
            <a:spLocks noGrp="1"/>
          </p:cNvSpPr>
          <p:nvPr>
            <p:ph type="title"/>
          </p:nvPr>
        </p:nvSpPr>
        <p:spPr>
          <a:xfrm>
            <a:off x="1066800" y="642594"/>
            <a:ext cx="10058400" cy="1371600"/>
          </a:xfrm>
        </p:spPr>
        <p:txBody>
          <a:bodyPr>
            <a:normAutofit/>
          </a:bodyPr>
          <a:lstStyle/>
          <a:p>
            <a:pPr algn="ctr"/>
            <a:r>
              <a:rPr lang="en-US"/>
              <a:t>Roles</a:t>
            </a:r>
          </a:p>
        </p:txBody>
      </p:sp>
      <p:graphicFrame>
        <p:nvGraphicFramePr>
          <p:cNvPr id="18" name="Content Placeholder 2">
            <a:extLst>
              <a:ext uri="{FF2B5EF4-FFF2-40B4-BE49-F238E27FC236}">
                <a16:creationId xmlns:a16="http://schemas.microsoft.com/office/drawing/2014/main" id="{A2CF105B-8B33-2EC7-3661-09139087F36D}"/>
              </a:ext>
            </a:extLst>
          </p:cNvPr>
          <p:cNvGraphicFramePr>
            <a:graphicFrameLocks noGrp="1"/>
          </p:cNvGraphicFramePr>
          <p:nvPr>
            <p:ph idx="1"/>
            <p:extLst>
              <p:ext uri="{D42A27DB-BD31-4B8C-83A1-F6EECF244321}">
                <p14:modId xmlns:p14="http://schemas.microsoft.com/office/powerpoint/2010/main" val="249497079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6887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2CD9DF9F-AD39-9A59-753E-95AAB7E68344}"/>
              </a:ext>
            </a:extLst>
          </p:cNvPr>
          <p:cNvSpPr>
            <a:spLocks noGrp="1"/>
          </p:cNvSpPr>
          <p:nvPr>
            <p:ph type="title"/>
          </p:nvPr>
        </p:nvSpPr>
        <p:spPr>
          <a:xfrm>
            <a:off x="573409" y="559477"/>
            <a:ext cx="3765200" cy="5709931"/>
          </a:xfrm>
        </p:spPr>
        <p:txBody>
          <a:bodyPr>
            <a:normAutofit/>
          </a:bodyPr>
          <a:lstStyle/>
          <a:p>
            <a:pPr algn="ctr"/>
            <a:r>
              <a:rPr lang="en-US"/>
              <a:t>Survey Limitations</a:t>
            </a:r>
          </a:p>
        </p:txBody>
      </p:sp>
      <p:sp>
        <p:nvSpPr>
          <p:cNvPr id="13" name="Rectangle 12">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5" name="Content Placeholder 2">
            <a:extLst>
              <a:ext uri="{FF2B5EF4-FFF2-40B4-BE49-F238E27FC236}">
                <a16:creationId xmlns:a16="http://schemas.microsoft.com/office/drawing/2014/main" id="{05B730F5-F653-348B-4975-5840CDE52BA2}"/>
              </a:ext>
            </a:extLst>
          </p:cNvPr>
          <p:cNvGraphicFramePr>
            <a:graphicFrameLocks noGrp="1"/>
          </p:cNvGraphicFramePr>
          <p:nvPr>
            <p:ph idx="1"/>
            <p:extLst>
              <p:ext uri="{D42A27DB-BD31-4B8C-83A1-F6EECF244321}">
                <p14:modId xmlns:p14="http://schemas.microsoft.com/office/powerpoint/2010/main" val="217623531"/>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7626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5638D2-AFB1-4B2E-B9E5-4AF07507D4C2}"/>
              </a:ext>
            </a:extLst>
          </p:cNvPr>
          <p:cNvPicPr>
            <a:picLocks noChangeAspect="1"/>
          </p:cNvPicPr>
          <p:nvPr/>
        </p:nvPicPr>
        <p:blipFill rotWithShape="1">
          <a:blip r:embed="rId2">
            <a:alphaModFix amt="90000"/>
          </a:blip>
          <a:srcRect t="12377" b="7552"/>
          <a:stretch/>
        </p:blipFill>
        <p:spPr>
          <a:xfrm>
            <a:off x="1" y="-7290"/>
            <a:ext cx="12191998" cy="6857990"/>
          </a:xfrm>
          <a:prstGeom prst="rect">
            <a:avLst/>
          </a:prstGeom>
        </p:spPr>
      </p:pic>
      <p:sp>
        <p:nvSpPr>
          <p:cNvPr id="27" name="Rectangle 26">
            <a:extLst>
              <a:ext uri="{FF2B5EF4-FFF2-40B4-BE49-F238E27FC236}">
                <a16:creationId xmlns:a16="http://schemas.microsoft.com/office/drawing/2014/main" id="{DB4A12B6-EF0D-43E8-8C17-4FAD4D276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solidFill>
            <a:schemeClr val="bg1">
              <a:lumMod val="85000"/>
              <a:lumOff val="15000"/>
              <a:alpha val="93000"/>
            </a:schemeClr>
          </a:solidFill>
          <a:ln w="6350" cap="flat" cmpd="sng" algn="ctr">
            <a:noFill/>
            <a:prstDash val="solid"/>
          </a:ln>
          <a:effectLst>
            <a:softEdge rad="0"/>
          </a:effectLst>
        </p:spPr>
        <p:txBody>
          <a:bodyPr/>
          <a:lstStyle/>
          <a:p>
            <a:endParaRPr lang="en-US"/>
          </a:p>
        </p:txBody>
      </p:sp>
      <p:sp>
        <p:nvSpPr>
          <p:cNvPr id="29" name="Rectangle 28">
            <a:extLst>
              <a:ext uri="{FF2B5EF4-FFF2-40B4-BE49-F238E27FC236}">
                <a16:creationId xmlns:a16="http://schemas.microsoft.com/office/drawing/2014/main" id="{AE107525-0C02-447F-8A3F-553320A72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2"/>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65D038A9-2C33-63AD-A7B6-A0C853EB88BC}"/>
              </a:ext>
            </a:extLst>
          </p:cNvPr>
          <p:cNvSpPr>
            <a:spLocks noGrp="1"/>
          </p:cNvSpPr>
          <p:nvPr>
            <p:ph type="ctrTitle"/>
          </p:nvPr>
        </p:nvSpPr>
        <p:spPr>
          <a:xfrm>
            <a:off x="1629103" y="2244830"/>
            <a:ext cx="8933796" cy="2437232"/>
          </a:xfrm>
        </p:spPr>
        <p:txBody>
          <a:bodyPr>
            <a:normAutofit/>
          </a:bodyPr>
          <a:lstStyle/>
          <a:p>
            <a:r>
              <a:rPr lang="en-US">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D5DC5EED-93C5-B542-589A-B1C15EEC4BAA}"/>
              </a:ext>
            </a:extLst>
          </p:cNvPr>
          <p:cNvSpPr>
            <a:spLocks noGrp="1"/>
          </p:cNvSpPr>
          <p:nvPr>
            <p:ph type="subTitle" idx="1"/>
          </p:nvPr>
        </p:nvSpPr>
        <p:spPr>
          <a:xfrm>
            <a:off x="1629101" y="4682062"/>
            <a:ext cx="8936846" cy="457201"/>
          </a:xfrm>
        </p:spPr>
        <p:txBody>
          <a:bodyPr>
            <a:normAutofit fontScale="62500" lnSpcReduction="20000"/>
          </a:bodyPr>
          <a:lstStyle/>
          <a:p>
            <a:pPr algn="ctr" rtl="0">
              <a:spcBef>
                <a:spcPts val="0"/>
              </a:spcBef>
              <a:spcAft>
                <a:spcPts val="0"/>
              </a:spcAft>
            </a:pPr>
            <a:r>
              <a:rPr lang="en-US" sz="2900" b="0" i="0" u="none" strike="noStrike">
                <a:solidFill>
                  <a:srgbClr val="FFFFFF"/>
                </a:solidFill>
                <a:effectLst/>
                <a:latin typeface="Times New Roman" panose="02020603050405020304" pitchFamily="18" charset="0"/>
                <a:cs typeface="Times New Roman" panose="02020603050405020304" pitchFamily="18" charset="0"/>
              </a:rPr>
              <a:t>We will now move to the survey and website demo</a:t>
            </a:r>
            <a:br>
              <a:rPr lang="en-US"/>
            </a:br>
            <a:endParaRPr lang="en-US"/>
          </a:p>
        </p:txBody>
      </p:sp>
      <p:sp>
        <p:nvSpPr>
          <p:cNvPr id="30" name="Rectangle 29">
            <a:extLst>
              <a:ext uri="{FF2B5EF4-FFF2-40B4-BE49-F238E27FC236}">
                <a16:creationId xmlns:a16="http://schemas.microsoft.com/office/drawing/2014/main" id="{AB7A42E3-05D8-4A0B-9D4E-20EF581E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1" name="Straight Connector 30">
            <a:extLst>
              <a:ext uri="{FF2B5EF4-FFF2-40B4-BE49-F238E27FC236}">
                <a16:creationId xmlns:a16="http://schemas.microsoft.com/office/drawing/2014/main" id="{6EE9A54B-189D-4645-8254-FDC4210EC6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11CE48F-D5E4-4520-AF1E-8F85CFBDA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1448851-39AD-4943-BF9C-C50704E083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71321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9D6CD28-D147-4DC0-A5FF-335351C7D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7CDDF69-9963-4CB8-8441-2D6CA2C66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3190" y="457199"/>
            <a:ext cx="11281609" cy="2146164"/>
          </a:xfrm>
          <a:prstGeom prst="rect">
            <a:avLst/>
          </a:prstGeom>
          <a:solidFill>
            <a:schemeClr val="tx1">
              <a:lumMod val="75000"/>
              <a:lumOff val="25000"/>
            </a:schemeClr>
          </a:solidFill>
          <a:ln w="6350" cap="flat" cmpd="sng" algn="ctr">
            <a:noFill/>
            <a:prstDash val="solid"/>
          </a:ln>
          <a:effectLst>
            <a:outerShdw blurRad="50800" algn="ctr" rotWithShape="0">
              <a:prstClr val="black">
                <a:alpha val="66000"/>
              </a:prstClr>
            </a:outerShdw>
            <a:softEdge rad="0"/>
          </a:effectLst>
        </p:spPr>
        <p:txBody>
          <a:bodyPr/>
          <a:lstStyle/>
          <a:p>
            <a:endParaRPr lang="en-US"/>
          </a:p>
        </p:txBody>
      </p:sp>
      <p:sp>
        <p:nvSpPr>
          <p:cNvPr id="22" name="Rectangle 21">
            <a:extLst>
              <a:ext uri="{FF2B5EF4-FFF2-40B4-BE49-F238E27FC236}">
                <a16:creationId xmlns:a16="http://schemas.microsoft.com/office/drawing/2014/main" id="{58B53A5F-63B3-4E86-93F7-275390D70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738" y="620453"/>
            <a:ext cx="10954512" cy="1819656"/>
          </a:xfrm>
          <a:prstGeom prst="rect">
            <a:avLst/>
          </a:prstGeom>
          <a:noFill/>
          <a:ln w="6350" cap="sq" cmpd="sng" algn="ctr">
            <a:solidFill>
              <a:schemeClr val="bg1"/>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0064958D-E429-623B-B3B6-417A62135130}"/>
              </a:ext>
            </a:extLst>
          </p:cNvPr>
          <p:cNvSpPr>
            <a:spLocks noGrp="1"/>
          </p:cNvSpPr>
          <p:nvPr>
            <p:ph type="title"/>
          </p:nvPr>
        </p:nvSpPr>
        <p:spPr>
          <a:xfrm>
            <a:off x="1064794" y="844481"/>
            <a:ext cx="10058400" cy="1371600"/>
          </a:xfrm>
        </p:spPr>
        <p:txBody>
          <a:bodyPr>
            <a:normAutofit/>
          </a:bodyPr>
          <a:lstStyle/>
          <a:p>
            <a:pPr algn="ctr"/>
            <a:r>
              <a:rPr lang="en-US">
                <a:solidFill>
                  <a:schemeClr val="bg1"/>
                </a:solidFill>
                <a:cs typeface="Times New Roman" panose="02020603050405020304" pitchFamily="18" charset="0"/>
              </a:rPr>
              <a:t>Introduction</a:t>
            </a:r>
          </a:p>
        </p:txBody>
      </p:sp>
      <p:graphicFrame>
        <p:nvGraphicFramePr>
          <p:cNvPr id="5" name="Content Placeholder 2">
            <a:extLst>
              <a:ext uri="{FF2B5EF4-FFF2-40B4-BE49-F238E27FC236}">
                <a16:creationId xmlns:a16="http://schemas.microsoft.com/office/drawing/2014/main" id="{9A6EF7A3-A3B1-6411-2D52-B2E5B6407ACD}"/>
              </a:ext>
            </a:extLst>
          </p:cNvPr>
          <p:cNvGraphicFramePr>
            <a:graphicFrameLocks noGrp="1"/>
          </p:cNvGraphicFramePr>
          <p:nvPr>
            <p:ph idx="1"/>
            <p:extLst>
              <p:ext uri="{D42A27DB-BD31-4B8C-83A1-F6EECF244321}">
                <p14:modId xmlns:p14="http://schemas.microsoft.com/office/powerpoint/2010/main" val="3522000024"/>
              </p:ext>
            </p:extLst>
          </p:nvPr>
        </p:nvGraphicFramePr>
        <p:xfrm>
          <a:off x="1473200" y="3060562"/>
          <a:ext cx="9269012" cy="2908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116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ADEE6998-0BE2-7378-CFA3-951FEE71B7C5}"/>
              </a:ext>
            </a:extLst>
          </p:cNvPr>
          <p:cNvSpPr>
            <a:spLocks noGrp="1"/>
          </p:cNvSpPr>
          <p:nvPr>
            <p:ph type="title"/>
          </p:nvPr>
        </p:nvSpPr>
        <p:spPr>
          <a:xfrm>
            <a:off x="1066800" y="642594"/>
            <a:ext cx="10058400" cy="1371600"/>
          </a:xfrm>
        </p:spPr>
        <p:txBody>
          <a:bodyPr>
            <a:normAutofit/>
          </a:bodyPr>
          <a:lstStyle/>
          <a:p>
            <a:pPr algn="ctr"/>
            <a:r>
              <a:rPr lang="en-US"/>
              <a:t>Survey Scope Definition</a:t>
            </a:r>
          </a:p>
        </p:txBody>
      </p:sp>
      <p:graphicFrame>
        <p:nvGraphicFramePr>
          <p:cNvPr id="5" name="Content Placeholder 2">
            <a:extLst>
              <a:ext uri="{FF2B5EF4-FFF2-40B4-BE49-F238E27FC236}">
                <a16:creationId xmlns:a16="http://schemas.microsoft.com/office/drawing/2014/main" id="{8BEDDA70-21E2-A19E-0CDB-244CF8DB09BA}"/>
              </a:ext>
            </a:extLst>
          </p:cNvPr>
          <p:cNvGraphicFramePr>
            <a:graphicFrameLocks noGrp="1"/>
          </p:cNvGraphicFramePr>
          <p:nvPr>
            <p:ph idx="1"/>
            <p:extLst>
              <p:ext uri="{D42A27DB-BD31-4B8C-83A1-F6EECF244321}">
                <p14:modId xmlns:p14="http://schemas.microsoft.com/office/powerpoint/2010/main" val="1058377444"/>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11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8E337D80-6C9F-B024-C792-1C822238ACE6}"/>
              </a:ext>
            </a:extLst>
          </p:cNvPr>
          <p:cNvSpPr>
            <a:spLocks noGrp="1"/>
          </p:cNvSpPr>
          <p:nvPr>
            <p:ph type="title"/>
          </p:nvPr>
        </p:nvSpPr>
        <p:spPr>
          <a:xfrm>
            <a:off x="1066800" y="642594"/>
            <a:ext cx="10058400" cy="1371600"/>
          </a:xfrm>
        </p:spPr>
        <p:txBody>
          <a:bodyPr>
            <a:normAutofit/>
          </a:bodyPr>
          <a:lstStyle/>
          <a:p>
            <a:pPr algn="ctr"/>
            <a:r>
              <a:rPr lang="en-US"/>
              <a:t>Scope</a:t>
            </a:r>
          </a:p>
        </p:txBody>
      </p:sp>
      <p:graphicFrame>
        <p:nvGraphicFramePr>
          <p:cNvPr id="5" name="Content Placeholder 2">
            <a:extLst>
              <a:ext uri="{FF2B5EF4-FFF2-40B4-BE49-F238E27FC236}">
                <a16:creationId xmlns:a16="http://schemas.microsoft.com/office/drawing/2014/main" id="{BE48D93E-5445-8FC2-16F5-B60EC4E3FE4E}"/>
              </a:ext>
            </a:extLst>
          </p:cNvPr>
          <p:cNvGraphicFramePr>
            <a:graphicFrameLocks noGrp="1"/>
          </p:cNvGraphicFramePr>
          <p:nvPr>
            <p:ph idx="1"/>
            <p:extLst>
              <p:ext uri="{D42A27DB-BD31-4B8C-83A1-F6EECF244321}">
                <p14:modId xmlns:p14="http://schemas.microsoft.com/office/powerpoint/2010/main" val="4102689663"/>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550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C75F3F2A-14DC-B74E-A8C8-B14E55C648AF}"/>
              </a:ext>
            </a:extLst>
          </p:cNvPr>
          <p:cNvSpPr>
            <a:spLocks noGrp="1"/>
          </p:cNvSpPr>
          <p:nvPr>
            <p:ph type="title"/>
          </p:nvPr>
        </p:nvSpPr>
        <p:spPr>
          <a:xfrm>
            <a:off x="1066800" y="642594"/>
            <a:ext cx="10058400" cy="1371600"/>
          </a:xfrm>
        </p:spPr>
        <p:txBody>
          <a:bodyPr>
            <a:normAutofit/>
          </a:bodyPr>
          <a:lstStyle/>
          <a:p>
            <a:pPr algn="ctr"/>
            <a:r>
              <a:rPr lang="en-US"/>
              <a:t>Key Components</a:t>
            </a:r>
          </a:p>
        </p:txBody>
      </p:sp>
      <p:graphicFrame>
        <p:nvGraphicFramePr>
          <p:cNvPr id="5" name="Content Placeholder 2">
            <a:extLst>
              <a:ext uri="{FF2B5EF4-FFF2-40B4-BE49-F238E27FC236}">
                <a16:creationId xmlns:a16="http://schemas.microsoft.com/office/drawing/2014/main" id="{F12365E8-2910-9ABD-F420-9FE589A6893D}"/>
              </a:ext>
            </a:extLst>
          </p:cNvPr>
          <p:cNvGraphicFramePr>
            <a:graphicFrameLocks noGrp="1"/>
          </p:cNvGraphicFramePr>
          <p:nvPr>
            <p:ph idx="1"/>
            <p:extLst>
              <p:ext uri="{D42A27DB-BD31-4B8C-83A1-F6EECF244321}">
                <p14:modId xmlns:p14="http://schemas.microsoft.com/office/powerpoint/2010/main" val="3124724987"/>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90148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2AD6B69-E0A0-476D-9EE1-6B69F04C5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BE10A1-AD5F-4AB3-8A94-41D62B494A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w="6350" cap="flat" cmpd="sng" algn="ctr">
            <a:noFill/>
            <a:prstDash val="solid"/>
          </a:ln>
          <a:effectLst>
            <a:softEdge rad="0"/>
          </a:effectLst>
        </p:spPr>
        <p:txBody>
          <a:bodyPr/>
          <a:lstStyle/>
          <a:p>
            <a:endParaRPr lang="en-US"/>
          </a:p>
        </p:txBody>
      </p:sp>
      <p:sp>
        <p:nvSpPr>
          <p:cNvPr id="2" name="Title 1">
            <a:extLst>
              <a:ext uri="{FF2B5EF4-FFF2-40B4-BE49-F238E27FC236}">
                <a16:creationId xmlns:a16="http://schemas.microsoft.com/office/drawing/2014/main" id="{FED533EA-151C-58D7-A411-75AA9D3CF76E}"/>
              </a:ext>
            </a:extLst>
          </p:cNvPr>
          <p:cNvSpPr>
            <a:spLocks noGrp="1"/>
          </p:cNvSpPr>
          <p:nvPr>
            <p:ph type="title"/>
          </p:nvPr>
        </p:nvSpPr>
        <p:spPr>
          <a:xfrm>
            <a:off x="573409" y="559477"/>
            <a:ext cx="3765200" cy="5709931"/>
          </a:xfrm>
        </p:spPr>
        <p:txBody>
          <a:bodyPr>
            <a:normAutofit/>
          </a:bodyPr>
          <a:lstStyle/>
          <a:p>
            <a:pPr algn="ctr"/>
            <a:r>
              <a:rPr lang="en-US"/>
              <a:t>Narrowing Down Choices</a:t>
            </a:r>
          </a:p>
        </p:txBody>
      </p:sp>
      <p:sp>
        <p:nvSpPr>
          <p:cNvPr id="17" name="Rectangle 16">
            <a:extLst>
              <a:ext uri="{FF2B5EF4-FFF2-40B4-BE49-F238E27FC236}">
                <a16:creationId xmlns:a16="http://schemas.microsoft.com/office/drawing/2014/main" id="{5684BFFE-6A90-4311-ACD5-B34177D464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4122323" cy="6108192"/>
          </a:xfrm>
          <a:prstGeom prst="rect">
            <a:avLst/>
          </a:prstGeom>
          <a:noFill/>
          <a:ln w="6350" cap="sq" cmpd="sng" algn="ctr">
            <a:solidFill>
              <a:schemeClr val="tx1">
                <a:lumMod val="75000"/>
                <a:lumOff val="25000"/>
              </a:schemeClr>
            </a:solidFill>
            <a:prstDash val="solid"/>
            <a:miter lim="800000"/>
          </a:ln>
          <a:effectLst/>
        </p:spPr>
        <p:txBody>
          <a:bodyPr/>
          <a:lstStyle/>
          <a:p>
            <a:endParaRPr lang="en-US"/>
          </a:p>
        </p:txBody>
      </p:sp>
      <p:graphicFrame>
        <p:nvGraphicFramePr>
          <p:cNvPr id="18" name="Content Placeholder 2">
            <a:extLst>
              <a:ext uri="{FF2B5EF4-FFF2-40B4-BE49-F238E27FC236}">
                <a16:creationId xmlns:a16="http://schemas.microsoft.com/office/drawing/2014/main" id="{E45EF32F-01BC-7DC3-CEF2-2851A12A6787}"/>
              </a:ext>
            </a:extLst>
          </p:cNvPr>
          <p:cNvGraphicFramePr>
            <a:graphicFrameLocks noGrp="1"/>
          </p:cNvGraphicFramePr>
          <p:nvPr>
            <p:ph idx="1"/>
            <p:extLst>
              <p:ext uri="{D42A27DB-BD31-4B8C-83A1-F6EECF244321}">
                <p14:modId xmlns:p14="http://schemas.microsoft.com/office/powerpoint/2010/main" val="3098540314"/>
              </p:ext>
            </p:extLst>
          </p:nvPr>
        </p:nvGraphicFramePr>
        <p:xfrm>
          <a:off x="5478124" y="800947"/>
          <a:ext cx="5906181" cy="52307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65091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B72A9B-FD82-4F09-BF1E-D39311D3A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D39B371-6E4E-4070-AB4E-4D788405A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11722608"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B937DAED-8BFE-4563-BB45-B5E554D70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txBody>
          <a:bodyPr/>
          <a:lstStyle/>
          <a:p>
            <a:endParaRPr lang="en-US"/>
          </a:p>
        </p:txBody>
      </p:sp>
      <p:sp>
        <p:nvSpPr>
          <p:cNvPr id="2" name="Title 1">
            <a:extLst>
              <a:ext uri="{FF2B5EF4-FFF2-40B4-BE49-F238E27FC236}">
                <a16:creationId xmlns:a16="http://schemas.microsoft.com/office/drawing/2014/main" id="{1EFD3778-C4C3-D8A5-2370-4536BBB20985}"/>
              </a:ext>
            </a:extLst>
          </p:cNvPr>
          <p:cNvSpPr>
            <a:spLocks noGrp="1"/>
          </p:cNvSpPr>
          <p:nvPr>
            <p:ph type="title"/>
          </p:nvPr>
        </p:nvSpPr>
        <p:spPr>
          <a:xfrm>
            <a:off x="1066800" y="642594"/>
            <a:ext cx="10058400" cy="1371600"/>
          </a:xfrm>
        </p:spPr>
        <p:txBody>
          <a:bodyPr>
            <a:normAutofit/>
          </a:bodyPr>
          <a:lstStyle/>
          <a:p>
            <a:pPr algn="ctr"/>
            <a:r>
              <a:rPr lang="en-US"/>
              <a:t>Decision-Making Process</a:t>
            </a:r>
          </a:p>
        </p:txBody>
      </p:sp>
      <p:graphicFrame>
        <p:nvGraphicFramePr>
          <p:cNvPr id="5" name="Content Placeholder 2">
            <a:extLst>
              <a:ext uri="{FF2B5EF4-FFF2-40B4-BE49-F238E27FC236}">
                <a16:creationId xmlns:a16="http://schemas.microsoft.com/office/drawing/2014/main" id="{DBCEDF20-6C96-BC37-FA12-B78C1349FA9E}"/>
              </a:ext>
            </a:extLst>
          </p:cNvPr>
          <p:cNvGraphicFramePr>
            <a:graphicFrameLocks noGrp="1"/>
          </p:cNvGraphicFramePr>
          <p:nvPr>
            <p:ph idx="1"/>
            <p:extLst>
              <p:ext uri="{D42A27DB-BD31-4B8C-83A1-F6EECF244321}">
                <p14:modId xmlns:p14="http://schemas.microsoft.com/office/powerpoint/2010/main" val="2283226078"/>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70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Custom 8">
      <a:dk1>
        <a:sysClr val="windowText" lastClr="000000"/>
      </a:dk1>
      <a:lt1>
        <a:sysClr val="window" lastClr="FFFFFF"/>
      </a:lt1>
      <a:dk2>
        <a:srgbClr val="696464"/>
      </a:dk2>
      <a:lt2>
        <a:srgbClr val="E9E5DC"/>
      </a:lt2>
      <a:accent1>
        <a:srgbClr val="96A9A9"/>
      </a:accent1>
      <a:accent2>
        <a:srgbClr val="CB581F"/>
      </a:accent2>
      <a:accent3>
        <a:srgbClr val="A28E6A"/>
      </a:accent3>
      <a:accent4>
        <a:srgbClr val="956251"/>
      </a:accent4>
      <a:accent5>
        <a:srgbClr val="918485"/>
      </a:accent5>
      <a:accent6>
        <a:srgbClr val="855D5D"/>
      </a:accent6>
      <a:hlink>
        <a:srgbClr val="D0690C"/>
      </a:hlink>
      <a:folHlink>
        <a:srgbClr val="9696A0"/>
      </a:folHlink>
    </a:clrScheme>
    <a:fontScheme name="Savon">
      <a:maj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aramond"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47788948CDD7C458958AA2E0E800F41" ma:contentTypeVersion="5" ma:contentTypeDescription="Create a new document." ma:contentTypeScope="" ma:versionID="bfa8757c4acd646155290f04e50bc724">
  <xsd:schema xmlns:xsd="http://www.w3.org/2001/XMLSchema" xmlns:xs="http://www.w3.org/2001/XMLSchema" xmlns:p="http://schemas.microsoft.com/office/2006/metadata/properties" xmlns:ns3="33864c01-6b89-4fe2-8905-158ca9e6e1c8" targetNamespace="http://schemas.microsoft.com/office/2006/metadata/properties" ma:root="true" ma:fieldsID="613f85f6c063732d68c6e3a86c793f1b" ns3:_="">
    <xsd:import namespace="33864c01-6b89-4fe2-8905-158ca9e6e1c8"/>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864c01-6b89-4fe2-8905-158ca9e6e1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3864c01-6b89-4fe2-8905-158ca9e6e1c8" xsi:nil="true"/>
  </documentManagement>
</p:properties>
</file>

<file path=customXml/itemProps1.xml><?xml version="1.0" encoding="utf-8"?>
<ds:datastoreItem xmlns:ds="http://schemas.openxmlformats.org/officeDocument/2006/customXml" ds:itemID="{31BB1A15-949B-41E5-9BF5-EAE51CD1C4D1}">
  <ds:schemaRefs>
    <ds:schemaRef ds:uri="http://schemas.microsoft.com/sharepoint/v3/contenttype/forms"/>
  </ds:schemaRefs>
</ds:datastoreItem>
</file>

<file path=customXml/itemProps2.xml><?xml version="1.0" encoding="utf-8"?>
<ds:datastoreItem xmlns:ds="http://schemas.openxmlformats.org/officeDocument/2006/customXml" ds:itemID="{54C4ED8A-2867-499F-915A-0622B6894BF8}">
  <ds:schemaRefs>
    <ds:schemaRef ds:uri="33864c01-6b89-4fe2-8905-158ca9e6e1c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A7EBBF-D9C3-4DC8-9547-41A0BBFDEE2C}">
  <ds:schemaRefs>
    <ds:schemaRef ds:uri="33864c01-6b89-4fe2-8905-158ca9e6e1c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SavonVTI</vt:lpstr>
      <vt:lpstr>Future Stem survey</vt:lpstr>
      <vt:lpstr>Development Team</vt:lpstr>
      <vt:lpstr>Roles</vt:lpstr>
      <vt:lpstr>Introduction</vt:lpstr>
      <vt:lpstr>Survey Scope Definition</vt:lpstr>
      <vt:lpstr>Scope</vt:lpstr>
      <vt:lpstr>Key Components</vt:lpstr>
      <vt:lpstr>Narrowing Down Choices</vt:lpstr>
      <vt:lpstr>Decision-Making Process</vt:lpstr>
      <vt:lpstr>Development Process</vt:lpstr>
      <vt:lpstr>PowerPoint Presentation</vt:lpstr>
      <vt:lpstr>Expected Outcome</vt:lpstr>
      <vt:lpstr>Survey</vt:lpstr>
      <vt:lpstr>Dashboard Design</vt:lpstr>
      <vt:lpstr>Data Process Diagram</vt:lpstr>
      <vt:lpstr>Survey Design</vt:lpstr>
      <vt:lpstr>Testing Survey</vt:lpstr>
      <vt:lpstr>Website Construction Overview</vt:lpstr>
      <vt:lpstr>Website Construction Overview</vt:lpstr>
      <vt:lpstr>Website</vt:lpstr>
      <vt:lpstr>Vulnerabilities Detected</vt:lpstr>
      <vt:lpstr>Using GitHub and Office 365</vt:lpstr>
      <vt:lpstr>What Was Learned and Why AWS? </vt:lpstr>
      <vt:lpstr>What We Have Learned </vt:lpstr>
      <vt:lpstr>What We Have Learned </vt:lpstr>
      <vt:lpstr>Shocking? Yes, it is!!</vt:lpstr>
      <vt:lpstr>Enhancement of Implementation</vt:lpstr>
      <vt:lpstr>Some Insights</vt:lpstr>
      <vt:lpstr>Future Implementations…</vt:lpstr>
      <vt:lpstr>Survey 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Future Stem survey</dc:title>
  <dc:creator>Valery Pena</dc:creator>
  <cp:revision>4</cp:revision>
  <dcterms:created xsi:type="dcterms:W3CDTF">2024-05-22T17:14:36Z</dcterms:created>
  <dcterms:modified xsi:type="dcterms:W3CDTF">2024-05-24T17:51:20Z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0x010100A47788948CDD7C458958AA2E0E800F41</vt:lpwstr>
  </property>
</Properties>
</file>