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5FB0-07DE-08D7-3543-83F3000B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EB7E9-17C8-8B56-9DA7-B7255BD6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ED4-7FA1-0798-D0A9-3B81C5B7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785A-18A7-4710-8D67-E69FFD85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2BAE-8FA3-41B3-D880-F3B56026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CB31-F130-1D01-B642-22E92CAE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8816-03D7-EB4B-929F-826B003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73AD-0488-D454-845A-673EF86C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B19-F6D3-2EC5-DE54-6577DAE9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33DD-78CE-AF53-9336-D7142C5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F834D-5184-A559-8739-101C71B9B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35C91-305B-C1E3-F790-544808A2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F90B-D16A-F802-AF8C-EA9C9ADF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A765-6699-5D41-A41B-FB88A707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C6E5-6D13-748E-A953-97917EA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F2D8-3E9F-2A84-73C8-9ECDD53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0907-3BA7-1233-7DEF-6AC3177B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EE87-8D2F-DFC0-513E-19B3CE6D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8A0D-88A1-217B-576B-B99D638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A7D0-BB28-6715-275D-74FC1CA5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067F-3F79-217A-07FC-100A4206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33A2-16FD-F5C6-C9DF-E77921EB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F768-BA54-8F88-9133-ED419D75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57D6-983D-A018-B2BB-96306A84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554D-09B6-9B2B-D34F-354F6677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A64-9518-BEA3-8315-E46896C7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81A5-1F39-919A-A3BA-B222D6E5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CFCC3-3511-1B50-D5DD-6BC655E6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08A6-0B91-5520-BFB0-C58E77C6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865F4-4E4B-E5C9-0E48-33B5751D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565C-FB89-8B0A-6C13-804858A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3E54-F96A-6CB3-531C-381DF037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5AC63-DE22-6601-848D-F5C0CDD8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75771-17DF-35B0-2ADF-69603DD5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B3833-28D5-8F9E-460B-1989A773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9C3E-1BA9-D92C-5528-3418FCCA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2CC1F-6D93-686D-78AC-B502DAB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8CD68-B948-D7EF-EAB9-11CDD9F3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326D9-8A4B-7160-7C43-7919C311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3775-B2AC-9F5A-BC84-9F6F3E4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FAA36-AE52-8291-805D-C8949D2D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291E-5EA4-1F75-F961-CADB6517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EB30-A3A3-61E1-6702-BFE47014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10756-307B-BF8A-F3D3-D4BB63D5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4BA78-EC98-CFB0-DE52-BDA2511A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AF-2BA6-8969-6E95-9E863F6D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14E3-FCFC-1F63-9900-9A8FB90F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A9C1-66A2-44D4-F93B-4314E762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2618-CAB8-3804-D5A7-060A0B9C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4E7C-5B7E-F845-D449-DDBA93B9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5762E-BD42-B3A8-4B07-6A73201F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8D3D-47CC-3859-03A5-3F0DE31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8968-BC2F-8977-4F3C-93A4DCF1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6DE60-1202-1422-9905-931535867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11BD-8C26-D716-39EB-61265C14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142B-28AB-4BE3-B8E6-97ED9F2F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28FC4-B4CD-086B-8A7E-BF47D459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024DC-E2B8-33CC-74D3-F50ED915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0BCE9-4EAD-16FB-E788-8BDC0D15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A1D63-ED49-9831-974C-E94C226F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581D-15B7-0D03-B200-E8A8A891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544C-F1C2-40CD-9701-99882B2B5E7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0D0D-97D4-AA06-87D4-F5A04968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1EC3-CE08-AB81-F765-5C6D0CEB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B81C-4CFA-40B9-ABAE-2D2FEF31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8145-6516-C2B1-0B05-482A6F41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398"/>
            <a:ext cx="9144000" cy="2544762"/>
          </a:xfrm>
        </p:spPr>
        <p:txBody>
          <a:bodyPr>
            <a:normAutofit/>
          </a:bodyPr>
          <a:lstStyle/>
          <a:p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Welcome to</a:t>
            </a:r>
            <a:b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MERN STACK!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4172-8345-A0DE-050D-E53F9AF0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160"/>
            <a:ext cx="9144000" cy="87376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+mj-lt"/>
              </a:rPr>
              <a:t>Week-1, Day-1</a:t>
            </a:r>
          </a:p>
        </p:txBody>
      </p:sp>
    </p:spTree>
    <p:extLst>
      <p:ext uri="{BB962C8B-B14F-4D97-AF65-F5344CB8AC3E}">
        <p14:creationId xmlns:p14="http://schemas.microsoft.com/office/powerpoint/2010/main" val="213778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5029-A51D-F252-802D-A44812C5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HOUSEKEEPING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40EE-0248-9A96-4884-5B945393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610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CD5-77DD-3F5E-DA91-B5B68C62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Where are we headed 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0737-461D-925F-ABEE-81FDB744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362013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 context: What is </a:t>
            </a:r>
            <a:r>
              <a:rPr lang="en-US" dirty="0" err="1"/>
              <a:t>Mern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JS Refreshing: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Data types (string, number, </a:t>
            </a:r>
            <a:r>
              <a:rPr lang="en-US" sz="2800" dirty="0" err="1"/>
              <a:t>boolean</a:t>
            </a:r>
            <a:r>
              <a:rPr lang="en-US" sz="2800" dirty="0"/>
              <a:t>, null, undefined);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Structures (objects, arrays);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ES6 vs ES5 syntax;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Destructuring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Functions/Arrow Functions;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AD08-4A04-2B25-5E72-DB7B356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8037"/>
            <a:ext cx="10515600" cy="1325563"/>
          </a:xfrm>
        </p:spPr>
        <p:txBody>
          <a:bodyPr/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What is MERN?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6542B-5C8C-9FEC-0954-AB3E1E6E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34" y="1270239"/>
            <a:ext cx="7302731" cy="5257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3C91-1ECF-3B62-E371-10003309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086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Welcome to MERN STACK!</vt:lpstr>
      <vt:lpstr>HOUSEKEEPING</vt:lpstr>
      <vt:lpstr>Where are we headed to?</vt:lpstr>
      <vt:lpstr>What is MERN?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MERN STACK!</dc:title>
  <dc:creator>emanuelalaci6@gmail.com</dc:creator>
  <cp:lastModifiedBy>emanuelalaci6@gmail.com</cp:lastModifiedBy>
  <cp:revision>13</cp:revision>
  <dcterms:created xsi:type="dcterms:W3CDTF">2022-07-26T00:46:31Z</dcterms:created>
  <dcterms:modified xsi:type="dcterms:W3CDTF">2022-07-27T16:48:34Z</dcterms:modified>
</cp:coreProperties>
</file>