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</p:sldMasterIdLst>
  <p:notesMasterIdLst>
    <p:notesMasterId r:id="rId6"/>
  </p:notesMasterIdLst>
  <p:sldIdLst>
    <p:sldId id="307" r:id="rId4"/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12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753600" cy="5486400"/>
  <p:notesSz cx="54864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720" y="2567207"/>
            <a:ext cx="12474824" cy="17714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439" y="4682952"/>
            <a:ext cx="10273384" cy="2111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2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0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54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0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5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0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3813" y="7659535"/>
            <a:ext cx="3424461" cy="439983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4390" y="7659535"/>
            <a:ext cx="4647483" cy="4399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7989" y="7659535"/>
            <a:ext cx="3424461" cy="439983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720" y="2567207"/>
            <a:ext cx="12474824" cy="17714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439" y="4682952"/>
            <a:ext cx="10273384" cy="2111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2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0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54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0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5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0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3813" y="7659535"/>
            <a:ext cx="3424461" cy="439983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14390" y="7659535"/>
            <a:ext cx="4647483" cy="4399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7989" y="7659535"/>
            <a:ext cx="3424461" cy="439983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74" y="0"/>
            <a:ext cx="732285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74" y="0"/>
            <a:ext cx="732285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(16:9)</PresentationFormat>
  <Paragraphs>0</Paragraphs>
  <Slides>52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Arial</vt:lpstr>
      <vt:lpstr>SimSun</vt:lpstr>
      <vt:lpstr>Wingdings</vt:lpstr>
      <vt:lpstr>Microsoft YaHei</vt:lpstr>
      <vt:lpstr>Arial Unicode MS</vt:lpstr>
      <vt:lpstr>Calibri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Dell</cp:lastModifiedBy>
  <cp:revision>3</cp:revision>
  <dcterms:created xsi:type="dcterms:W3CDTF">2023-10-20T07:14:00Z</dcterms:created>
  <dcterms:modified xsi:type="dcterms:W3CDTF">2023-10-20T07:17:20Z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D2904B11837B469E83B000F9D5098606_12</vt:lpwstr>
  </property>
  <property fmtid="{D5CDD505-2E9C-101B-9397-08002B2CF9AE}" pid="3" name="KSOProductBuildVer">
    <vt:lpwstr>1033-12.2.0.13266</vt:lpwstr>
  </property>
</Properties>
</file>