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5" r:id="rId12"/>
    <p:sldId id="267" r:id="rId13"/>
    <p:sldId id="264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3 SAT to 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Reduction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495" y="-635"/>
            <a:ext cx="12168505" cy="6845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050" y="0"/>
            <a:ext cx="12173585" cy="6813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40" y="0"/>
            <a:ext cx="12189460" cy="675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l="2672" r="2557"/>
          <a:stretch>
            <a:fillRect/>
          </a:stretch>
        </p:blipFill>
        <p:spPr>
          <a:xfrm>
            <a:off x="325755" y="-184150"/>
            <a:ext cx="11554460" cy="7041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7470" y="-635"/>
            <a:ext cx="12114530" cy="67741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0175" y="0"/>
            <a:ext cx="120624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3985"/>
            <a:ext cx="12245975" cy="4406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r="1908"/>
          <a:stretch>
            <a:fillRect/>
          </a:stretch>
        </p:blipFill>
        <p:spPr>
          <a:xfrm>
            <a:off x="0" y="0"/>
            <a:ext cx="12297410" cy="6816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27000" y="0"/>
            <a:ext cx="12319000" cy="68630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1988800" cy="52400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060555" cy="68065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903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rcRect b="28933"/>
          <a:stretch>
            <a:fillRect/>
          </a:stretch>
        </p:blipFill>
        <p:spPr>
          <a:xfrm>
            <a:off x="0" y="0"/>
            <a:ext cx="12192635" cy="4874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8255"/>
            <a:ext cx="12192000" cy="68649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WPS Presentation</Application>
  <PresentationFormat>Widescreen</PresentationFormat>
  <Paragraphs>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Muhammad Minhal Raza</cp:lastModifiedBy>
  <cp:revision>2</cp:revision>
  <dcterms:created xsi:type="dcterms:W3CDTF">2024-12-04T10:04:00Z</dcterms:created>
  <dcterms:modified xsi:type="dcterms:W3CDTF">2024-12-05T05:05:55Z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5458510A7F6346DBB8A09033B00EE057_11</vt:lpwstr>
  </property>
  <property fmtid="{D5CDD505-2E9C-101B-9397-08002B2CF9AE}" pid="3" name="KSOProductBuildVer">
    <vt:lpwstr>1033-12.2.0.18911</vt:lpwstr>
  </property>
</Properties>
</file>