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A81C-4EAE-6033-EE0D-CA4D2CCD2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7655-FA8B-42FB-B4D1-B8EA91548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E6F7-7593-CC34-EB76-695E3D21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9639-3CB8-EF58-BB51-C898D59A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DD88-E10D-D5B5-3B1A-45792EC6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6016-12E7-CBFF-1F9F-3DC2E63C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715F9-79D0-729F-2B96-38C0B5C8F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D741-C8CE-C868-1B31-FDD55670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FB70-3E19-0C2F-B776-951A148C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2E62-B1A3-19AA-21E0-4326FE18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C0990-255F-43B5-E6A6-1F69ABBE2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FB4D4-4459-1D07-0D4E-53CD156A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187D-6A19-07A4-6D4B-6304E3DF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D653-15B9-6650-C2C8-9B65F44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3B47-E1C3-22BA-61DE-CE55493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8084-1288-718E-995B-51924D79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FB23-2046-D0CA-4AE7-C793DE45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973B9-5A31-6992-7106-2268867C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C9A0-8A5D-7A3E-04FF-AA0C1611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D052C-8448-4785-80E9-9C7DDC61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5F10-B6AF-3DAE-9E8D-5075ABE9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530C-7D6F-4517-B047-1C79A0D5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BAC4-6BB3-F471-1F82-0C375F48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8D8A-BE60-F82D-A693-9C1BE7F5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5D7D-85C8-12E6-304C-DB186E24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F39B-36A3-49A6-5BCA-FF12514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0F00-5A30-3C42-1C2A-EBD5C3589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6E9D-B38B-896B-27F3-F879D3F69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0495-6DE2-D9DC-D170-4C6E4270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1DF6C-723C-11EC-8D0A-CA9339E3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3982-D232-F419-9872-8C24BDDD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B110-00BA-F64B-B57D-D600A129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0458-CFE1-0533-B0D7-EC79859B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C8927-B78F-A0D1-865F-D2A6C6B48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EE812-01D6-F343-5477-E8C5D8EFE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4FBE1-D1C5-44DE-3C00-A953D51F1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3545A-B17D-6366-893C-51C4C909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98580-D87D-29D1-5F85-D849E42D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B0764-8587-034E-7750-1C4ADC4C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5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3ADD-C0D0-39E2-F683-8F1641DB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A99FE-C8A2-CEF3-3DCD-F3AB156A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FD6DA-C51E-BCFD-21A2-CB6E4B9C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63836-7B11-33DF-6940-B2A282C2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7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F9583-625A-5809-911D-AC25DB32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0EFB-F18E-8272-1DB2-F848853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28356-6673-7C25-92CE-A88E759F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54B2-578B-AA53-1ED3-18FD3196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26FB-DC20-ECBE-8B62-35938EF8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8E5C5-A396-D5C9-5145-5830F8359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70EA1-3380-7AEE-8FBD-E477B0BB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BC015-DC23-9F94-8645-71FF21D0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16B2C-0239-446E-D59A-45D384EC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CFA0-9EA2-7DB3-5B42-707B7AAC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08912-61C4-E999-D656-CD74C0DBC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0311-B2EF-F8A6-BB90-5CB4A76B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C9E04-B2D8-8ADD-1CFC-5C422FF6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DAB8-72BF-FA10-DA25-9F324DD9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C8A8-44F3-75AE-60FC-1FE41E63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6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2C070-65FC-BDDB-F51D-0EDB4B13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4512-8CEA-6085-2A6F-F2E34D22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94FB-13F4-C12F-F54C-223B3B22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A24D-A040-463B-A937-1729DB33E4E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020C-AD9C-B568-0967-7C07775C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FA79-7E0A-3768-33A6-995E03DE2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1671-26F3-4457-8079-B020311C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2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669766-194F-AE20-2A8F-F8646D08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9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058A-6B35-D756-0275-69B1FFF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7087-3D72-3C47-10BA-842C933D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65C19-9749-D9EB-9E37-4360255F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346E-272F-F9B6-6499-0C3B22C5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46EF-0BAF-78E2-577E-B690A64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641D8-89CA-8848-5BB7-A3F3E5F7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8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22AA-38FE-061A-290F-3532EC00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A6F6-82B0-13A2-DA25-B5C51006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1F6A7-1419-58FA-8EB1-07B348F1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C4EB-B73E-A685-66EF-C0FCA4BD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74E4-36F9-653B-CEBE-1E71E50D9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FC040-C1CA-D79B-2356-53FFEC49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4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1E7E-BF1B-5EF4-269F-CE171893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383A-6190-8F79-09C5-FFD14FDE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E0D56-3F99-A824-0B7B-0B2E6383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3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2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C727-77B1-BEE1-9803-DC874B92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0585-AD20-90A0-A4A4-1B8009AF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A19BA-600D-F7E6-8A57-1FB209CA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68BD-A54B-5793-52B3-9B6768F3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C13F-DBC5-9E90-22E7-CB79EA68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0159E-7D54-2F0B-40C8-72E19ADC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4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4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EF84-4E8A-9816-CC27-11C95556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5370C-1DA2-AC41-4C32-21E6B760C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7619" cy="6858000"/>
          </a:xfrm>
        </p:spPr>
      </p:pic>
    </p:spTree>
    <p:extLst>
      <p:ext uri="{BB962C8B-B14F-4D97-AF65-F5344CB8AC3E}">
        <p14:creationId xmlns:p14="http://schemas.microsoft.com/office/powerpoint/2010/main" val="428051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Ali Fatmi</dc:creator>
  <cp:lastModifiedBy>Muhammad Ali Fatmi</cp:lastModifiedBy>
  <cp:revision>11</cp:revision>
  <dcterms:created xsi:type="dcterms:W3CDTF">2024-08-26T04:30:35Z</dcterms:created>
  <dcterms:modified xsi:type="dcterms:W3CDTF">2024-08-26T04:44:19Z</dcterms:modified>
</cp:coreProperties>
</file>