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321" r:id="rId3"/>
    <p:sldId id="370" r:id="rId4"/>
    <p:sldId id="303" r:id="rId5"/>
    <p:sldId id="300" r:id="rId6"/>
    <p:sldId id="301" r:id="rId7"/>
    <p:sldId id="373" r:id="rId8"/>
    <p:sldId id="374" r:id="rId9"/>
    <p:sldId id="375" r:id="rId10"/>
    <p:sldId id="376" r:id="rId11"/>
    <p:sldId id="377" r:id="rId12"/>
    <p:sldId id="378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2" r:id="rId21"/>
    <p:sldId id="311" r:id="rId22"/>
    <p:sldId id="313" r:id="rId23"/>
    <p:sldId id="314" r:id="rId24"/>
    <p:sldId id="371" r:id="rId25"/>
    <p:sldId id="372" r:id="rId26"/>
    <p:sldId id="379" r:id="rId27"/>
    <p:sldId id="380" r:id="rId28"/>
    <p:sldId id="349" r:id="rId29"/>
    <p:sldId id="340" r:id="rId30"/>
    <p:sldId id="35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51" r:id="rId39"/>
    <p:sldId id="352" r:id="rId40"/>
    <p:sldId id="353" r:id="rId41"/>
    <p:sldId id="365" r:id="rId42"/>
    <p:sldId id="354" r:id="rId43"/>
    <p:sldId id="363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4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66" r:id="rId64"/>
    <p:sldId id="367" r:id="rId65"/>
    <p:sldId id="368" r:id="rId66"/>
    <p:sldId id="36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>
        <p:scale>
          <a:sx n="74" d="100"/>
          <a:sy n="74" d="100"/>
        </p:scale>
        <p:origin x="4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0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95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95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5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7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B384-0B12-4AF4-8624-D6451CA369C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725" y="1944710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Book Antiqua" panose="02040602050305030304" pitchFamily="18" charset="0"/>
              </a:rPr>
              <a:t>Python for Physics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544" y="4416772"/>
            <a:ext cx="8915399" cy="2550698"/>
          </a:xfrm>
        </p:spPr>
        <p:txBody>
          <a:bodyPr>
            <a:noAutofit/>
          </a:bodyPr>
          <a:lstStyle/>
          <a:p>
            <a:endParaRPr lang="en-US" sz="2400" b="1" dirty="0" smtClean="0">
              <a:latin typeface="Book Antiqua" panose="02040602050305030304" pitchFamily="18" charset="0"/>
            </a:endParaRPr>
          </a:p>
          <a:p>
            <a:r>
              <a:rPr lang="en-US" sz="2400" b="1" dirty="0" err="1" smtClean="0">
                <a:latin typeface="Book Antiqua" panose="02040602050305030304" pitchFamily="18" charset="0"/>
              </a:rPr>
              <a:t>Rabia</a:t>
            </a:r>
            <a:r>
              <a:rPr lang="en-US" sz="2400" b="1" dirty="0" smtClean="0">
                <a:latin typeface="Book Antiqua" panose="02040602050305030304" pitchFamily="18" charset="0"/>
              </a:rPr>
              <a:t> </a:t>
            </a:r>
            <a:r>
              <a:rPr lang="en-US" sz="2400" b="1" dirty="0" err="1" smtClean="0">
                <a:latin typeface="Book Antiqua" panose="02040602050305030304" pitchFamily="18" charset="0"/>
              </a:rPr>
              <a:t>Tabassum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Assistant Professor </a:t>
            </a:r>
          </a:p>
          <a:p>
            <a:r>
              <a:rPr lang="en-US" sz="2400" b="1" dirty="0" smtClean="0">
                <a:latin typeface="Book Antiqua" panose="02040602050305030304" pitchFamily="18" charset="0"/>
              </a:rPr>
              <a:t> 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423930"/>
            <a:ext cx="10978666" cy="15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14" y="461962"/>
            <a:ext cx="5495279" cy="46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88" y="1879061"/>
            <a:ext cx="3600997" cy="49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7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671" y="3258355"/>
            <a:ext cx="7082624" cy="334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1" y="267169"/>
            <a:ext cx="7082624" cy="29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67" y="352156"/>
            <a:ext cx="7039847" cy="63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501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 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73" y="1450884"/>
            <a:ext cx="9878139" cy="4653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7" y="772732"/>
            <a:ext cx="98494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32" y="357590"/>
            <a:ext cx="8746880" cy="60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68" y="624110"/>
            <a:ext cx="8917749" cy="5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4" y="373173"/>
            <a:ext cx="10485207" cy="59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4" y="225916"/>
            <a:ext cx="9088058" cy="61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91" y="-1"/>
            <a:ext cx="9271046" cy="497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91" y="4971244"/>
            <a:ext cx="8240736" cy="16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685006"/>
            <a:ext cx="8915400" cy="543245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sz="8600" b="1" i="1" dirty="0" smtClean="0">
                <a:latin typeface="Book Antiqua" panose="02040602050305030304" pitchFamily="18" charset="0"/>
              </a:rPr>
              <a:t>Key topics Covered </a:t>
            </a:r>
          </a:p>
          <a:p>
            <a:pPr marL="0" lvl="0" indent="0">
              <a:buNone/>
            </a:pPr>
            <a:endParaRPr lang="en-US" sz="8600" b="1" i="1" dirty="0" smtClean="0">
              <a:latin typeface="Book Antiqua" panose="02040602050305030304" pitchFamily="18" charset="0"/>
            </a:endParaRPr>
          </a:p>
          <a:p>
            <a:pPr lvl="0"/>
            <a:r>
              <a:rPr lang="en-US" sz="6200" dirty="0" smtClean="0">
                <a:latin typeface="Book Antiqua" panose="02040602050305030304" pitchFamily="18" charset="0"/>
              </a:rPr>
              <a:t>Introduction </a:t>
            </a:r>
            <a:r>
              <a:rPr lang="en-US" sz="6200" dirty="0">
                <a:latin typeface="Book Antiqua" panose="02040602050305030304" pitchFamily="18" charset="0"/>
              </a:rPr>
              <a:t>to Jupiter Notebook .</a:t>
            </a:r>
          </a:p>
          <a:p>
            <a:pPr lvl="0"/>
            <a:r>
              <a:rPr lang="en-US" sz="6200" dirty="0">
                <a:latin typeface="Book Antiqua" panose="02040602050305030304" pitchFamily="18" charset="0"/>
              </a:rPr>
              <a:t>Introduction to Basics of Python.</a:t>
            </a:r>
          </a:p>
          <a:p>
            <a:pPr lvl="0"/>
            <a:r>
              <a:rPr lang="en-US" sz="6200" dirty="0">
                <a:latin typeface="Book Antiqua" panose="02040602050305030304" pitchFamily="18" charset="0"/>
              </a:rPr>
              <a:t>Python libraries ( </a:t>
            </a:r>
            <a:r>
              <a:rPr lang="en-US" sz="6200" dirty="0" err="1">
                <a:latin typeface="Book Antiqua" panose="02040602050305030304" pitchFamily="18" charset="0"/>
              </a:rPr>
              <a:t>Numpy</a:t>
            </a:r>
            <a:r>
              <a:rPr lang="en-US" sz="6200" dirty="0">
                <a:latin typeface="Book Antiqua" panose="02040602050305030304" pitchFamily="18" charset="0"/>
              </a:rPr>
              <a:t> and </a:t>
            </a:r>
            <a:r>
              <a:rPr lang="en-US" sz="6200" dirty="0" err="1">
                <a:latin typeface="Book Antiqua" panose="02040602050305030304" pitchFamily="18" charset="0"/>
              </a:rPr>
              <a:t>Matplotlib</a:t>
            </a:r>
            <a:r>
              <a:rPr lang="en-US" sz="6200" dirty="0">
                <a:latin typeface="Book Antiqua" panose="02040602050305030304" pitchFamily="18" charset="0"/>
              </a:rPr>
              <a:t>)</a:t>
            </a:r>
          </a:p>
          <a:p>
            <a:pPr lvl="0"/>
            <a:r>
              <a:rPr lang="en-US" sz="6200" dirty="0">
                <a:latin typeface="Book Antiqua" panose="02040602050305030304" pitchFamily="18" charset="0"/>
              </a:rPr>
              <a:t>Programming the main topics of Physics: </a:t>
            </a:r>
          </a:p>
          <a:p>
            <a:pPr lvl="3"/>
            <a:r>
              <a:rPr lang="en-US" sz="6200" dirty="0" smtClean="0">
                <a:latin typeface="Book Antiqua" panose="02040602050305030304" pitchFamily="18" charset="0"/>
              </a:rPr>
              <a:t>Vectors  </a:t>
            </a:r>
            <a:endParaRPr lang="en-US" sz="6200" dirty="0">
              <a:latin typeface="Book Antiqua" panose="02040602050305030304" pitchFamily="18" charset="0"/>
            </a:endParaRP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Motion  &amp; Free Fall Motion</a:t>
            </a: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Projectile motion</a:t>
            </a: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Simple Harmonic Motion &amp; Damped Oscillation</a:t>
            </a: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Circular Motion &amp;SHM</a:t>
            </a: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Wave Motion </a:t>
            </a: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Electrostatics Force and Field </a:t>
            </a:r>
          </a:p>
          <a:p>
            <a:pPr lvl="3"/>
            <a:r>
              <a:rPr lang="en-US" sz="6200" dirty="0">
                <a:latin typeface="Book Antiqua" panose="02040602050305030304" pitchFamily="18" charset="0"/>
              </a:rPr>
              <a:t>Gravitational Field 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2" y="624110"/>
            <a:ext cx="933337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63" y="263501"/>
            <a:ext cx="9313633" cy="40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63" y="4327301"/>
            <a:ext cx="6669714" cy="24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98" y="932189"/>
            <a:ext cx="6314472" cy="5045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243788"/>
            <a:ext cx="5175754" cy="31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69" y="53151"/>
            <a:ext cx="9972243" cy="5945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69" y="5914272"/>
            <a:ext cx="6840494" cy="8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97" y="798490"/>
            <a:ext cx="8181372" cy="46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3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61" y="528636"/>
            <a:ext cx="8646756" cy="61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534" y="146037"/>
            <a:ext cx="1053921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Book Antiqua" panose="02040602050305030304" pitchFamily="18" charset="0"/>
              </a:rPr>
              <a:t>Numerical Python, or "</a:t>
            </a:r>
            <a:r>
              <a:rPr lang="en-US" sz="44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44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“</a:t>
            </a:r>
          </a:p>
          <a:p>
            <a:r>
              <a:rPr lang="en-US" sz="4400" b="1" dirty="0">
                <a:latin typeface="Book Antiqua" panose="02040602050305030304" pitchFamily="18" charset="0"/>
              </a:rPr>
              <a:t/>
            </a:r>
            <a:br>
              <a:rPr lang="en-US" sz="4400" b="1" dirty="0">
                <a:latin typeface="Book Antiqua" panose="0204060205030503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Numerical Python, or "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" for short, is a foundational package on which many of the most common data science packages are built.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provides us with high performance multi-dimensional arrays which we can use as vectors or matrices.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key features of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ndarrays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: n-dimensional arrays of the same data type which are fast and space-efficient. There are a number of built-in methods for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ndarrays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which allow for rapid processing of data without using loops (e.g., compute the mean).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Broadcasting: a useful tool which defines implicit behavior between multi-dimensional arrays of different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Vectorization: enables numeric operations on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ndarrays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Input/Output: simplifies reading and writing of data from/to file.</a:t>
            </a:r>
            <a:endParaRPr lang="en-US" sz="2400" b="0" i="0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4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717" y="117251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  </a:t>
            </a:r>
            <a:r>
              <a:rPr lang="en-US" b="1" dirty="0" smtClean="0">
                <a:latin typeface="Book Antiqua" panose="02040602050305030304" pitchFamily="18" charset="0"/>
              </a:rPr>
              <a:t/>
            </a:r>
            <a:br>
              <a:rPr lang="en-US" b="1" dirty="0" smtClean="0">
                <a:latin typeface="Book Antiqua" panose="02040602050305030304" pitchFamily="18" charset="0"/>
              </a:rPr>
            </a:br>
            <a:r>
              <a:rPr lang="en-US" b="1" dirty="0" smtClean="0">
                <a:latin typeface="Book Antiqua" panose="02040602050305030304" pitchFamily="18" charset="0"/>
              </a:rPr>
              <a:t>Exploring  Data </a:t>
            </a:r>
            <a:r>
              <a:rPr lang="en-US" b="1" dirty="0">
                <a:latin typeface="Book Antiqua" panose="02040602050305030304" pitchFamily="18" charset="0"/>
              </a:rPr>
              <a:t>Visualization</a:t>
            </a:r>
            <a:br>
              <a:rPr lang="en-US" b="1" dirty="0">
                <a:latin typeface="Book Antiqua" panose="02040602050305030304" pitchFamily="18" charset="0"/>
              </a:rPr>
            </a:br>
            <a:endParaRPr 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66" y="90152"/>
            <a:ext cx="5509719" cy="138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40" y="2125765"/>
            <a:ext cx="7862821" cy="4616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913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350" y="207942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Book Antiqua" panose="02040602050305030304" pitchFamily="18" charset="0"/>
              </a:rPr>
              <a:t>Python for Physics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882" y="2440032"/>
            <a:ext cx="5292659" cy="128089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Book Antiqua" panose="02040602050305030304" pitchFamily="18" charset="0"/>
              </a:rPr>
              <a:t>Vectors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70" y="903947"/>
            <a:ext cx="10491430" cy="1543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Book Antiqua" panose="02040602050305030304" pitchFamily="18" charset="0"/>
              </a:rPr>
              <a:t>Python is a widely used general-purpose high level programming language, designed by Guido van Rossum in 1991</a:t>
            </a:r>
            <a:r>
              <a:rPr lang="en-US" sz="3200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68298" y="925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Book Antiqua" panose="02040602050305030304" pitchFamily="18" charset="0"/>
              </a:rPr>
              <a:t>What is Python </a:t>
            </a:r>
            <a:endParaRPr lang="en-US" sz="4800" dirty="0"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0570" y="2826127"/>
            <a:ext cx="102237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Python has several advantages over other programming languages. They are: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Code </a:t>
            </a:r>
            <a:r>
              <a:rPr lang="en-US" sz="3200" dirty="0">
                <a:latin typeface="Book Antiqua" panose="02040602050305030304" pitchFamily="18" charset="0"/>
              </a:rPr>
              <a:t>readability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Easy </a:t>
            </a:r>
            <a:r>
              <a:rPr lang="en-US" sz="3200" dirty="0">
                <a:latin typeface="Book Antiqua" panose="02040602050305030304" pitchFamily="18" charset="0"/>
              </a:rPr>
              <a:t>syntax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English </a:t>
            </a:r>
            <a:r>
              <a:rPr lang="en-US" sz="3200" dirty="0">
                <a:latin typeface="Book Antiqua" panose="02040602050305030304" pitchFamily="18" charset="0"/>
              </a:rPr>
              <a:t>like keywords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Concise </a:t>
            </a:r>
            <a:r>
              <a:rPr lang="en-US" sz="3200" dirty="0">
                <a:latin typeface="Book Antiqua" panose="02040602050305030304" pitchFamily="18" charset="0"/>
              </a:rPr>
              <a:t>programs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Automatic </a:t>
            </a:r>
            <a:r>
              <a:rPr lang="en-US" sz="3200" dirty="0">
                <a:latin typeface="Book Antiqua" panose="02040602050305030304" pitchFamily="18" charset="0"/>
              </a:rPr>
              <a:t>Memory languages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Free </a:t>
            </a:r>
            <a:r>
              <a:rPr lang="en-US" sz="3200" dirty="0">
                <a:latin typeface="Book Antiqua" panose="02040602050305030304" pitchFamily="18" charset="0"/>
              </a:rPr>
              <a:t>and open source software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1167" y="218483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latin typeface="Book Antiqua" panose="02040602050305030304" pitchFamily="18" charset="0"/>
              </a:rPr>
              <a:t>Why Python 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076588"/>
            <a:ext cx="3914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5193247"/>
            <a:ext cx="260826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166513"/>
            <a:ext cx="326231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00" y="5132720"/>
            <a:ext cx="4029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68526"/>
            <a:ext cx="34385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70271" y="263502"/>
            <a:ext cx="52926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 smtClean="0">
                <a:latin typeface="Book Antiqua" panose="02040602050305030304" pitchFamily="18" charset="0"/>
              </a:rPr>
              <a:t>Vectors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3181" y="821420"/>
            <a:ext cx="3649433" cy="28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27" y="242183"/>
            <a:ext cx="5390247" cy="332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50" y="1557183"/>
            <a:ext cx="7275562" cy="52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71" y="624109"/>
            <a:ext cx="9308695" cy="42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8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58" y="381335"/>
            <a:ext cx="8632982" cy="44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317" y="82834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Draw Two vectors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8" y="1645722"/>
            <a:ext cx="7747326" cy="4753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92" y="3106011"/>
            <a:ext cx="4095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0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108" y="37421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Resultant Vector </a:t>
            </a:r>
            <a:endParaRPr 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70" y="677866"/>
            <a:ext cx="7380668" cy="547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70" y="6101121"/>
            <a:ext cx="2230998" cy="6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8" y="2494766"/>
            <a:ext cx="5226733" cy="4181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5" y="34344"/>
            <a:ext cx="11812215" cy="245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31" y="2486830"/>
            <a:ext cx="6042281" cy="43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7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3" y="112962"/>
            <a:ext cx="10839718" cy="128089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Function for finding angle from X, Y , and Z axes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60" y="917334"/>
            <a:ext cx="7882425" cy="59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80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>
                <a:latin typeface="Book Antiqua" panose="02040602050305030304" pitchFamily="18" charset="0"/>
              </a:rPr>
              <a:t>Motion  &amp; Free Fall Motion</a:t>
            </a:r>
          </a:p>
        </p:txBody>
      </p:sp>
    </p:spTree>
    <p:extLst>
      <p:ext uri="{BB962C8B-B14F-4D97-AF65-F5344CB8AC3E}">
        <p14:creationId xmlns:p14="http://schemas.microsoft.com/office/powerpoint/2010/main" val="233866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76" y="289259"/>
            <a:ext cx="9811536" cy="61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42" y="2401394"/>
            <a:ext cx="3154250" cy="2095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4384522"/>
            <a:ext cx="4099038" cy="2098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01" y="4648102"/>
            <a:ext cx="5229225" cy="19621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6091" y="2168205"/>
            <a:ext cx="8911687" cy="1280890"/>
          </a:xfrm>
        </p:spPr>
        <p:txBody>
          <a:bodyPr/>
          <a:lstStyle/>
          <a:p>
            <a:r>
              <a:rPr lang="en-US" dirty="0" smtClean="0"/>
              <a:t>Python comparing with 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001" y="176953"/>
            <a:ext cx="10198169" cy="12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78" y="360608"/>
            <a:ext cx="8449815" cy="62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9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89" y="885891"/>
            <a:ext cx="8645782" cy="38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91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84" y="103031"/>
            <a:ext cx="3915051" cy="2058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2" y="2062385"/>
            <a:ext cx="6559573" cy="478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719360"/>
            <a:ext cx="4038600" cy="2686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912" y="3619635"/>
            <a:ext cx="4067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 smtClean="0">
                <a:latin typeface="Book Antiqua" panose="02040602050305030304" pitchFamily="18" charset="0"/>
              </a:rPr>
              <a:t>Projectile Motion 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22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49" y="28575"/>
            <a:ext cx="9801896" cy="227674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800" y="1583028"/>
            <a:ext cx="6742604" cy="52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0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78" y="406779"/>
            <a:ext cx="9777434" cy="55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9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36" y="401256"/>
            <a:ext cx="9064135" cy="57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5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50" y="283498"/>
            <a:ext cx="8419810" cy="65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60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1" y="0"/>
            <a:ext cx="6863801" cy="3914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65" y="2991789"/>
            <a:ext cx="5770583" cy="37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8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55" y="-1"/>
            <a:ext cx="8439486" cy="68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02" y="179233"/>
            <a:ext cx="10198169" cy="126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02" y="1725770"/>
            <a:ext cx="9930829" cy="4611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7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24" y="452638"/>
            <a:ext cx="9676788" cy="51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 smtClean="0">
                <a:latin typeface="Book Antiqua" panose="02040602050305030304" pitchFamily="18" charset="0"/>
              </a:rPr>
              <a:t>Waves and Oscillations  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85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" y="0"/>
            <a:ext cx="6642481" cy="3676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87" y="2640970"/>
            <a:ext cx="6838682" cy="42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" y="624110"/>
            <a:ext cx="6617941" cy="599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79" y="1667457"/>
            <a:ext cx="4713299" cy="32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8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4" y="161255"/>
            <a:ext cx="6837708" cy="648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3" y="1307138"/>
            <a:ext cx="5616969" cy="39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5" y="886496"/>
            <a:ext cx="8489725" cy="493475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1338" y="785968"/>
            <a:ext cx="5150104" cy="34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42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8" y="150253"/>
            <a:ext cx="5725389" cy="3966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32" y="2636448"/>
            <a:ext cx="5216421" cy="35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9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9" y="453168"/>
            <a:ext cx="7647891" cy="436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72" y="2634126"/>
            <a:ext cx="4919851" cy="33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3" y="256773"/>
            <a:ext cx="7242667" cy="5190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133600"/>
            <a:ext cx="4968562" cy="32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4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675445"/>
            <a:ext cx="6928834" cy="5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497" y="518653"/>
            <a:ext cx="8911687" cy="1280890"/>
          </a:xfrm>
        </p:spPr>
        <p:txBody>
          <a:bodyPr/>
          <a:lstStyle/>
          <a:p>
            <a:r>
              <a:rPr lang="en-US" b="1" i="1" dirty="0" smtClean="0"/>
              <a:t>Introduction to Jupiter Notebook</a:t>
            </a:r>
            <a:endParaRPr lang="en-US" b="1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878C08F-7418-4E2D-BEC8-9A1656F9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97" y="1799543"/>
            <a:ext cx="10529774" cy="37118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Notebook is an open-source web application that allows </a:t>
            </a:r>
            <a:r>
              <a:rPr lang="en-US" sz="2400" dirty="0" smtClean="0"/>
              <a:t>us </a:t>
            </a:r>
            <a:r>
              <a:rPr lang="en-US" sz="2400" dirty="0"/>
              <a:t>to create and share documents that contain live code, equations, visualizations and narrative </a:t>
            </a:r>
            <a:r>
              <a:rPr lang="en-US" sz="2400" dirty="0" smtClean="0"/>
              <a:t>text. Uses </a:t>
            </a:r>
            <a:r>
              <a:rPr lang="en-US" sz="2400" dirty="0"/>
              <a:t>include: data cleaning and transformation, numerical simulation, statistical modeling, data visualization, machine learning, and much more</a:t>
            </a:r>
            <a:r>
              <a:rPr lang="en-US" sz="2400" dirty="0" smtClean="0"/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da-DK" sz="2400" dirty="0"/>
              <a:t>A single document that combines explanations with executable code and its output — an ideal way to provide: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reproducible research results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documentation of processes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instructions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tutorials and training materials </a:t>
            </a:r>
            <a:r>
              <a:rPr lang="da-DK" sz="2400" dirty="0" smtClean="0"/>
              <a:t>of </a:t>
            </a:r>
            <a:r>
              <a:rPr lang="da-DK" sz="2400" dirty="0"/>
              <a:t>all shapes and </a:t>
            </a:r>
            <a:r>
              <a:rPr lang="da-DK" sz="2400" dirty="0" smtClean="0"/>
              <a:t>sizes</a:t>
            </a:r>
            <a:endParaRPr lang="da-DK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62" y="0"/>
            <a:ext cx="2320410" cy="16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3214546"/>
            <a:ext cx="5191125" cy="364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7" y="304799"/>
            <a:ext cx="7758330" cy="47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78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1" y="206397"/>
            <a:ext cx="7764640" cy="38762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7179" y="2880507"/>
            <a:ext cx="6384572" cy="32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7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1" y="455656"/>
            <a:ext cx="9064927" cy="602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89" y="3599199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9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 smtClean="0">
                <a:latin typeface="Book Antiqua" panose="02040602050305030304" pitchFamily="18" charset="0"/>
              </a:rPr>
              <a:t>Gravitational Force 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67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13" y="5176511"/>
            <a:ext cx="7268314" cy="825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13" y="6047388"/>
            <a:ext cx="4953000" cy="534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413" y="322777"/>
            <a:ext cx="9889364" cy="49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52" y="409307"/>
            <a:ext cx="9466435" cy="49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7" y="412124"/>
            <a:ext cx="8074299" cy="598867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3889" y="1905000"/>
            <a:ext cx="4818111" cy="321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2" y="1595705"/>
            <a:ext cx="7289665" cy="44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9" y="35908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ook Antiqua" panose="02040602050305030304" pitchFamily="18" charset="0"/>
              </a:rPr>
              <a:t>Markdown </a:t>
            </a:r>
            <a:endParaRPr lang="en-US" sz="4400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1529594"/>
            <a:ext cx="9036676" cy="3247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9" y="4891449"/>
            <a:ext cx="3743325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42" y="3073450"/>
            <a:ext cx="4258862" cy="36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54" y="94244"/>
            <a:ext cx="9737457" cy="67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3" y="115910"/>
            <a:ext cx="8439452" cy="533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55" y="2266815"/>
            <a:ext cx="6078729" cy="44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94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16963</TotalTime>
  <Words>259</Words>
  <Application>Microsoft Office PowerPoint</Application>
  <PresentationFormat>Widescreen</PresentationFormat>
  <Paragraphs>59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Book Antiqua</vt:lpstr>
      <vt:lpstr>Century Gothic</vt:lpstr>
      <vt:lpstr>Wingdings 3</vt:lpstr>
      <vt:lpstr>Wisp</vt:lpstr>
      <vt:lpstr>Python for Physics </vt:lpstr>
      <vt:lpstr>PowerPoint Presentation</vt:lpstr>
      <vt:lpstr>What is Python </vt:lpstr>
      <vt:lpstr>Python comparing with C</vt:lpstr>
      <vt:lpstr>PowerPoint Presentation</vt:lpstr>
      <vt:lpstr>Introduction to Jupiter Notebook</vt:lpstr>
      <vt:lpstr>Markdown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Python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Exploring  Data Visualization </vt:lpstr>
      <vt:lpstr>Python for Physics </vt:lpstr>
      <vt:lpstr>Vectors </vt:lpstr>
      <vt:lpstr>PowerPoint Presentation</vt:lpstr>
      <vt:lpstr>PowerPoint Presentation</vt:lpstr>
      <vt:lpstr>PowerPoint Presentation</vt:lpstr>
      <vt:lpstr>PowerPoint Presentation</vt:lpstr>
      <vt:lpstr>Draw Two vectors </vt:lpstr>
      <vt:lpstr>Resultant Vector </vt:lpstr>
      <vt:lpstr>PowerPoint Presentation</vt:lpstr>
      <vt:lpstr>Function for finding angle from X, Y , and Z axes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58</cp:revision>
  <dcterms:created xsi:type="dcterms:W3CDTF">2019-10-23T06:23:59Z</dcterms:created>
  <dcterms:modified xsi:type="dcterms:W3CDTF">2022-11-16T10:55:54Z</dcterms:modified>
</cp:coreProperties>
</file>