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E6AF0-41F9-4EE2-979A-F8BD59601190}"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830B3EA1-5132-4603-90DA-2F92E0EE4A34}">
      <dgm:prSet phldrT="[Text]"/>
      <dgm:spPr/>
      <dgm:t>
        <a:bodyPr/>
        <a:lstStyle/>
        <a:p>
          <a:r>
            <a:rPr lang="en-US" dirty="0"/>
            <a:t>Determine the purpose</a:t>
          </a:r>
        </a:p>
      </dgm:t>
    </dgm:pt>
    <dgm:pt modelId="{DEF84447-655A-4F4D-A678-13BCA660AAAB}" type="parTrans" cxnId="{1E190921-09EF-418C-8529-4CF782368859}">
      <dgm:prSet/>
      <dgm:spPr/>
      <dgm:t>
        <a:bodyPr/>
        <a:lstStyle/>
        <a:p>
          <a:endParaRPr lang="en-US"/>
        </a:p>
      </dgm:t>
    </dgm:pt>
    <dgm:pt modelId="{7C83513A-5E49-4F48-B10B-A7670EEED74A}" type="sibTrans" cxnId="{1E190921-09EF-418C-8529-4CF782368859}">
      <dgm:prSet/>
      <dgm:spPr/>
      <dgm:t>
        <a:bodyPr/>
        <a:lstStyle/>
        <a:p>
          <a:endParaRPr lang="en-US"/>
        </a:p>
      </dgm:t>
    </dgm:pt>
    <dgm:pt modelId="{E51AD18D-72CD-4AF6-8142-71B35904BC9C}">
      <dgm:prSet phldrT="[Text]"/>
      <dgm:spPr/>
      <dgm:t>
        <a:bodyPr/>
        <a:lstStyle/>
        <a:p>
          <a:r>
            <a:rPr lang="en-US" dirty="0"/>
            <a:t>To instruct, to motivate, to market and promote the software, to eliminate any tech anxiety experienced by the users, to develop positive attitude towards the software.</a:t>
          </a:r>
        </a:p>
      </dgm:t>
    </dgm:pt>
    <dgm:pt modelId="{B86B1D2C-7F58-4248-A62A-6D405B546D17}" type="parTrans" cxnId="{679A4428-9F1F-4AEA-A29B-287601585F32}">
      <dgm:prSet/>
      <dgm:spPr/>
      <dgm:t>
        <a:bodyPr/>
        <a:lstStyle/>
        <a:p>
          <a:endParaRPr lang="en-US"/>
        </a:p>
      </dgm:t>
    </dgm:pt>
    <dgm:pt modelId="{926297B4-CCD6-4F4A-99DE-F98B27C096AE}" type="sibTrans" cxnId="{679A4428-9F1F-4AEA-A29B-287601585F32}">
      <dgm:prSet/>
      <dgm:spPr/>
      <dgm:t>
        <a:bodyPr/>
        <a:lstStyle/>
        <a:p>
          <a:endParaRPr lang="en-US"/>
        </a:p>
      </dgm:t>
    </dgm:pt>
    <dgm:pt modelId="{9D9E84F8-301E-4176-8954-B0198E47DB67}">
      <dgm:prSet phldrT="[Text]"/>
      <dgm:spPr/>
      <dgm:t>
        <a:bodyPr/>
        <a:lstStyle/>
        <a:p>
          <a:r>
            <a:rPr lang="en-US" dirty="0"/>
            <a:t>Who are they? What is their educational level? Why do they need the software? Is it a part of their daily professional tasks? What is their experience with the software? Have they used any app like this before? Are they familiar with the app or are they beginners? Their expertise can be either at beginner level, intermediate level, or advanced level.</a:t>
          </a:r>
        </a:p>
      </dgm:t>
    </dgm:pt>
    <dgm:pt modelId="{C4ECB00F-822A-4353-A7EA-0B0E3766E46C}" type="parTrans" cxnId="{3AFE41C8-3772-4779-B8AF-FB0C20967950}">
      <dgm:prSet/>
      <dgm:spPr/>
      <dgm:t>
        <a:bodyPr/>
        <a:lstStyle/>
        <a:p>
          <a:endParaRPr lang="en-US"/>
        </a:p>
      </dgm:t>
    </dgm:pt>
    <dgm:pt modelId="{AD84B05F-DAD0-402D-8DFF-6C9CE6569F95}" type="sibTrans" cxnId="{3AFE41C8-3772-4779-B8AF-FB0C20967950}">
      <dgm:prSet/>
      <dgm:spPr/>
      <dgm:t>
        <a:bodyPr/>
        <a:lstStyle/>
        <a:p>
          <a:endParaRPr lang="en-US"/>
        </a:p>
      </dgm:t>
    </dgm:pt>
    <dgm:pt modelId="{050AB38E-64C2-4A1A-8AF3-DDC1871B71D7}">
      <dgm:prSet phldrT="[Text]"/>
      <dgm:spPr/>
      <dgm:t>
        <a:bodyPr/>
        <a:lstStyle/>
        <a:p>
          <a:r>
            <a:rPr lang="en-US" dirty="0"/>
            <a:t>Audience</a:t>
          </a:r>
        </a:p>
      </dgm:t>
    </dgm:pt>
    <dgm:pt modelId="{6C982E36-A53F-4C6D-AB12-DFED096F6370}" type="parTrans" cxnId="{7A4CC465-1B9E-4908-808D-349ACD79BD46}">
      <dgm:prSet/>
      <dgm:spPr/>
      <dgm:t>
        <a:bodyPr/>
        <a:lstStyle/>
        <a:p>
          <a:endParaRPr lang="en-US"/>
        </a:p>
      </dgm:t>
    </dgm:pt>
    <dgm:pt modelId="{3A5AE8CF-EEDA-454E-A64F-89BF0FC8C61F}" type="sibTrans" cxnId="{7A4CC465-1B9E-4908-808D-349ACD79BD46}">
      <dgm:prSet/>
      <dgm:spPr/>
      <dgm:t>
        <a:bodyPr/>
        <a:lstStyle/>
        <a:p>
          <a:endParaRPr lang="en-US"/>
        </a:p>
      </dgm:t>
    </dgm:pt>
    <dgm:pt modelId="{905D5C56-1EE4-43A8-AC25-EC52105D9847}" type="pres">
      <dgm:prSet presAssocID="{641E6AF0-41F9-4EE2-979A-F8BD59601190}" presName="vert0" presStyleCnt="0">
        <dgm:presLayoutVars>
          <dgm:dir/>
          <dgm:animOne val="branch"/>
          <dgm:animLvl val="lvl"/>
        </dgm:presLayoutVars>
      </dgm:prSet>
      <dgm:spPr/>
    </dgm:pt>
    <dgm:pt modelId="{A56933B1-1E28-4497-9A2B-1AAE8BDB8878}" type="pres">
      <dgm:prSet presAssocID="{830B3EA1-5132-4603-90DA-2F92E0EE4A34}" presName="thickLine" presStyleLbl="alignNode1" presStyleIdx="0" presStyleCnt="2"/>
      <dgm:spPr/>
    </dgm:pt>
    <dgm:pt modelId="{CA7734BF-9C73-41F8-9395-B662D779715B}" type="pres">
      <dgm:prSet presAssocID="{830B3EA1-5132-4603-90DA-2F92E0EE4A34}" presName="horz1" presStyleCnt="0"/>
      <dgm:spPr/>
    </dgm:pt>
    <dgm:pt modelId="{61DC403A-8CB2-4E48-BFAF-131E2B12535B}" type="pres">
      <dgm:prSet presAssocID="{830B3EA1-5132-4603-90DA-2F92E0EE4A34}" presName="tx1" presStyleLbl="revTx" presStyleIdx="0" presStyleCnt="4"/>
      <dgm:spPr/>
    </dgm:pt>
    <dgm:pt modelId="{F70935D9-9456-4444-B589-672EFD33A255}" type="pres">
      <dgm:prSet presAssocID="{830B3EA1-5132-4603-90DA-2F92E0EE4A34}" presName="vert1" presStyleCnt="0"/>
      <dgm:spPr/>
    </dgm:pt>
    <dgm:pt modelId="{A9E3C77E-A3ED-4F76-8047-46EA88CC45C2}" type="pres">
      <dgm:prSet presAssocID="{E51AD18D-72CD-4AF6-8142-71B35904BC9C}" presName="vertSpace2a" presStyleCnt="0"/>
      <dgm:spPr/>
    </dgm:pt>
    <dgm:pt modelId="{5D6BF70E-2117-49FE-9635-3004A0BACF01}" type="pres">
      <dgm:prSet presAssocID="{E51AD18D-72CD-4AF6-8142-71B35904BC9C}" presName="horz2" presStyleCnt="0"/>
      <dgm:spPr/>
    </dgm:pt>
    <dgm:pt modelId="{11A0642A-A225-4C15-99AB-797415019B5D}" type="pres">
      <dgm:prSet presAssocID="{E51AD18D-72CD-4AF6-8142-71B35904BC9C}" presName="horzSpace2" presStyleCnt="0"/>
      <dgm:spPr/>
    </dgm:pt>
    <dgm:pt modelId="{1CEFC6D7-12E5-42A4-A5DA-681882B73954}" type="pres">
      <dgm:prSet presAssocID="{E51AD18D-72CD-4AF6-8142-71B35904BC9C}" presName="tx2" presStyleLbl="revTx" presStyleIdx="1" presStyleCnt="4"/>
      <dgm:spPr/>
    </dgm:pt>
    <dgm:pt modelId="{87756859-D49C-447B-B223-EC7830644F83}" type="pres">
      <dgm:prSet presAssocID="{E51AD18D-72CD-4AF6-8142-71B35904BC9C}" presName="vert2" presStyleCnt="0"/>
      <dgm:spPr/>
    </dgm:pt>
    <dgm:pt modelId="{BD9B1863-49B9-4A9F-A6FE-7189E67DBD47}" type="pres">
      <dgm:prSet presAssocID="{E51AD18D-72CD-4AF6-8142-71B35904BC9C}" presName="thinLine2b" presStyleLbl="callout" presStyleIdx="0" presStyleCnt="2"/>
      <dgm:spPr/>
    </dgm:pt>
    <dgm:pt modelId="{075B94C2-5BFD-443A-959E-5672EC87866F}" type="pres">
      <dgm:prSet presAssocID="{E51AD18D-72CD-4AF6-8142-71B35904BC9C}" presName="vertSpace2b" presStyleCnt="0"/>
      <dgm:spPr/>
    </dgm:pt>
    <dgm:pt modelId="{63E37808-C6A8-4A85-A644-CF63BB30E105}" type="pres">
      <dgm:prSet presAssocID="{050AB38E-64C2-4A1A-8AF3-DDC1871B71D7}" presName="thickLine" presStyleLbl="alignNode1" presStyleIdx="1" presStyleCnt="2"/>
      <dgm:spPr/>
    </dgm:pt>
    <dgm:pt modelId="{CC2492A9-F200-45DD-B212-E8688016A262}" type="pres">
      <dgm:prSet presAssocID="{050AB38E-64C2-4A1A-8AF3-DDC1871B71D7}" presName="horz1" presStyleCnt="0"/>
      <dgm:spPr/>
    </dgm:pt>
    <dgm:pt modelId="{5486785E-89BA-448F-9D49-53019CD92D43}" type="pres">
      <dgm:prSet presAssocID="{050AB38E-64C2-4A1A-8AF3-DDC1871B71D7}" presName="tx1" presStyleLbl="revTx" presStyleIdx="2" presStyleCnt="4"/>
      <dgm:spPr/>
    </dgm:pt>
    <dgm:pt modelId="{DFD0F678-DC6F-48B7-BBBD-31CB01204AB3}" type="pres">
      <dgm:prSet presAssocID="{050AB38E-64C2-4A1A-8AF3-DDC1871B71D7}" presName="vert1" presStyleCnt="0"/>
      <dgm:spPr/>
    </dgm:pt>
    <dgm:pt modelId="{4BDEC52F-B77B-4008-8331-D57A203D7E30}" type="pres">
      <dgm:prSet presAssocID="{9D9E84F8-301E-4176-8954-B0198E47DB67}" presName="vertSpace2a" presStyleCnt="0"/>
      <dgm:spPr/>
    </dgm:pt>
    <dgm:pt modelId="{66A62006-B701-4C8A-B87E-3CDCC07AC6A4}" type="pres">
      <dgm:prSet presAssocID="{9D9E84F8-301E-4176-8954-B0198E47DB67}" presName="horz2" presStyleCnt="0"/>
      <dgm:spPr/>
    </dgm:pt>
    <dgm:pt modelId="{9E33D7DC-18CD-4508-A2AB-B83325FD2F8F}" type="pres">
      <dgm:prSet presAssocID="{9D9E84F8-301E-4176-8954-B0198E47DB67}" presName="horzSpace2" presStyleCnt="0"/>
      <dgm:spPr/>
    </dgm:pt>
    <dgm:pt modelId="{5B48B9FB-636F-4A23-B819-BAE9D3B28401}" type="pres">
      <dgm:prSet presAssocID="{9D9E84F8-301E-4176-8954-B0198E47DB67}" presName="tx2" presStyleLbl="revTx" presStyleIdx="3" presStyleCnt="4"/>
      <dgm:spPr/>
    </dgm:pt>
    <dgm:pt modelId="{59ADC55D-B163-4A69-9BA8-7923582E571A}" type="pres">
      <dgm:prSet presAssocID="{9D9E84F8-301E-4176-8954-B0198E47DB67}" presName="vert2" presStyleCnt="0"/>
      <dgm:spPr/>
    </dgm:pt>
    <dgm:pt modelId="{520E2DA5-626C-4CA2-AA61-34DE28C0CEC2}" type="pres">
      <dgm:prSet presAssocID="{9D9E84F8-301E-4176-8954-B0198E47DB67}" presName="thinLine2b" presStyleLbl="callout" presStyleIdx="1" presStyleCnt="2"/>
      <dgm:spPr/>
    </dgm:pt>
    <dgm:pt modelId="{E99FD8AA-6D7F-4843-B37C-7BC2643ECFCA}" type="pres">
      <dgm:prSet presAssocID="{9D9E84F8-301E-4176-8954-B0198E47DB67}" presName="vertSpace2b" presStyleCnt="0"/>
      <dgm:spPr/>
    </dgm:pt>
  </dgm:ptLst>
  <dgm:cxnLst>
    <dgm:cxn modelId="{00394215-C38F-4EAD-B171-C02EEBD9C3D7}" type="presOf" srcId="{641E6AF0-41F9-4EE2-979A-F8BD59601190}" destId="{905D5C56-1EE4-43A8-AC25-EC52105D9847}" srcOrd="0" destOrd="0" presId="urn:microsoft.com/office/officeart/2008/layout/LinedList"/>
    <dgm:cxn modelId="{1E190921-09EF-418C-8529-4CF782368859}" srcId="{641E6AF0-41F9-4EE2-979A-F8BD59601190}" destId="{830B3EA1-5132-4603-90DA-2F92E0EE4A34}" srcOrd="0" destOrd="0" parTransId="{DEF84447-655A-4F4D-A678-13BCA660AAAB}" sibTransId="{7C83513A-5E49-4F48-B10B-A7670EEED74A}"/>
    <dgm:cxn modelId="{679A4428-9F1F-4AEA-A29B-287601585F32}" srcId="{830B3EA1-5132-4603-90DA-2F92E0EE4A34}" destId="{E51AD18D-72CD-4AF6-8142-71B35904BC9C}" srcOrd="0" destOrd="0" parTransId="{B86B1D2C-7F58-4248-A62A-6D405B546D17}" sibTransId="{926297B4-CCD6-4F4A-99DE-F98B27C096AE}"/>
    <dgm:cxn modelId="{6C59542E-9477-46CA-921A-7442AA7A977B}" type="presOf" srcId="{050AB38E-64C2-4A1A-8AF3-DDC1871B71D7}" destId="{5486785E-89BA-448F-9D49-53019CD92D43}" srcOrd="0" destOrd="0" presId="urn:microsoft.com/office/officeart/2008/layout/LinedList"/>
    <dgm:cxn modelId="{42ED055B-897B-4053-AB04-D4AA134777E1}" type="presOf" srcId="{E51AD18D-72CD-4AF6-8142-71B35904BC9C}" destId="{1CEFC6D7-12E5-42A4-A5DA-681882B73954}" srcOrd="0" destOrd="0" presId="urn:microsoft.com/office/officeart/2008/layout/LinedList"/>
    <dgm:cxn modelId="{443D2B44-0420-4A17-B33F-7257C0B063A9}" type="presOf" srcId="{9D9E84F8-301E-4176-8954-B0198E47DB67}" destId="{5B48B9FB-636F-4A23-B819-BAE9D3B28401}" srcOrd="0" destOrd="0" presId="urn:microsoft.com/office/officeart/2008/layout/LinedList"/>
    <dgm:cxn modelId="{7A4CC465-1B9E-4908-808D-349ACD79BD46}" srcId="{641E6AF0-41F9-4EE2-979A-F8BD59601190}" destId="{050AB38E-64C2-4A1A-8AF3-DDC1871B71D7}" srcOrd="1" destOrd="0" parTransId="{6C982E36-A53F-4C6D-AB12-DFED096F6370}" sibTransId="{3A5AE8CF-EEDA-454E-A64F-89BF0FC8C61F}"/>
    <dgm:cxn modelId="{E8340970-E8DC-45C4-A522-A096AA53C893}" type="presOf" srcId="{830B3EA1-5132-4603-90DA-2F92E0EE4A34}" destId="{61DC403A-8CB2-4E48-BFAF-131E2B12535B}" srcOrd="0" destOrd="0" presId="urn:microsoft.com/office/officeart/2008/layout/LinedList"/>
    <dgm:cxn modelId="{3AFE41C8-3772-4779-B8AF-FB0C20967950}" srcId="{050AB38E-64C2-4A1A-8AF3-DDC1871B71D7}" destId="{9D9E84F8-301E-4176-8954-B0198E47DB67}" srcOrd="0" destOrd="0" parTransId="{C4ECB00F-822A-4353-A7EA-0B0E3766E46C}" sibTransId="{AD84B05F-DAD0-402D-8DFF-6C9CE6569F95}"/>
    <dgm:cxn modelId="{767573D0-FD56-44E3-A235-85F19F7C6DF0}" type="presParOf" srcId="{905D5C56-1EE4-43A8-AC25-EC52105D9847}" destId="{A56933B1-1E28-4497-9A2B-1AAE8BDB8878}" srcOrd="0" destOrd="0" presId="urn:microsoft.com/office/officeart/2008/layout/LinedList"/>
    <dgm:cxn modelId="{3A46AF16-8EB7-48AA-ACC9-A0DF0F6C5061}" type="presParOf" srcId="{905D5C56-1EE4-43A8-AC25-EC52105D9847}" destId="{CA7734BF-9C73-41F8-9395-B662D779715B}" srcOrd="1" destOrd="0" presId="urn:microsoft.com/office/officeart/2008/layout/LinedList"/>
    <dgm:cxn modelId="{9A1674FD-DEF2-4733-8D9E-D1BDFEDC1608}" type="presParOf" srcId="{CA7734BF-9C73-41F8-9395-B662D779715B}" destId="{61DC403A-8CB2-4E48-BFAF-131E2B12535B}" srcOrd="0" destOrd="0" presId="urn:microsoft.com/office/officeart/2008/layout/LinedList"/>
    <dgm:cxn modelId="{F878A86D-F0F8-4A5A-8404-C7773E387371}" type="presParOf" srcId="{CA7734BF-9C73-41F8-9395-B662D779715B}" destId="{F70935D9-9456-4444-B589-672EFD33A255}" srcOrd="1" destOrd="0" presId="urn:microsoft.com/office/officeart/2008/layout/LinedList"/>
    <dgm:cxn modelId="{DA202585-6754-4FD8-B218-2ED287888D4F}" type="presParOf" srcId="{F70935D9-9456-4444-B589-672EFD33A255}" destId="{A9E3C77E-A3ED-4F76-8047-46EA88CC45C2}" srcOrd="0" destOrd="0" presId="urn:microsoft.com/office/officeart/2008/layout/LinedList"/>
    <dgm:cxn modelId="{AC5C5BDB-8C8C-486A-8972-6F9976B66894}" type="presParOf" srcId="{F70935D9-9456-4444-B589-672EFD33A255}" destId="{5D6BF70E-2117-49FE-9635-3004A0BACF01}" srcOrd="1" destOrd="0" presId="urn:microsoft.com/office/officeart/2008/layout/LinedList"/>
    <dgm:cxn modelId="{C5BC8D47-D67C-46CF-83A6-431B97A46604}" type="presParOf" srcId="{5D6BF70E-2117-49FE-9635-3004A0BACF01}" destId="{11A0642A-A225-4C15-99AB-797415019B5D}" srcOrd="0" destOrd="0" presId="urn:microsoft.com/office/officeart/2008/layout/LinedList"/>
    <dgm:cxn modelId="{30D7B018-9B3A-4E50-B0AB-779180E11241}" type="presParOf" srcId="{5D6BF70E-2117-49FE-9635-3004A0BACF01}" destId="{1CEFC6D7-12E5-42A4-A5DA-681882B73954}" srcOrd="1" destOrd="0" presId="urn:microsoft.com/office/officeart/2008/layout/LinedList"/>
    <dgm:cxn modelId="{DDC48EEC-7FC6-40D0-A94F-2A4FB6D51F09}" type="presParOf" srcId="{5D6BF70E-2117-49FE-9635-3004A0BACF01}" destId="{87756859-D49C-447B-B223-EC7830644F83}" srcOrd="2" destOrd="0" presId="urn:microsoft.com/office/officeart/2008/layout/LinedList"/>
    <dgm:cxn modelId="{6DB149D7-989D-426B-BC94-698D2AE97D02}" type="presParOf" srcId="{F70935D9-9456-4444-B589-672EFD33A255}" destId="{BD9B1863-49B9-4A9F-A6FE-7189E67DBD47}" srcOrd="2" destOrd="0" presId="urn:microsoft.com/office/officeart/2008/layout/LinedList"/>
    <dgm:cxn modelId="{A48A90E5-3A78-4C27-B082-CC3BE165F875}" type="presParOf" srcId="{F70935D9-9456-4444-B589-672EFD33A255}" destId="{075B94C2-5BFD-443A-959E-5672EC87866F}" srcOrd="3" destOrd="0" presId="urn:microsoft.com/office/officeart/2008/layout/LinedList"/>
    <dgm:cxn modelId="{034D4D4A-1C43-4A17-9AFB-F3475909DBFE}" type="presParOf" srcId="{905D5C56-1EE4-43A8-AC25-EC52105D9847}" destId="{63E37808-C6A8-4A85-A644-CF63BB30E105}" srcOrd="2" destOrd="0" presId="urn:microsoft.com/office/officeart/2008/layout/LinedList"/>
    <dgm:cxn modelId="{8B501215-9987-4DA4-8942-390C3419EE84}" type="presParOf" srcId="{905D5C56-1EE4-43A8-AC25-EC52105D9847}" destId="{CC2492A9-F200-45DD-B212-E8688016A262}" srcOrd="3" destOrd="0" presId="urn:microsoft.com/office/officeart/2008/layout/LinedList"/>
    <dgm:cxn modelId="{C65C06C8-377E-4D03-BDF7-1D838DF89F71}" type="presParOf" srcId="{CC2492A9-F200-45DD-B212-E8688016A262}" destId="{5486785E-89BA-448F-9D49-53019CD92D43}" srcOrd="0" destOrd="0" presId="urn:microsoft.com/office/officeart/2008/layout/LinedList"/>
    <dgm:cxn modelId="{F5C1A07A-683F-45B2-BCCB-2A2199A7D2AE}" type="presParOf" srcId="{CC2492A9-F200-45DD-B212-E8688016A262}" destId="{DFD0F678-DC6F-48B7-BBBD-31CB01204AB3}" srcOrd="1" destOrd="0" presId="urn:microsoft.com/office/officeart/2008/layout/LinedList"/>
    <dgm:cxn modelId="{D8BF4B0A-3E95-4881-A831-ECD5F9F30619}" type="presParOf" srcId="{DFD0F678-DC6F-48B7-BBBD-31CB01204AB3}" destId="{4BDEC52F-B77B-4008-8331-D57A203D7E30}" srcOrd="0" destOrd="0" presId="urn:microsoft.com/office/officeart/2008/layout/LinedList"/>
    <dgm:cxn modelId="{15988886-336B-48CA-8955-754251BA9516}" type="presParOf" srcId="{DFD0F678-DC6F-48B7-BBBD-31CB01204AB3}" destId="{66A62006-B701-4C8A-B87E-3CDCC07AC6A4}" srcOrd="1" destOrd="0" presId="urn:microsoft.com/office/officeart/2008/layout/LinedList"/>
    <dgm:cxn modelId="{FD47A77C-1B60-4D53-95AD-4BE4FC400D98}" type="presParOf" srcId="{66A62006-B701-4C8A-B87E-3CDCC07AC6A4}" destId="{9E33D7DC-18CD-4508-A2AB-B83325FD2F8F}" srcOrd="0" destOrd="0" presId="urn:microsoft.com/office/officeart/2008/layout/LinedList"/>
    <dgm:cxn modelId="{3956F478-A48F-4205-AFC9-9A4D68684118}" type="presParOf" srcId="{66A62006-B701-4C8A-B87E-3CDCC07AC6A4}" destId="{5B48B9FB-636F-4A23-B819-BAE9D3B28401}" srcOrd="1" destOrd="0" presId="urn:microsoft.com/office/officeart/2008/layout/LinedList"/>
    <dgm:cxn modelId="{EA61F829-AF78-4CD5-AE02-5773740C15D0}" type="presParOf" srcId="{66A62006-B701-4C8A-B87E-3CDCC07AC6A4}" destId="{59ADC55D-B163-4A69-9BA8-7923582E571A}" srcOrd="2" destOrd="0" presId="urn:microsoft.com/office/officeart/2008/layout/LinedList"/>
    <dgm:cxn modelId="{D8AB8FA1-916E-42FF-A14A-2866C45EB303}" type="presParOf" srcId="{DFD0F678-DC6F-48B7-BBBD-31CB01204AB3}" destId="{520E2DA5-626C-4CA2-AA61-34DE28C0CEC2}" srcOrd="2" destOrd="0" presId="urn:microsoft.com/office/officeart/2008/layout/LinedList"/>
    <dgm:cxn modelId="{E488F824-05CB-4212-9868-4722C538F760}" type="presParOf" srcId="{DFD0F678-DC6F-48B7-BBBD-31CB01204AB3}" destId="{E99FD8AA-6D7F-4843-B37C-7BC2643ECFC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E79BAE-315A-4586-A696-7735B06B8F3D}"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18494430-9C9D-4433-ABB6-D8C8A9B31F8C}">
      <dgm:prSet phldrT="[Text]"/>
      <dgm:spPr/>
      <dgm:t>
        <a:bodyPr/>
        <a:lstStyle/>
        <a:p>
          <a:r>
            <a:rPr lang="en-US" dirty="0"/>
            <a:t>Research the software</a:t>
          </a:r>
        </a:p>
      </dgm:t>
    </dgm:pt>
    <dgm:pt modelId="{C8076490-78DA-4B81-B251-050B75AC30AA}" type="parTrans" cxnId="{1923F8E2-F94A-498E-9B2C-A611E826F389}">
      <dgm:prSet/>
      <dgm:spPr/>
      <dgm:t>
        <a:bodyPr/>
        <a:lstStyle/>
        <a:p>
          <a:endParaRPr lang="en-US"/>
        </a:p>
      </dgm:t>
    </dgm:pt>
    <dgm:pt modelId="{C3CC9E12-DBFB-43B9-BC35-F857034E8349}" type="sibTrans" cxnId="{1923F8E2-F94A-498E-9B2C-A611E826F389}">
      <dgm:prSet/>
      <dgm:spPr/>
      <dgm:t>
        <a:bodyPr/>
        <a:lstStyle/>
        <a:p>
          <a:endParaRPr lang="en-US"/>
        </a:p>
      </dgm:t>
    </dgm:pt>
    <dgm:pt modelId="{43B5E541-3B96-4FD8-9088-B14861105D25}">
      <dgm:prSet phldrT="[Text]"/>
      <dgm:spPr/>
      <dgm:t>
        <a:bodyPr/>
        <a:lstStyle/>
        <a:p>
          <a:r>
            <a:rPr lang="en-US" dirty="0"/>
            <a:t>What is its name, version? What is it made to do? What are the number of tasks it can do? How is the software accessed? Does the user need to install, download, or get user credentials from someone? What benefits will the user get by using this app compared to any previous app or manual approach?</a:t>
          </a:r>
        </a:p>
      </dgm:t>
    </dgm:pt>
    <dgm:pt modelId="{C865D628-8E81-4049-B91C-C819CB0E1FFF}" type="parTrans" cxnId="{621458B9-17B6-4680-9624-1AAD23A0B635}">
      <dgm:prSet/>
      <dgm:spPr/>
      <dgm:t>
        <a:bodyPr/>
        <a:lstStyle/>
        <a:p>
          <a:endParaRPr lang="en-US"/>
        </a:p>
      </dgm:t>
    </dgm:pt>
    <dgm:pt modelId="{A13FA10B-8403-4433-9F52-81BCBF25CC18}" type="sibTrans" cxnId="{621458B9-17B6-4680-9624-1AAD23A0B635}">
      <dgm:prSet/>
      <dgm:spPr/>
      <dgm:t>
        <a:bodyPr/>
        <a:lstStyle/>
        <a:p>
          <a:endParaRPr lang="en-US"/>
        </a:p>
      </dgm:t>
    </dgm:pt>
    <dgm:pt modelId="{EEA0F934-5237-46B0-ACCA-03D1FADDEFE9}">
      <dgm:prSet phldrT="[Text]"/>
      <dgm:spPr/>
      <dgm:t>
        <a:bodyPr/>
        <a:lstStyle/>
        <a:p>
          <a:r>
            <a:rPr lang="en-US" dirty="0"/>
            <a:t>Steps/Procedure to accomplish the tasks</a:t>
          </a:r>
        </a:p>
      </dgm:t>
    </dgm:pt>
    <dgm:pt modelId="{7EFF8C05-93FE-4F89-88E4-A608856796E8}" type="parTrans" cxnId="{53258CA3-3C37-4AF5-8386-03E058F6709E}">
      <dgm:prSet/>
      <dgm:spPr/>
      <dgm:t>
        <a:bodyPr/>
        <a:lstStyle/>
        <a:p>
          <a:endParaRPr lang="en-US"/>
        </a:p>
      </dgm:t>
    </dgm:pt>
    <dgm:pt modelId="{626F7086-FF37-4DE0-B77B-9C3BEC2E0191}" type="sibTrans" cxnId="{53258CA3-3C37-4AF5-8386-03E058F6709E}">
      <dgm:prSet/>
      <dgm:spPr/>
      <dgm:t>
        <a:bodyPr/>
        <a:lstStyle/>
        <a:p>
          <a:endParaRPr lang="en-US"/>
        </a:p>
      </dgm:t>
    </dgm:pt>
    <dgm:pt modelId="{C04D0AF8-8782-4C0A-B455-C398D4276BB6}">
      <dgm:prSet phldrT="[Text]"/>
      <dgm:spPr/>
      <dgm:t>
        <a:bodyPr/>
        <a:lstStyle/>
        <a:p>
          <a:r>
            <a:rPr lang="en-US" dirty="0"/>
            <a:t>Use the software and identify the steps involved in accomplishing every task. Explain the result of every step and also any pre-requisite steps if needed for any task.</a:t>
          </a:r>
        </a:p>
      </dgm:t>
    </dgm:pt>
    <dgm:pt modelId="{67EFFAD8-E51B-4F2F-80D3-CDB008327644}" type="parTrans" cxnId="{BDF0720D-F3C2-4C0C-AEDE-9BABC0231F91}">
      <dgm:prSet/>
      <dgm:spPr/>
      <dgm:t>
        <a:bodyPr/>
        <a:lstStyle/>
        <a:p>
          <a:endParaRPr lang="en-US"/>
        </a:p>
      </dgm:t>
    </dgm:pt>
    <dgm:pt modelId="{A84DBAA6-7337-48AE-BB07-20C6191F0C73}" type="sibTrans" cxnId="{BDF0720D-F3C2-4C0C-AEDE-9BABC0231F91}">
      <dgm:prSet/>
      <dgm:spPr/>
      <dgm:t>
        <a:bodyPr/>
        <a:lstStyle/>
        <a:p>
          <a:endParaRPr lang="en-US"/>
        </a:p>
      </dgm:t>
    </dgm:pt>
    <dgm:pt modelId="{3DFFFD9B-780F-4AF8-9141-7C3E50A8BE95}" type="pres">
      <dgm:prSet presAssocID="{38E79BAE-315A-4586-A696-7735B06B8F3D}" presName="vert0" presStyleCnt="0">
        <dgm:presLayoutVars>
          <dgm:dir/>
          <dgm:animOne val="branch"/>
          <dgm:animLvl val="lvl"/>
        </dgm:presLayoutVars>
      </dgm:prSet>
      <dgm:spPr/>
    </dgm:pt>
    <dgm:pt modelId="{DA7C8E15-F1F0-45E1-8548-9BDF3D8EB079}" type="pres">
      <dgm:prSet presAssocID="{18494430-9C9D-4433-ABB6-D8C8A9B31F8C}" presName="thickLine" presStyleLbl="alignNode1" presStyleIdx="0" presStyleCnt="2"/>
      <dgm:spPr/>
    </dgm:pt>
    <dgm:pt modelId="{09E20B3D-D2E1-4E74-ABBA-41AE4F31D4A1}" type="pres">
      <dgm:prSet presAssocID="{18494430-9C9D-4433-ABB6-D8C8A9B31F8C}" presName="horz1" presStyleCnt="0"/>
      <dgm:spPr/>
    </dgm:pt>
    <dgm:pt modelId="{E8525DC5-C0E7-428F-8C15-7B9339468290}" type="pres">
      <dgm:prSet presAssocID="{18494430-9C9D-4433-ABB6-D8C8A9B31F8C}" presName="tx1" presStyleLbl="revTx" presStyleIdx="0" presStyleCnt="4"/>
      <dgm:spPr/>
    </dgm:pt>
    <dgm:pt modelId="{CD3D4687-01AB-4FB6-8C72-E15377FD75F5}" type="pres">
      <dgm:prSet presAssocID="{18494430-9C9D-4433-ABB6-D8C8A9B31F8C}" presName="vert1" presStyleCnt="0"/>
      <dgm:spPr/>
    </dgm:pt>
    <dgm:pt modelId="{9B51C071-A264-447E-B78D-2AAE69D7C7BA}" type="pres">
      <dgm:prSet presAssocID="{43B5E541-3B96-4FD8-9088-B14861105D25}" presName="vertSpace2a" presStyleCnt="0"/>
      <dgm:spPr/>
    </dgm:pt>
    <dgm:pt modelId="{C19EAA0E-CE30-47D2-9B1D-C3B2F8D4192D}" type="pres">
      <dgm:prSet presAssocID="{43B5E541-3B96-4FD8-9088-B14861105D25}" presName="horz2" presStyleCnt="0"/>
      <dgm:spPr/>
    </dgm:pt>
    <dgm:pt modelId="{E232347A-CF3D-49A6-A5C9-1F3A45B10437}" type="pres">
      <dgm:prSet presAssocID="{43B5E541-3B96-4FD8-9088-B14861105D25}" presName="horzSpace2" presStyleCnt="0"/>
      <dgm:spPr/>
    </dgm:pt>
    <dgm:pt modelId="{D9299A49-7112-425E-8A4D-BB33EEF61DA1}" type="pres">
      <dgm:prSet presAssocID="{43B5E541-3B96-4FD8-9088-B14861105D25}" presName="tx2" presStyleLbl="revTx" presStyleIdx="1" presStyleCnt="4"/>
      <dgm:spPr/>
    </dgm:pt>
    <dgm:pt modelId="{D53959E2-A4C1-47CE-B9EF-C04540A003E6}" type="pres">
      <dgm:prSet presAssocID="{43B5E541-3B96-4FD8-9088-B14861105D25}" presName="vert2" presStyleCnt="0"/>
      <dgm:spPr/>
    </dgm:pt>
    <dgm:pt modelId="{D395A26A-EAB6-4ABD-A22D-3523560B1E0F}" type="pres">
      <dgm:prSet presAssocID="{43B5E541-3B96-4FD8-9088-B14861105D25}" presName="thinLine2b" presStyleLbl="callout" presStyleIdx="0" presStyleCnt="2"/>
      <dgm:spPr/>
    </dgm:pt>
    <dgm:pt modelId="{8FFAF4EC-60A7-42A2-BD6F-BAC28036BED1}" type="pres">
      <dgm:prSet presAssocID="{43B5E541-3B96-4FD8-9088-B14861105D25}" presName="vertSpace2b" presStyleCnt="0"/>
      <dgm:spPr/>
    </dgm:pt>
    <dgm:pt modelId="{89A587BF-5891-4819-B016-9E125A8F746A}" type="pres">
      <dgm:prSet presAssocID="{EEA0F934-5237-46B0-ACCA-03D1FADDEFE9}" presName="thickLine" presStyleLbl="alignNode1" presStyleIdx="1" presStyleCnt="2"/>
      <dgm:spPr/>
    </dgm:pt>
    <dgm:pt modelId="{746F79A1-FBDF-466A-BA4C-FED786FEAC25}" type="pres">
      <dgm:prSet presAssocID="{EEA0F934-5237-46B0-ACCA-03D1FADDEFE9}" presName="horz1" presStyleCnt="0"/>
      <dgm:spPr/>
    </dgm:pt>
    <dgm:pt modelId="{811ABCE9-7F31-4FEC-972C-81DB142113CA}" type="pres">
      <dgm:prSet presAssocID="{EEA0F934-5237-46B0-ACCA-03D1FADDEFE9}" presName="tx1" presStyleLbl="revTx" presStyleIdx="2" presStyleCnt="4"/>
      <dgm:spPr/>
    </dgm:pt>
    <dgm:pt modelId="{140FDCBF-97F7-4952-9682-0036C71E61EC}" type="pres">
      <dgm:prSet presAssocID="{EEA0F934-5237-46B0-ACCA-03D1FADDEFE9}" presName="vert1" presStyleCnt="0"/>
      <dgm:spPr/>
    </dgm:pt>
    <dgm:pt modelId="{060659A1-135A-45CC-A3AF-EFB1D4DD806F}" type="pres">
      <dgm:prSet presAssocID="{C04D0AF8-8782-4C0A-B455-C398D4276BB6}" presName="vertSpace2a" presStyleCnt="0"/>
      <dgm:spPr/>
    </dgm:pt>
    <dgm:pt modelId="{A61F68CD-1476-40C2-B045-4E72E88E82A6}" type="pres">
      <dgm:prSet presAssocID="{C04D0AF8-8782-4C0A-B455-C398D4276BB6}" presName="horz2" presStyleCnt="0"/>
      <dgm:spPr/>
    </dgm:pt>
    <dgm:pt modelId="{6A96FF70-EE4E-4DE7-B979-5BFB4AA87F5D}" type="pres">
      <dgm:prSet presAssocID="{C04D0AF8-8782-4C0A-B455-C398D4276BB6}" presName="horzSpace2" presStyleCnt="0"/>
      <dgm:spPr/>
    </dgm:pt>
    <dgm:pt modelId="{9A801D82-9241-4A8F-9400-679CE0AF4E8B}" type="pres">
      <dgm:prSet presAssocID="{C04D0AF8-8782-4C0A-B455-C398D4276BB6}" presName="tx2" presStyleLbl="revTx" presStyleIdx="3" presStyleCnt="4"/>
      <dgm:spPr/>
    </dgm:pt>
    <dgm:pt modelId="{41AC3710-94FA-4709-A5E3-F51E956AA600}" type="pres">
      <dgm:prSet presAssocID="{C04D0AF8-8782-4C0A-B455-C398D4276BB6}" presName="vert2" presStyleCnt="0"/>
      <dgm:spPr/>
    </dgm:pt>
    <dgm:pt modelId="{9DDB1EC6-98E2-4738-A331-22707D44C7AE}" type="pres">
      <dgm:prSet presAssocID="{C04D0AF8-8782-4C0A-B455-C398D4276BB6}" presName="thinLine2b" presStyleLbl="callout" presStyleIdx="1" presStyleCnt="2"/>
      <dgm:spPr/>
    </dgm:pt>
    <dgm:pt modelId="{9CC0D6A4-DB04-442E-86D3-C848A667D20E}" type="pres">
      <dgm:prSet presAssocID="{C04D0AF8-8782-4C0A-B455-C398D4276BB6}" presName="vertSpace2b" presStyleCnt="0"/>
      <dgm:spPr/>
    </dgm:pt>
  </dgm:ptLst>
  <dgm:cxnLst>
    <dgm:cxn modelId="{BDF0720D-F3C2-4C0C-AEDE-9BABC0231F91}" srcId="{EEA0F934-5237-46B0-ACCA-03D1FADDEFE9}" destId="{C04D0AF8-8782-4C0A-B455-C398D4276BB6}" srcOrd="0" destOrd="0" parTransId="{67EFFAD8-E51B-4F2F-80D3-CDB008327644}" sibTransId="{A84DBAA6-7337-48AE-BB07-20C6191F0C73}"/>
    <dgm:cxn modelId="{7EC2EE29-069C-42BC-92A7-6A1BF1A7C8CE}" type="presOf" srcId="{C04D0AF8-8782-4C0A-B455-C398D4276BB6}" destId="{9A801D82-9241-4A8F-9400-679CE0AF4E8B}" srcOrd="0" destOrd="0" presId="urn:microsoft.com/office/officeart/2008/layout/LinedList"/>
    <dgm:cxn modelId="{E0CFA52E-1AC1-4658-8E22-300D02AF6FF0}" type="presOf" srcId="{43B5E541-3B96-4FD8-9088-B14861105D25}" destId="{D9299A49-7112-425E-8A4D-BB33EEF61DA1}" srcOrd="0" destOrd="0" presId="urn:microsoft.com/office/officeart/2008/layout/LinedList"/>
    <dgm:cxn modelId="{0CA74549-D3A9-43C7-BC10-1B628BB11B9D}" type="presOf" srcId="{EEA0F934-5237-46B0-ACCA-03D1FADDEFE9}" destId="{811ABCE9-7F31-4FEC-972C-81DB142113CA}" srcOrd="0" destOrd="0" presId="urn:microsoft.com/office/officeart/2008/layout/LinedList"/>
    <dgm:cxn modelId="{53258CA3-3C37-4AF5-8386-03E058F6709E}" srcId="{38E79BAE-315A-4586-A696-7735B06B8F3D}" destId="{EEA0F934-5237-46B0-ACCA-03D1FADDEFE9}" srcOrd="1" destOrd="0" parTransId="{7EFF8C05-93FE-4F89-88E4-A608856796E8}" sibTransId="{626F7086-FF37-4DE0-B77B-9C3BEC2E0191}"/>
    <dgm:cxn modelId="{621458B9-17B6-4680-9624-1AAD23A0B635}" srcId="{18494430-9C9D-4433-ABB6-D8C8A9B31F8C}" destId="{43B5E541-3B96-4FD8-9088-B14861105D25}" srcOrd="0" destOrd="0" parTransId="{C865D628-8E81-4049-B91C-C819CB0E1FFF}" sibTransId="{A13FA10B-8403-4433-9F52-81BCBF25CC18}"/>
    <dgm:cxn modelId="{CF87C4C8-5702-4F82-B014-DB3C1E92C75C}" type="presOf" srcId="{38E79BAE-315A-4586-A696-7735B06B8F3D}" destId="{3DFFFD9B-780F-4AF8-9141-7C3E50A8BE95}" srcOrd="0" destOrd="0" presId="urn:microsoft.com/office/officeart/2008/layout/LinedList"/>
    <dgm:cxn modelId="{32995BD3-EBE7-469E-A36C-A423CEAD10BF}" type="presOf" srcId="{18494430-9C9D-4433-ABB6-D8C8A9B31F8C}" destId="{E8525DC5-C0E7-428F-8C15-7B9339468290}" srcOrd="0" destOrd="0" presId="urn:microsoft.com/office/officeart/2008/layout/LinedList"/>
    <dgm:cxn modelId="{1923F8E2-F94A-498E-9B2C-A611E826F389}" srcId="{38E79BAE-315A-4586-A696-7735B06B8F3D}" destId="{18494430-9C9D-4433-ABB6-D8C8A9B31F8C}" srcOrd="0" destOrd="0" parTransId="{C8076490-78DA-4B81-B251-050B75AC30AA}" sibTransId="{C3CC9E12-DBFB-43B9-BC35-F857034E8349}"/>
    <dgm:cxn modelId="{4D24F3CC-4522-4C92-B549-EF9347C238AC}" type="presParOf" srcId="{3DFFFD9B-780F-4AF8-9141-7C3E50A8BE95}" destId="{DA7C8E15-F1F0-45E1-8548-9BDF3D8EB079}" srcOrd="0" destOrd="0" presId="urn:microsoft.com/office/officeart/2008/layout/LinedList"/>
    <dgm:cxn modelId="{DDFCC145-DFFC-4EEC-8067-EF63E6615988}" type="presParOf" srcId="{3DFFFD9B-780F-4AF8-9141-7C3E50A8BE95}" destId="{09E20B3D-D2E1-4E74-ABBA-41AE4F31D4A1}" srcOrd="1" destOrd="0" presId="urn:microsoft.com/office/officeart/2008/layout/LinedList"/>
    <dgm:cxn modelId="{AB0851CB-AE7E-4144-8DD8-34F626D62D58}" type="presParOf" srcId="{09E20B3D-D2E1-4E74-ABBA-41AE4F31D4A1}" destId="{E8525DC5-C0E7-428F-8C15-7B9339468290}" srcOrd="0" destOrd="0" presId="urn:microsoft.com/office/officeart/2008/layout/LinedList"/>
    <dgm:cxn modelId="{40A30F20-1724-4866-A882-1244A106F67B}" type="presParOf" srcId="{09E20B3D-D2E1-4E74-ABBA-41AE4F31D4A1}" destId="{CD3D4687-01AB-4FB6-8C72-E15377FD75F5}" srcOrd="1" destOrd="0" presId="urn:microsoft.com/office/officeart/2008/layout/LinedList"/>
    <dgm:cxn modelId="{1F92863C-4D15-464D-9ECD-6147921FB4AF}" type="presParOf" srcId="{CD3D4687-01AB-4FB6-8C72-E15377FD75F5}" destId="{9B51C071-A264-447E-B78D-2AAE69D7C7BA}" srcOrd="0" destOrd="0" presId="urn:microsoft.com/office/officeart/2008/layout/LinedList"/>
    <dgm:cxn modelId="{9DDE7E3C-2AEF-4F18-9A75-20A56276E788}" type="presParOf" srcId="{CD3D4687-01AB-4FB6-8C72-E15377FD75F5}" destId="{C19EAA0E-CE30-47D2-9B1D-C3B2F8D4192D}" srcOrd="1" destOrd="0" presId="urn:microsoft.com/office/officeart/2008/layout/LinedList"/>
    <dgm:cxn modelId="{6D590936-48DD-4E39-A30C-0226A5BECF5E}" type="presParOf" srcId="{C19EAA0E-CE30-47D2-9B1D-C3B2F8D4192D}" destId="{E232347A-CF3D-49A6-A5C9-1F3A45B10437}" srcOrd="0" destOrd="0" presId="urn:microsoft.com/office/officeart/2008/layout/LinedList"/>
    <dgm:cxn modelId="{D9BC5F21-C0DC-465D-BF80-CABB048DF857}" type="presParOf" srcId="{C19EAA0E-CE30-47D2-9B1D-C3B2F8D4192D}" destId="{D9299A49-7112-425E-8A4D-BB33EEF61DA1}" srcOrd="1" destOrd="0" presId="urn:microsoft.com/office/officeart/2008/layout/LinedList"/>
    <dgm:cxn modelId="{24ECA5CA-0278-4F5A-9C54-27E5286DB933}" type="presParOf" srcId="{C19EAA0E-CE30-47D2-9B1D-C3B2F8D4192D}" destId="{D53959E2-A4C1-47CE-B9EF-C04540A003E6}" srcOrd="2" destOrd="0" presId="urn:microsoft.com/office/officeart/2008/layout/LinedList"/>
    <dgm:cxn modelId="{F49088F0-F165-4A73-9CD8-EE28036F198E}" type="presParOf" srcId="{CD3D4687-01AB-4FB6-8C72-E15377FD75F5}" destId="{D395A26A-EAB6-4ABD-A22D-3523560B1E0F}" srcOrd="2" destOrd="0" presId="urn:microsoft.com/office/officeart/2008/layout/LinedList"/>
    <dgm:cxn modelId="{B8CE22F9-CDCE-4BA4-B14C-C1E5BCE0EC71}" type="presParOf" srcId="{CD3D4687-01AB-4FB6-8C72-E15377FD75F5}" destId="{8FFAF4EC-60A7-42A2-BD6F-BAC28036BED1}" srcOrd="3" destOrd="0" presId="urn:microsoft.com/office/officeart/2008/layout/LinedList"/>
    <dgm:cxn modelId="{E2991578-DBC6-412E-BC4A-3BB7CB807B93}" type="presParOf" srcId="{3DFFFD9B-780F-4AF8-9141-7C3E50A8BE95}" destId="{89A587BF-5891-4819-B016-9E125A8F746A}" srcOrd="2" destOrd="0" presId="urn:microsoft.com/office/officeart/2008/layout/LinedList"/>
    <dgm:cxn modelId="{85A68B3F-B5A0-4C69-AC6B-DA3EF71CF0EC}" type="presParOf" srcId="{3DFFFD9B-780F-4AF8-9141-7C3E50A8BE95}" destId="{746F79A1-FBDF-466A-BA4C-FED786FEAC25}" srcOrd="3" destOrd="0" presId="urn:microsoft.com/office/officeart/2008/layout/LinedList"/>
    <dgm:cxn modelId="{11B4AC77-31AE-4154-B626-74813B038F18}" type="presParOf" srcId="{746F79A1-FBDF-466A-BA4C-FED786FEAC25}" destId="{811ABCE9-7F31-4FEC-972C-81DB142113CA}" srcOrd="0" destOrd="0" presId="urn:microsoft.com/office/officeart/2008/layout/LinedList"/>
    <dgm:cxn modelId="{FB071CED-ABBC-4593-8287-BB0B4674C77F}" type="presParOf" srcId="{746F79A1-FBDF-466A-BA4C-FED786FEAC25}" destId="{140FDCBF-97F7-4952-9682-0036C71E61EC}" srcOrd="1" destOrd="0" presId="urn:microsoft.com/office/officeart/2008/layout/LinedList"/>
    <dgm:cxn modelId="{15D8F9CD-FE1B-452B-B43D-ED8EB76EA907}" type="presParOf" srcId="{140FDCBF-97F7-4952-9682-0036C71E61EC}" destId="{060659A1-135A-45CC-A3AF-EFB1D4DD806F}" srcOrd="0" destOrd="0" presId="urn:microsoft.com/office/officeart/2008/layout/LinedList"/>
    <dgm:cxn modelId="{D15780D4-9D53-40A4-84B8-EBA3170B6E75}" type="presParOf" srcId="{140FDCBF-97F7-4952-9682-0036C71E61EC}" destId="{A61F68CD-1476-40C2-B045-4E72E88E82A6}" srcOrd="1" destOrd="0" presId="urn:microsoft.com/office/officeart/2008/layout/LinedList"/>
    <dgm:cxn modelId="{880BCB1B-4260-4B81-871A-867315EADFB5}" type="presParOf" srcId="{A61F68CD-1476-40C2-B045-4E72E88E82A6}" destId="{6A96FF70-EE4E-4DE7-B979-5BFB4AA87F5D}" srcOrd="0" destOrd="0" presId="urn:microsoft.com/office/officeart/2008/layout/LinedList"/>
    <dgm:cxn modelId="{31BF4A37-D9D6-4397-9E0E-175048D5FA9C}" type="presParOf" srcId="{A61F68CD-1476-40C2-B045-4E72E88E82A6}" destId="{9A801D82-9241-4A8F-9400-679CE0AF4E8B}" srcOrd="1" destOrd="0" presId="urn:microsoft.com/office/officeart/2008/layout/LinedList"/>
    <dgm:cxn modelId="{CC3442E1-F43F-403F-919A-CE9601DC6A3B}" type="presParOf" srcId="{A61F68CD-1476-40C2-B045-4E72E88E82A6}" destId="{41AC3710-94FA-4709-A5E3-F51E956AA600}" srcOrd="2" destOrd="0" presId="urn:microsoft.com/office/officeart/2008/layout/LinedList"/>
    <dgm:cxn modelId="{F9ED99BB-F75B-4D60-A551-B7E1E8657C5F}" type="presParOf" srcId="{140FDCBF-97F7-4952-9682-0036C71E61EC}" destId="{9DDB1EC6-98E2-4738-A331-22707D44C7AE}" srcOrd="2" destOrd="0" presId="urn:microsoft.com/office/officeart/2008/layout/LinedList"/>
    <dgm:cxn modelId="{E9D63888-C3E0-40AE-9ACE-DB7A28ECEEC9}" type="presParOf" srcId="{140FDCBF-97F7-4952-9682-0036C71E61EC}" destId="{9CC0D6A4-DB04-442E-86D3-C848A667D20E}"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2B8040-0B86-46D8-9035-A667982D09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E975A65-4F65-4FF7-B8EC-9E3A3B4BB9B4}">
      <dgm:prSet phldrT="[Text]"/>
      <dgm:spPr/>
      <dgm:t>
        <a:bodyPr/>
        <a:lstStyle/>
        <a:p>
          <a:r>
            <a:rPr lang="en-US" dirty="0"/>
            <a:t>Introduction</a:t>
          </a:r>
        </a:p>
      </dgm:t>
    </dgm:pt>
    <dgm:pt modelId="{76B54CC8-0AF3-43E9-A6C8-198E9E4E9BA4}" type="parTrans" cxnId="{21ADD0C1-89DA-453F-BACA-8CD01CB7C838}">
      <dgm:prSet/>
      <dgm:spPr/>
      <dgm:t>
        <a:bodyPr/>
        <a:lstStyle/>
        <a:p>
          <a:endParaRPr lang="en-US"/>
        </a:p>
      </dgm:t>
    </dgm:pt>
    <dgm:pt modelId="{483F4B45-6A8B-4C83-8AAB-45DE8FF0D35A}" type="sibTrans" cxnId="{21ADD0C1-89DA-453F-BACA-8CD01CB7C838}">
      <dgm:prSet/>
      <dgm:spPr/>
      <dgm:t>
        <a:bodyPr/>
        <a:lstStyle/>
        <a:p>
          <a:endParaRPr lang="en-US"/>
        </a:p>
      </dgm:t>
    </dgm:pt>
    <dgm:pt modelId="{199D4781-4BCB-42A2-A270-8EF9D22F3566}">
      <dgm:prSet phldrT="[Text]"/>
      <dgm:spPr/>
      <dgm:t>
        <a:bodyPr/>
        <a:lstStyle/>
        <a:p>
          <a:r>
            <a:rPr lang="en-US" dirty="0"/>
            <a:t>Introduce yourself</a:t>
          </a:r>
        </a:p>
      </dgm:t>
    </dgm:pt>
    <dgm:pt modelId="{E9F8F01A-9021-4318-8320-E64E15F645F9}" type="parTrans" cxnId="{FA4A34AE-C816-496B-B7B8-EF47C80A0E06}">
      <dgm:prSet/>
      <dgm:spPr/>
      <dgm:t>
        <a:bodyPr/>
        <a:lstStyle/>
        <a:p>
          <a:endParaRPr lang="en-US"/>
        </a:p>
      </dgm:t>
    </dgm:pt>
    <dgm:pt modelId="{FD7E3646-A6DA-4C38-AD61-7C2BB1D8B43D}" type="sibTrans" cxnId="{FA4A34AE-C816-496B-B7B8-EF47C80A0E06}">
      <dgm:prSet/>
      <dgm:spPr/>
      <dgm:t>
        <a:bodyPr/>
        <a:lstStyle/>
        <a:p>
          <a:endParaRPr lang="en-US"/>
        </a:p>
      </dgm:t>
    </dgm:pt>
    <dgm:pt modelId="{93CB8263-370D-45D2-9C4F-4C44192020D4}">
      <dgm:prSet phldrT="[Text]"/>
      <dgm:spPr/>
      <dgm:t>
        <a:bodyPr/>
        <a:lstStyle/>
        <a:p>
          <a:r>
            <a:rPr lang="en-US" dirty="0"/>
            <a:t>Announce the purpose of the speech</a:t>
          </a:r>
        </a:p>
      </dgm:t>
    </dgm:pt>
    <dgm:pt modelId="{40712A1B-B5C5-4704-9CFF-368B4220537D}" type="parTrans" cxnId="{8A12B389-1C5B-4016-BFEB-2988669DF827}">
      <dgm:prSet/>
      <dgm:spPr/>
      <dgm:t>
        <a:bodyPr/>
        <a:lstStyle/>
        <a:p>
          <a:endParaRPr lang="en-US"/>
        </a:p>
      </dgm:t>
    </dgm:pt>
    <dgm:pt modelId="{34C69866-830A-4F61-8F2E-D2538D772110}" type="sibTrans" cxnId="{8A12B389-1C5B-4016-BFEB-2988669DF827}">
      <dgm:prSet/>
      <dgm:spPr/>
      <dgm:t>
        <a:bodyPr/>
        <a:lstStyle/>
        <a:p>
          <a:endParaRPr lang="en-US"/>
        </a:p>
      </dgm:t>
    </dgm:pt>
    <dgm:pt modelId="{DF35E428-E7FD-4DAE-847A-6CF4D3DFD42E}">
      <dgm:prSet phldrT="[Text]"/>
      <dgm:spPr/>
      <dgm:t>
        <a:bodyPr/>
        <a:lstStyle/>
        <a:p>
          <a:r>
            <a:rPr lang="en-US" dirty="0"/>
            <a:t>Generate interest</a:t>
          </a:r>
        </a:p>
      </dgm:t>
    </dgm:pt>
    <dgm:pt modelId="{8E817071-CCDF-40EA-BD41-30A4A5F4DC8A}" type="parTrans" cxnId="{D5DFE684-9B63-4B40-B207-40E550DDA422}">
      <dgm:prSet/>
      <dgm:spPr/>
      <dgm:t>
        <a:bodyPr/>
        <a:lstStyle/>
        <a:p>
          <a:endParaRPr lang="en-US"/>
        </a:p>
      </dgm:t>
    </dgm:pt>
    <dgm:pt modelId="{3D80A0BC-DE18-482D-A319-DB16F980C391}" type="sibTrans" cxnId="{D5DFE684-9B63-4B40-B207-40E550DDA422}">
      <dgm:prSet/>
      <dgm:spPr/>
      <dgm:t>
        <a:bodyPr/>
        <a:lstStyle/>
        <a:p>
          <a:endParaRPr lang="en-US"/>
        </a:p>
      </dgm:t>
    </dgm:pt>
    <dgm:pt modelId="{4AAFD6E9-2E63-4D28-8866-30EAABD95521}">
      <dgm:prSet phldrT="[Text]"/>
      <dgm:spPr/>
      <dgm:t>
        <a:bodyPr/>
        <a:lstStyle/>
        <a:p>
          <a:r>
            <a:rPr lang="en-US" dirty="0"/>
            <a:t>Introduce the software</a:t>
          </a:r>
        </a:p>
      </dgm:t>
    </dgm:pt>
    <dgm:pt modelId="{1F044693-FC9D-42B9-AA7A-FC832D58C6A4}" type="parTrans" cxnId="{F6601A3D-61E8-4AFD-9D88-9863C680F9DC}">
      <dgm:prSet/>
      <dgm:spPr/>
      <dgm:t>
        <a:bodyPr/>
        <a:lstStyle/>
        <a:p>
          <a:endParaRPr lang="en-US"/>
        </a:p>
      </dgm:t>
    </dgm:pt>
    <dgm:pt modelId="{8221C5B9-0317-41BE-A432-685DB4C644EB}" type="sibTrans" cxnId="{F6601A3D-61E8-4AFD-9D88-9863C680F9DC}">
      <dgm:prSet/>
      <dgm:spPr/>
      <dgm:t>
        <a:bodyPr/>
        <a:lstStyle/>
        <a:p>
          <a:endParaRPr lang="en-US"/>
        </a:p>
      </dgm:t>
    </dgm:pt>
    <dgm:pt modelId="{4BAD607C-B879-4D5E-9AEB-09E3C3D3946A}">
      <dgm:prSet phldrT="[Text]"/>
      <dgm:spPr/>
      <dgm:t>
        <a:bodyPr/>
        <a:lstStyle/>
        <a:p>
          <a:r>
            <a:rPr lang="en-US" dirty="0"/>
            <a:t>Discuss its purpose and features</a:t>
          </a:r>
        </a:p>
      </dgm:t>
    </dgm:pt>
    <dgm:pt modelId="{154C0B01-9F51-4CBF-8C29-0062E8D23420}" type="parTrans" cxnId="{D04D4390-5607-4534-BC69-B14064F06E5D}">
      <dgm:prSet/>
      <dgm:spPr/>
      <dgm:t>
        <a:bodyPr/>
        <a:lstStyle/>
        <a:p>
          <a:endParaRPr lang="en-US"/>
        </a:p>
      </dgm:t>
    </dgm:pt>
    <dgm:pt modelId="{80744826-651A-4D99-B3FC-248DBDE550E0}" type="sibTrans" cxnId="{D04D4390-5607-4534-BC69-B14064F06E5D}">
      <dgm:prSet/>
      <dgm:spPr/>
      <dgm:t>
        <a:bodyPr/>
        <a:lstStyle/>
        <a:p>
          <a:endParaRPr lang="en-US"/>
        </a:p>
      </dgm:t>
    </dgm:pt>
    <dgm:pt modelId="{9031F637-D2CB-472B-A31C-A729E95F0DFA}">
      <dgm:prSet phldrT="[Text]"/>
      <dgm:spPr/>
      <dgm:t>
        <a:bodyPr/>
        <a:lstStyle/>
        <a:p>
          <a:r>
            <a:rPr lang="en-US" dirty="0"/>
            <a:t>Discuss its benefits</a:t>
          </a:r>
        </a:p>
      </dgm:t>
    </dgm:pt>
    <dgm:pt modelId="{3270281E-B5FB-4A77-8B39-61C94A99B5C0}" type="parTrans" cxnId="{3005E90B-57E5-4C97-9EA5-43DB996CC540}">
      <dgm:prSet/>
      <dgm:spPr/>
      <dgm:t>
        <a:bodyPr/>
        <a:lstStyle/>
        <a:p>
          <a:endParaRPr lang="en-US"/>
        </a:p>
      </dgm:t>
    </dgm:pt>
    <dgm:pt modelId="{0CEA295C-406F-4ACB-AF4E-6154A5C13FC7}" type="sibTrans" cxnId="{3005E90B-57E5-4C97-9EA5-43DB996CC540}">
      <dgm:prSet/>
      <dgm:spPr/>
      <dgm:t>
        <a:bodyPr/>
        <a:lstStyle/>
        <a:p>
          <a:endParaRPr lang="en-US"/>
        </a:p>
      </dgm:t>
    </dgm:pt>
    <dgm:pt modelId="{C306D84A-043D-4FD5-83D8-CBF2F0D2FB72}" type="pres">
      <dgm:prSet presAssocID="{2A2B8040-0B86-46D8-9035-A667982D094D}" presName="linear" presStyleCnt="0">
        <dgm:presLayoutVars>
          <dgm:animLvl val="lvl"/>
          <dgm:resizeHandles val="exact"/>
        </dgm:presLayoutVars>
      </dgm:prSet>
      <dgm:spPr/>
    </dgm:pt>
    <dgm:pt modelId="{D801734A-E400-4376-9914-7EA724CEAECC}" type="pres">
      <dgm:prSet presAssocID="{FE975A65-4F65-4FF7-B8EC-9E3A3B4BB9B4}" presName="parentText" presStyleLbl="node1" presStyleIdx="0" presStyleCnt="1">
        <dgm:presLayoutVars>
          <dgm:chMax val="0"/>
          <dgm:bulletEnabled val="1"/>
        </dgm:presLayoutVars>
      </dgm:prSet>
      <dgm:spPr/>
    </dgm:pt>
    <dgm:pt modelId="{D29B2153-C5C0-4D60-82B4-B8A1240C2A92}" type="pres">
      <dgm:prSet presAssocID="{FE975A65-4F65-4FF7-B8EC-9E3A3B4BB9B4}" presName="childText" presStyleLbl="revTx" presStyleIdx="0" presStyleCnt="1">
        <dgm:presLayoutVars>
          <dgm:bulletEnabled val="1"/>
        </dgm:presLayoutVars>
      </dgm:prSet>
      <dgm:spPr/>
    </dgm:pt>
  </dgm:ptLst>
  <dgm:cxnLst>
    <dgm:cxn modelId="{3005E90B-57E5-4C97-9EA5-43DB996CC540}" srcId="{FE975A65-4F65-4FF7-B8EC-9E3A3B4BB9B4}" destId="{9031F637-D2CB-472B-A31C-A729E95F0DFA}" srcOrd="5" destOrd="0" parTransId="{3270281E-B5FB-4A77-8B39-61C94A99B5C0}" sibTransId="{0CEA295C-406F-4ACB-AF4E-6154A5C13FC7}"/>
    <dgm:cxn modelId="{B07E5F17-27A6-48D2-B5E8-E79C811D0705}" type="presOf" srcId="{4AAFD6E9-2E63-4D28-8866-30EAABD95521}" destId="{D29B2153-C5C0-4D60-82B4-B8A1240C2A92}" srcOrd="0" destOrd="3" presId="urn:microsoft.com/office/officeart/2005/8/layout/vList2"/>
    <dgm:cxn modelId="{6465F31E-FEA3-409C-8F6A-B22B14EF561E}" type="presOf" srcId="{FE975A65-4F65-4FF7-B8EC-9E3A3B4BB9B4}" destId="{D801734A-E400-4376-9914-7EA724CEAECC}" srcOrd="0" destOrd="0" presId="urn:microsoft.com/office/officeart/2005/8/layout/vList2"/>
    <dgm:cxn modelId="{6867CC2C-3E29-4847-91FB-54AFCAE20AA7}" type="presOf" srcId="{4BAD607C-B879-4D5E-9AEB-09E3C3D3946A}" destId="{D29B2153-C5C0-4D60-82B4-B8A1240C2A92}" srcOrd="0" destOrd="4" presId="urn:microsoft.com/office/officeart/2005/8/layout/vList2"/>
    <dgm:cxn modelId="{F6601A3D-61E8-4AFD-9D88-9863C680F9DC}" srcId="{FE975A65-4F65-4FF7-B8EC-9E3A3B4BB9B4}" destId="{4AAFD6E9-2E63-4D28-8866-30EAABD95521}" srcOrd="3" destOrd="0" parTransId="{1F044693-FC9D-42B9-AA7A-FC832D58C6A4}" sibTransId="{8221C5B9-0317-41BE-A432-685DB4C644EB}"/>
    <dgm:cxn modelId="{9B847484-9BBB-446A-985E-6323A12299B4}" type="presOf" srcId="{93CB8263-370D-45D2-9C4F-4C44192020D4}" destId="{D29B2153-C5C0-4D60-82B4-B8A1240C2A92}" srcOrd="0" destOrd="1" presId="urn:microsoft.com/office/officeart/2005/8/layout/vList2"/>
    <dgm:cxn modelId="{D5DFE684-9B63-4B40-B207-40E550DDA422}" srcId="{FE975A65-4F65-4FF7-B8EC-9E3A3B4BB9B4}" destId="{DF35E428-E7FD-4DAE-847A-6CF4D3DFD42E}" srcOrd="2" destOrd="0" parTransId="{8E817071-CCDF-40EA-BD41-30A4A5F4DC8A}" sibTransId="{3D80A0BC-DE18-482D-A319-DB16F980C391}"/>
    <dgm:cxn modelId="{8A12B389-1C5B-4016-BFEB-2988669DF827}" srcId="{FE975A65-4F65-4FF7-B8EC-9E3A3B4BB9B4}" destId="{93CB8263-370D-45D2-9C4F-4C44192020D4}" srcOrd="1" destOrd="0" parTransId="{40712A1B-B5C5-4704-9CFF-368B4220537D}" sibTransId="{34C69866-830A-4F61-8F2E-D2538D772110}"/>
    <dgm:cxn modelId="{FFE7D98F-C1D6-49A4-B4B4-68D9DCF0402C}" type="presOf" srcId="{DF35E428-E7FD-4DAE-847A-6CF4D3DFD42E}" destId="{D29B2153-C5C0-4D60-82B4-B8A1240C2A92}" srcOrd="0" destOrd="2" presId="urn:microsoft.com/office/officeart/2005/8/layout/vList2"/>
    <dgm:cxn modelId="{D04D4390-5607-4534-BC69-B14064F06E5D}" srcId="{FE975A65-4F65-4FF7-B8EC-9E3A3B4BB9B4}" destId="{4BAD607C-B879-4D5E-9AEB-09E3C3D3946A}" srcOrd="4" destOrd="0" parTransId="{154C0B01-9F51-4CBF-8C29-0062E8D23420}" sibTransId="{80744826-651A-4D99-B3FC-248DBDE550E0}"/>
    <dgm:cxn modelId="{FA4A34AE-C816-496B-B7B8-EF47C80A0E06}" srcId="{FE975A65-4F65-4FF7-B8EC-9E3A3B4BB9B4}" destId="{199D4781-4BCB-42A2-A270-8EF9D22F3566}" srcOrd="0" destOrd="0" parTransId="{E9F8F01A-9021-4318-8320-E64E15F645F9}" sibTransId="{FD7E3646-A6DA-4C38-AD61-7C2BB1D8B43D}"/>
    <dgm:cxn modelId="{25508BB2-118F-4EA6-A766-7880C16A607C}" type="presOf" srcId="{9031F637-D2CB-472B-A31C-A729E95F0DFA}" destId="{D29B2153-C5C0-4D60-82B4-B8A1240C2A92}" srcOrd="0" destOrd="5" presId="urn:microsoft.com/office/officeart/2005/8/layout/vList2"/>
    <dgm:cxn modelId="{21ADD0C1-89DA-453F-BACA-8CD01CB7C838}" srcId="{2A2B8040-0B86-46D8-9035-A667982D094D}" destId="{FE975A65-4F65-4FF7-B8EC-9E3A3B4BB9B4}" srcOrd="0" destOrd="0" parTransId="{76B54CC8-0AF3-43E9-A6C8-198E9E4E9BA4}" sibTransId="{483F4B45-6A8B-4C83-8AAB-45DE8FF0D35A}"/>
    <dgm:cxn modelId="{AB5B6ED2-4BEE-440A-ADD0-B67C15F057E3}" type="presOf" srcId="{199D4781-4BCB-42A2-A270-8EF9D22F3566}" destId="{D29B2153-C5C0-4D60-82B4-B8A1240C2A92}" srcOrd="0" destOrd="0" presId="urn:microsoft.com/office/officeart/2005/8/layout/vList2"/>
    <dgm:cxn modelId="{B50000EC-F619-44FD-8506-CD0FA618242A}" type="presOf" srcId="{2A2B8040-0B86-46D8-9035-A667982D094D}" destId="{C306D84A-043D-4FD5-83D8-CBF2F0D2FB72}" srcOrd="0" destOrd="0" presId="urn:microsoft.com/office/officeart/2005/8/layout/vList2"/>
    <dgm:cxn modelId="{80F47C11-4106-4A2E-AF89-3B6CC17EBC49}" type="presParOf" srcId="{C306D84A-043D-4FD5-83D8-CBF2F0D2FB72}" destId="{D801734A-E400-4376-9914-7EA724CEAECC}" srcOrd="0" destOrd="0" presId="urn:microsoft.com/office/officeart/2005/8/layout/vList2"/>
    <dgm:cxn modelId="{9921BDE1-0D57-431F-873B-78B61A131D5C}" type="presParOf" srcId="{C306D84A-043D-4FD5-83D8-CBF2F0D2FB72}" destId="{D29B2153-C5C0-4D60-82B4-B8A1240C2A9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5DAA1D-D11E-4866-A957-979F4255267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78F6263-A02E-4D2B-BDAA-E975FD952F77}">
      <dgm:prSet phldrT="[Text]"/>
      <dgm:spPr/>
      <dgm:t>
        <a:bodyPr/>
        <a:lstStyle/>
        <a:p>
          <a:r>
            <a:rPr lang="en-US" dirty="0"/>
            <a:t>Main Body</a:t>
          </a:r>
        </a:p>
      </dgm:t>
    </dgm:pt>
    <dgm:pt modelId="{F973919C-3BBE-446A-9502-416DB9C54590}" type="parTrans" cxnId="{929F39B8-2016-412F-B406-B28DE45A66A3}">
      <dgm:prSet/>
      <dgm:spPr/>
      <dgm:t>
        <a:bodyPr/>
        <a:lstStyle/>
        <a:p>
          <a:endParaRPr lang="en-US"/>
        </a:p>
      </dgm:t>
    </dgm:pt>
    <dgm:pt modelId="{E95AD225-8611-4A59-9E91-DBAC62CCB202}" type="sibTrans" cxnId="{929F39B8-2016-412F-B406-B28DE45A66A3}">
      <dgm:prSet/>
      <dgm:spPr/>
      <dgm:t>
        <a:bodyPr/>
        <a:lstStyle/>
        <a:p>
          <a:endParaRPr lang="en-US"/>
        </a:p>
      </dgm:t>
    </dgm:pt>
    <dgm:pt modelId="{0FF37A07-67D3-4761-9EF4-E130309C2F0A}">
      <dgm:prSet phldrT="[Text]"/>
      <dgm:spPr/>
      <dgm:t>
        <a:bodyPr/>
        <a:lstStyle/>
        <a:p>
          <a:r>
            <a:rPr lang="en-US" dirty="0"/>
            <a:t>Enlist all tasks you will demonstrate.</a:t>
          </a:r>
        </a:p>
      </dgm:t>
    </dgm:pt>
    <dgm:pt modelId="{450D40A5-2404-40D4-A57C-B1560EDB2A79}" type="parTrans" cxnId="{ED79FCA6-0FEB-4B57-B25C-C973A0C36C1D}">
      <dgm:prSet/>
      <dgm:spPr/>
      <dgm:t>
        <a:bodyPr/>
        <a:lstStyle/>
        <a:p>
          <a:endParaRPr lang="en-US"/>
        </a:p>
      </dgm:t>
    </dgm:pt>
    <dgm:pt modelId="{0ADDE565-0602-4408-BFA9-816C38EFBC28}" type="sibTrans" cxnId="{ED79FCA6-0FEB-4B57-B25C-C973A0C36C1D}">
      <dgm:prSet/>
      <dgm:spPr/>
      <dgm:t>
        <a:bodyPr/>
        <a:lstStyle/>
        <a:p>
          <a:endParaRPr lang="en-US"/>
        </a:p>
      </dgm:t>
    </dgm:pt>
    <dgm:pt modelId="{06C36D64-8E65-4A70-B024-4E8FF5713D45}">
      <dgm:prSet phldrT="[Text]"/>
      <dgm:spPr/>
      <dgm:t>
        <a:bodyPr/>
        <a:lstStyle/>
        <a:p>
          <a:r>
            <a:rPr lang="en-US" dirty="0"/>
            <a:t>Conclusion</a:t>
          </a:r>
        </a:p>
      </dgm:t>
    </dgm:pt>
    <dgm:pt modelId="{8A28E829-9561-41D8-8EAB-62428F29D14E}" type="parTrans" cxnId="{7542C0CE-D750-4605-9600-7B36026935AD}">
      <dgm:prSet/>
      <dgm:spPr/>
      <dgm:t>
        <a:bodyPr/>
        <a:lstStyle/>
        <a:p>
          <a:endParaRPr lang="en-US"/>
        </a:p>
      </dgm:t>
    </dgm:pt>
    <dgm:pt modelId="{E5A9DC2C-AACE-46F0-8AE9-C9E4FB0635B8}" type="sibTrans" cxnId="{7542C0CE-D750-4605-9600-7B36026935AD}">
      <dgm:prSet/>
      <dgm:spPr/>
      <dgm:t>
        <a:bodyPr/>
        <a:lstStyle/>
        <a:p>
          <a:endParaRPr lang="en-US"/>
        </a:p>
      </dgm:t>
    </dgm:pt>
    <dgm:pt modelId="{8922A3BA-993E-4FF3-B79D-F53F8F46A66A}">
      <dgm:prSet phldrT="[Text]"/>
      <dgm:spPr/>
      <dgm:t>
        <a:bodyPr/>
        <a:lstStyle/>
        <a:p>
          <a:r>
            <a:rPr lang="en-US" dirty="0"/>
            <a:t>Once again stress the importance of the software and refer to the demonstration and encourage the users to try the app. Remember, by the end of the demo, the users must feel confident and motivated to use the app.</a:t>
          </a:r>
        </a:p>
      </dgm:t>
    </dgm:pt>
    <dgm:pt modelId="{C2F0BADB-8F19-44C6-82F0-FC931550C485}" type="parTrans" cxnId="{9D1ED0B0-C487-46B7-B92C-D1F0D4E1E7BA}">
      <dgm:prSet/>
      <dgm:spPr/>
      <dgm:t>
        <a:bodyPr/>
        <a:lstStyle/>
        <a:p>
          <a:endParaRPr lang="en-US"/>
        </a:p>
      </dgm:t>
    </dgm:pt>
    <dgm:pt modelId="{52AEB516-915E-4626-B30F-EAFF6A3D7464}" type="sibTrans" cxnId="{9D1ED0B0-C487-46B7-B92C-D1F0D4E1E7BA}">
      <dgm:prSet/>
      <dgm:spPr/>
      <dgm:t>
        <a:bodyPr/>
        <a:lstStyle/>
        <a:p>
          <a:endParaRPr lang="en-US"/>
        </a:p>
      </dgm:t>
    </dgm:pt>
    <dgm:pt modelId="{53A97891-E85F-4A16-8D89-B36805DEBA3F}">
      <dgm:prSet phldrT="[Text]"/>
      <dgm:spPr/>
      <dgm:t>
        <a:bodyPr/>
        <a:lstStyle/>
        <a:p>
          <a:r>
            <a:rPr lang="en-US" dirty="0"/>
            <a:t>Begin with the title of a task.</a:t>
          </a:r>
        </a:p>
      </dgm:t>
    </dgm:pt>
    <dgm:pt modelId="{69B39CF7-329E-43A2-A8AD-3C7560F852B0}" type="parTrans" cxnId="{6ACE47C9-592A-4FC8-AF7C-5405281CFA55}">
      <dgm:prSet/>
      <dgm:spPr/>
      <dgm:t>
        <a:bodyPr/>
        <a:lstStyle/>
        <a:p>
          <a:endParaRPr lang="en-US"/>
        </a:p>
      </dgm:t>
    </dgm:pt>
    <dgm:pt modelId="{01327E02-B082-48DB-BE6D-6BC7F4A1DECD}" type="sibTrans" cxnId="{6ACE47C9-592A-4FC8-AF7C-5405281CFA55}">
      <dgm:prSet/>
      <dgm:spPr/>
      <dgm:t>
        <a:bodyPr/>
        <a:lstStyle/>
        <a:p>
          <a:endParaRPr lang="en-US"/>
        </a:p>
      </dgm:t>
    </dgm:pt>
    <dgm:pt modelId="{5381D00F-6D92-459B-976E-60CDCB3115B1}">
      <dgm:prSet phldrT="[Text]"/>
      <dgm:spPr/>
      <dgm:t>
        <a:bodyPr/>
        <a:lstStyle/>
        <a:p>
          <a:r>
            <a:rPr lang="en-US" dirty="0"/>
            <a:t>Demonstrate step by step how it is performed. Explain the results. Encourage users and stress on how easy it is.</a:t>
          </a:r>
        </a:p>
      </dgm:t>
    </dgm:pt>
    <dgm:pt modelId="{911D3E2F-CA76-4947-81C3-3EC369AFB143}" type="parTrans" cxnId="{F32664D3-15CE-42EE-824F-041A5271BDED}">
      <dgm:prSet/>
      <dgm:spPr/>
      <dgm:t>
        <a:bodyPr/>
        <a:lstStyle/>
        <a:p>
          <a:endParaRPr lang="en-US"/>
        </a:p>
      </dgm:t>
    </dgm:pt>
    <dgm:pt modelId="{D5F13D0D-5472-434D-B0C5-281522D3DA3C}" type="sibTrans" cxnId="{F32664D3-15CE-42EE-824F-041A5271BDED}">
      <dgm:prSet/>
      <dgm:spPr/>
      <dgm:t>
        <a:bodyPr/>
        <a:lstStyle/>
        <a:p>
          <a:endParaRPr lang="en-US"/>
        </a:p>
      </dgm:t>
    </dgm:pt>
    <dgm:pt modelId="{47BF06FE-7DFE-41EC-9A0E-5DAFE94C68E8}">
      <dgm:prSet phldrT="[Text]"/>
      <dgm:spPr/>
      <dgm:t>
        <a:bodyPr/>
        <a:lstStyle/>
        <a:p>
          <a:r>
            <a:rPr lang="en-US" dirty="0"/>
            <a:t>Then proceed to the next task and carry on.</a:t>
          </a:r>
        </a:p>
      </dgm:t>
    </dgm:pt>
    <dgm:pt modelId="{F8C378E9-3E3E-4AD2-9F6B-3A8BFDCCE34A}" type="parTrans" cxnId="{9671531A-5DA4-4844-9988-C5CF0D956F4D}">
      <dgm:prSet/>
      <dgm:spPr/>
      <dgm:t>
        <a:bodyPr/>
        <a:lstStyle/>
        <a:p>
          <a:endParaRPr lang="en-US"/>
        </a:p>
      </dgm:t>
    </dgm:pt>
    <dgm:pt modelId="{2650F4C1-3522-4882-886D-81B166AA868F}" type="sibTrans" cxnId="{9671531A-5DA4-4844-9988-C5CF0D956F4D}">
      <dgm:prSet/>
      <dgm:spPr/>
      <dgm:t>
        <a:bodyPr/>
        <a:lstStyle/>
        <a:p>
          <a:endParaRPr lang="en-US"/>
        </a:p>
      </dgm:t>
    </dgm:pt>
    <dgm:pt modelId="{D78C8A4B-3CB2-436C-B77E-058B7EFDBB82}" type="pres">
      <dgm:prSet presAssocID="{495DAA1D-D11E-4866-A957-979F42552672}" presName="linear" presStyleCnt="0">
        <dgm:presLayoutVars>
          <dgm:animLvl val="lvl"/>
          <dgm:resizeHandles val="exact"/>
        </dgm:presLayoutVars>
      </dgm:prSet>
      <dgm:spPr/>
    </dgm:pt>
    <dgm:pt modelId="{6C757F1A-9F3A-4CE4-B8EA-DFD9161E3A60}" type="pres">
      <dgm:prSet presAssocID="{678F6263-A02E-4D2B-BDAA-E975FD952F77}" presName="parentText" presStyleLbl="node1" presStyleIdx="0" presStyleCnt="2">
        <dgm:presLayoutVars>
          <dgm:chMax val="0"/>
          <dgm:bulletEnabled val="1"/>
        </dgm:presLayoutVars>
      </dgm:prSet>
      <dgm:spPr/>
    </dgm:pt>
    <dgm:pt modelId="{4E828F86-45F9-4F7A-8B15-5180215E97BF}" type="pres">
      <dgm:prSet presAssocID="{678F6263-A02E-4D2B-BDAA-E975FD952F77}" presName="childText" presStyleLbl="revTx" presStyleIdx="0" presStyleCnt="2">
        <dgm:presLayoutVars>
          <dgm:bulletEnabled val="1"/>
        </dgm:presLayoutVars>
      </dgm:prSet>
      <dgm:spPr/>
    </dgm:pt>
    <dgm:pt modelId="{F20C332A-5513-4363-8421-2CC2A7E83E9D}" type="pres">
      <dgm:prSet presAssocID="{06C36D64-8E65-4A70-B024-4E8FF5713D45}" presName="parentText" presStyleLbl="node1" presStyleIdx="1" presStyleCnt="2">
        <dgm:presLayoutVars>
          <dgm:chMax val="0"/>
          <dgm:bulletEnabled val="1"/>
        </dgm:presLayoutVars>
      </dgm:prSet>
      <dgm:spPr/>
    </dgm:pt>
    <dgm:pt modelId="{4BDA4AF7-018B-4E7D-A59B-CB6DB6F33BEF}" type="pres">
      <dgm:prSet presAssocID="{06C36D64-8E65-4A70-B024-4E8FF5713D45}" presName="childText" presStyleLbl="revTx" presStyleIdx="1" presStyleCnt="2">
        <dgm:presLayoutVars>
          <dgm:bulletEnabled val="1"/>
        </dgm:presLayoutVars>
      </dgm:prSet>
      <dgm:spPr/>
    </dgm:pt>
  </dgm:ptLst>
  <dgm:cxnLst>
    <dgm:cxn modelId="{C692760D-77DD-4548-A8A0-C83FCF14CB1D}" type="presOf" srcId="{53A97891-E85F-4A16-8D89-B36805DEBA3F}" destId="{4E828F86-45F9-4F7A-8B15-5180215E97BF}" srcOrd="0" destOrd="1" presId="urn:microsoft.com/office/officeart/2005/8/layout/vList2"/>
    <dgm:cxn modelId="{9671531A-5DA4-4844-9988-C5CF0D956F4D}" srcId="{678F6263-A02E-4D2B-BDAA-E975FD952F77}" destId="{47BF06FE-7DFE-41EC-9A0E-5DAFE94C68E8}" srcOrd="3" destOrd="0" parTransId="{F8C378E9-3E3E-4AD2-9F6B-3A8BFDCCE34A}" sibTransId="{2650F4C1-3522-4882-886D-81B166AA868F}"/>
    <dgm:cxn modelId="{6487941F-1B15-4A22-9E0E-0993855D3BD8}" type="presOf" srcId="{8922A3BA-993E-4FF3-B79D-F53F8F46A66A}" destId="{4BDA4AF7-018B-4E7D-A59B-CB6DB6F33BEF}" srcOrd="0" destOrd="0" presId="urn:microsoft.com/office/officeart/2005/8/layout/vList2"/>
    <dgm:cxn modelId="{2E033636-0CCF-4815-A094-D891B9098C7D}" type="presOf" srcId="{678F6263-A02E-4D2B-BDAA-E975FD952F77}" destId="{6C757F1A-9F3A-4CE4-B8EA-DFD9161E3A60}" srcOrd="0" destOrd="0" presId="urn:microsoft.com/office/officeart/2005/8/layout/vList2"/>
    <dgm:cxn modelId="{6E1D8171-BF19-4E96-B3A5-BB584B954357}" type="presOf" srcId="{495DAA1D-D11E-4866-A957-979F42552672}" destId="{D78C8A4B-3CB2-436C-B77E-058B7EFDBB82}" srcOrd="0" destOrd="0" presId="urn:microsoft.com/office/officeart/2005/8/layout/vList2"/>
    <dgm:cxn modelId="{D7853E90-D4AC-4250-B806-2575639E8E49}" type="presOf" srcId="{0FF37A07-67D3-4761-9EF4-E130309C2F0A}" destId="{4E828F86-45F9-4F7A-8B15-5180215E97BF}" srcOrd="0" destOrd="0" presId="urn:microsoft.com/office/officeart/2005/8/layout/vList2"/>
    <dgm:cxn modelId="{4E016F94-1188-4E34-82C5-F8C1EF026562}" type="presOf" srcId="{47BF06FE-7DFE-41EC-9A0E-5DAFE94C68E8}" destId="{4E828F86-45F9-4F7A-8B15-5180215E97BF}" srcOrd="0" destOrd="3" presId="urn:microsoft.com/office/officeart/2005/8/layout/vList2"/>
    <dgm:cxn modelId="{ED79FCA6-0FEB-4B57-B25C-C973A0C36C1D}" srcId="{678F6263-A02E-4D2B-BDAA-E975FD952F77}" destId="{0FF37A07-67D3-4761-9EF4-E130309C2F0A}" srcOrd="0" destOrd="0" parTransId="{450D40A5-2404-40D4-A57C-B1560EDB2A79}" sibTransId="{0ADDE565-0602-4408-BFA9-816C38EFBC28}"/>
    <dgm:cxn modelId="{9D1ED0B0-C487-46B7-B92C-D1F0D4E1E7BA}" srcId="{06C36D64-8E65-4A70-B024-4E8FF5713D45}" destId="{8922A3BA-993E-4FF3-B79D-F53F8F46A66A}" srcOrd="0" destOrd="0" parTransId="{C2F0BADB-8F19-44C6-82F0-FC931550C485}" sibTransId="{52AEB516-915E-4626-B30F-EAFF6A3D7464}"/>
    <dgm:cxn modelId="{929F39B8-2016-412F-B406-B28DE45A66A3}" srcId="{495DAA1D-D11E-4866-A957-979F42552672}" destId="{678F6263-A02E-4D2B-BDAA-E975FD952F77}" srcOrd="0" destOrd="0" parTransId="{F973919C-3BBE-446A-9502-416DB9C54590}" sibTransId="{E95AD225-8611-4A59-9E91-DBAC62CCB202}"/>
    <dgm:cxn modelId="{F4D6EFBD-DB60-4556-B1DB-85DCD6EC3D0C}" type="presOf" srcId="{06C36D64-8E65-4A70-B024-4E8FF5713D45}" destId="{F20C332A-5513-4363-8421-2CC2A7E83E9D}" srcOrd="0" destOrd="0" presId="urn:microsoft.com/office/officeart/2005/8/layout/vList2"/>
    <dgm:cxn modelId="{6ACE47C9-592A-4FC8-AF7C-5405281CFA55}" srcId="{678F6263-A02E-4D2B-BDAA-E975FD952F77}" destId="{53A97891-E85F-4A16-8D89-B36805DEBA3F}" srcOrd="1" destOrd="0" parTransId="{69B39CF7-329E-43A2-A8AD-3C7560F852B0}" sibTransId="{01327E02-B082-48DB-BE6D-6BC7F4A1DECD}"/>
    <dgm:cxn modelId="{7542C0CE-D750-4605-9600-7B36026935AD}" srcId="{495DAA1D-D11E-4866-A957-979F42552672}" destId="{06C36D64-8E65-4A70-B024-4E8FF5713D45}" srcOrd="1" destOrd="0" parTransId="{8A28E829-9561-41D8-8EAB-62428F29D14E}" sibTransId="{E5A9DC2C-AACE-46F0-8AE9-C9E4FB0635B8}"/>
    <dgm:cxn modelId="{F32664D3-15CE-42EE-824F-041A5271BDED}" srcId="{678F6263-A02E-4D2B-BDAA-E975FD952F77}" destId="{5381D00F-6D92-459B-976E-60CDCB3115B1}" srcOrd="2" destOrd="0" parTransId="{911D3E2F-CA76-4947-81C3-3EC369AFB143}" sibTransId="{D5F13D0D-5472-434D-B0C5-281522D3DA3C}"/>
    <dgm:cxn modelId="{499BC2E7-BA09-4F0E-989A-1419B984754E}" type="presOf" srcId="{5381D00F-6D92-459B-976E-60CDCB3115B1}" destId="{4E828F86-45F9-4F7A-8B15-5180215E97BF}" srcOrd="0" destOrd="2" presId="urn:microsoft.com/office/officeart/2005/8/layout/vList2"/>
    <dgm:cxn modelId="{666960E2-339D-4B21-B2F5-65A98A8FBA10}" type="presParOf" srcId="{D78C8A4B-3CB2-436C-B77E-058B7EFDBB82}" destId="{6C757F1A-9F3A-4CE4-B8EA-DFD9161E3A60}" srcOrd="0" destOrd="0" presId="urn:microsoft.com/office/officeart/2005/8/layout/vList2"/>
    <dgm:cxn modelId="{7A21B1C5-52AE-4E4F-A18A-C813E3A0A8F6}" type="presParOf" srcId="{D78C8A4B-3CB2-436C-B77E-058B7EFDBB82}" destId="{4E828F86-45F9-4F7A-8B15-5180215E97BF}" srcOrd="1" destOrd="0" presId="urn:microsoft.com/office/officeart/2005/8/layout/vList2"/>
    <dgm:cxn modelId="{126400BA-FBFA-4C6F-8B94-25454C52C14A}" type="presParOf" srcId="{D78C8A4B-3CB2-436C-B77E-058B7EFDBB82}" destId="{F20C332A-5513-4363-8421-2CC2A7E83E9D}" srcOrd="2" destOrd="0" presId="urn:microsoft.com/office/officeart/2005/8/layout/vList2"/>
    <dgm:cxn modelId="{DECB4981-1FDA-4CB2-8084-127EEA2791EC}" type="presParOf" srcId="{D78C8A4B-3CB2-436C-B77E-058B7EFDBB82}" destId="{4BDA4AF7-018B-4E7D-A59B-CB6DB6F33BE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9FD8F-B278-4D59-8943-32AB16AC66EF}"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28B1D7C6-B983-4B17-88C4-9EE7FA1DD250}">
      <dgm:prSet phldrT="[Text]"/>
      <dgm:spPr/>
      <dgm:t>
        <a:bodyPr/>
        <a:lstStyle/>
        <a:p>
          <a:r>
            <a:rPr lang="en-US" dirty="0"/>
            <a:t>Application</a:t>
          </a:r>
        </a:p>
      </dgm:t>
    </dgm:pt>
    <dgm:pt modelId="{2A311396-F1E1-4F93-8D61-70605DCC9ADE}" type="parTrans" cxnId="{AEE17F4E-1EF3-4E5E-A4BA-AFC75BD7463A}">
      <dgm:prSet/>
      <dgm:spPr/>
      <dgm:t>
        <a:bodyPr/>
        <a:lstStyle/>
        <a:p>
          <a:endParaRPr lang="en-US"/>
        </a:p>
      </dgm:t>
    </dgm:pt>
    <dgm:pt modelId="{FEBF6AAD-5A67-4049-BE3E-D8C84BAE44DC}" type="sibTrans" cxnId="{AEE17F4E-1EF3-4E5E-A4BA-AFC75BD7463A}">
      <dgm:prSet/>
      <dgm:spPr/>
      <dgm:t>
        <a:bodyPr/>
        <a:lstStyle/>
        <a:p>
          <a:endParaRPr lang="en-US"/>
        </a:p>
      </dgm:t>
    </dgm:pt>
    <dgm:pt modelId="{8A726E13-9B82-4670-9C5E-CC59006BF871}">
      <dgm:prSet phldrT="[Text]"/>
      <dgm:spPr/>
      <dgm:t>
        <a:bodyPr/>
        <a:lstStyle/>
        <a:p>
          <a:r>
            <a:rPr lang="en-US" dirty="0"/>
            <a:t>Flex Teacher</a:t>
          </a:r>
        </a:p>
      </dgm:t>
    </dgm:pt>
    <dgm:pt modelId="{020B38E4-8B40-42B0-8189-B70CFE50CAEB}" type="parTrans" cxnId="{5B9A521C-A72A-4E1D-A497-E645E9A5ABAB}">
      <dgm:prSet/>
      <dgm:spPr/>
      <dgm:t>
        <a:bodyPr/>
        <a:lstStyle/>
        <a:p>
          <a:endParaRPr lang="en-US"/>
        </a:p>
      </dgm:t>
    </dgm:pt>
    <dgm:pt modelId="{B8078A98-5C39-41F4-9E7B-4A7FFFF56067}" type="sibTrans" cxnId="{5B9A521C-A72A-4E1D-A497-E645E9A5ABAB}">
      <dgm:prSet/>
      <dgm:spPr/>
      <dgm:t>
        <a:bodyPr/>
        <a:lstStyle/>
        <a:p>
          <a:endParaRPr lang="en-US"/>
        </a:p>
      </dgm:t>
    </dgm:pt>
    <dgm:pt modelId="{FDB8AFC4-2113-4914-AF05-B2F5BE8B1EB7}">
      <dgm:prSet phldrT="[Text]"/>
      <dgm:spPr/>
      <dgm:t>
        <a:bodyPr/>
        <a:lstStyle/>
        <a:p>
          <a:r>
            <a:rPr lang="en-US" dirty="0"/>
            <a:t>Purpose of app</a:t>
          </a:r>
        </a:p>
      </dgm:t>
    </dgm:pt>
    <dgm:pt modelId="{57DB8382-195B-417B-8FDB-9E6A38F267E4}" type="parTrans" cxnId="{32F9FFEA-CD4B-43C2-971C-2457C26C887A}">
      <dgm:prSet/>
      <dgm:spPr/>
      <dgm:t>
        <a:bodyPr/>
        <a:lstStyle/>
        <a:p>
          <a:endParaRPr lang="en-US"/>
        </a:p>
      </dgm:t>
    </dgm:pt>
    <dgm:pt modelId="{BDA9779D-4E6A-4229-910F-FA7F355FD6E0}" type="sibTrans" cxnId="{32F9FFEA-CD4B-43C2-971C-2457C26C887A}">
      <dgm:prSet/>
      <dgm:spPr/>
      <dgm:t>
        <a:bodyPr/>
        <a:lstStyle/>
        <a:p>
          <a:endParaRPr lang="en-US"/>
        </a:p>
      </dgm:t>
    </dgm:pt>
    <dgm:pt modelId="{C4FD099B-97CA-4655-B793-0FF955DB9E02}">
      <dgm:prSet phldrT="[Text]"/>
      <dgm:spPr/>
      <dgm:t>
        <a:bodyPr/>
        <a:lstStyle/>
        <a:p>
          <a:r>
            <a:rPr lang="en-US" dirty="0"/>
            <a:t>Ease and automate attendance, result generation</a:t>
          </a:r>
        </a:p>
      </dgm:t>
    </dgm:pt>
    <dgm:pt modelId="{FC638CCB-B7B6-45BD-BDAB-D52EAB0027D5}" type="parTrans" cxnId="{4FF7BD68-5409-4C2A-A243-9E7B0AF06FCF}">
      <dgm:prSet/>
      <dgm:spPr/>
      <dgm:t>
        <a:bodyPr/>
        <a:lstStyle/>
        <a:p>
          <a:endParaRPr lang="en-US"/>
        </a:p>
      </dgm:t>
    </dgm:pt>
    <dgm:pt modelId="{CDBA018C-8EE2-4FD0-A20F-EA304C419304}" type="sibTrans" cxnId="{4FF7BD68-5409-4C2A-A243-9E7B0AF06FCF}">
      <dgm:prSet/>
      <dgm:spPr/>
      <dgm:t>
        <a:bodyPr/>
        <a:lstStyle/>
        <a:p>
          <a:endParaRPr lang="en-US"/>
        </a:p>
      </dgm:t>
    </dgm:pt>
    <dgm:pt modelId="{42468859-D9ED-49B1-9F99-469682C50686}">
      <dgm:prSet phldrT="[Text]"/>
      <dgm:spPr/>
      <dgm:t>
        <a:bodyPr/>
        <a:lstStyle/>
        <a:p>
          <a:r>
            <a:rPr lang="en-US" dirty="0"/>
            <a:t>Task 1</a:t>
          </a:r>
        </a:p>
      </dgm:t>
    </dgm:pt>
    <dgm:pt modelId="{7BD36376-1F68-4A3E-8097-580B08FED860}" type="parTrans" cxnId="{112013BF-3E57-4FB1-A2B7-9E192C1227B3}">
      <dgm:prSet/>
      <dgm:spPr/>
      <dgm:t>
        <a:bodyPr/>
        <a:lstStyle/>
        <a:p>
          <a:endParaRPr lang="en-US"/>
        </a:p>
      </dgm:t>
    </dgm:pt>
    <dgm:pt modelId="{4A915325-1E69-4E64-8624-27C7E8D8FFA2}" type="sibTrans" cxnId="{112013BF-3E57-4FB1-A2B7-9E192C1227B3}">
      <dgm:prSet/>
      <dgm:spPr/>
      <dgm:t>
        <a:bodyPr/>
        <a:lstStyle/>
        <a:p>
          <a:endParaRPr lang="en-US"/>
        </a:p>
      </dgm:t>
    </dgm:pt>
    <dgm:pt modelId="{4A3C376C-A71C-4FB9-AD33-D9171275232B}">
      <dgm:prSet phldrT="[Text]"/>
      <dgm:spPr/>
      <dgm:t>
        <a:bodyPr/>
        <a:lstStyle/>
        <a:p>
          <a:r>
            <a:rPr lang="en-US" dirty="0"/>
            <a:t>Managing attendance (generating lecture, marking attendance, accessing attendance register)</a:t>
          </a:r>
        </a:p>
      </dgm:t>
    </dgm:pt>
    <dgm:pt modelId="{9A3D65DF-9895-446E-BBE8-A9A3091B7AD1}" type="parTrans" cxnId="{FB6FD541-9E61-40E0-B99E-4AF17BAE8ACB}">
      <dgm:prSet/>
      <dgm:spPr/>
      <dgm:t>
        <a:bodyPr/>
        <a:lstStyle/>
        <a:p>
          <a:endParaRPr lang="en-US"/>
        </a:p>
      </dgm:t>
    </dgm:pt>
    <dgm:pt modelId="{71D18F73-9A7D-43B9-9593-C6DE3695B466}" type="sibTrans" cxnId="{FB6FD541-9E61-40E0-B99E-4AF17BAE8ACB}">
      <dgm:prSet/>
      <dgm:spPr/>
      <dgm:t>
        <a:bodyPr/>
        <a:lstStyle/>
        <a:p>
          <a:endParaRPr lang="en-US"/>
        </a:p>
      </dgm:t>
    </dgm:pt>
    <dgm:pt modelId="{1FFF0A41-4B31-46F2-8BEE-8F421B548519}">
      <dgm:prSet phldrT="[Text]"/>
      <dgm:spPr/>
      <dgm:t>
        <a:bodyPr/>
        <a:lstStyle/>
        <a:p>
          <a:r>
            <a:rPr lang="en-US" dirty="0"/>
            <a:t>Task 2</a:t>
          </a:r>
        </a:p>
      </dgm:t>
    </dgm:pt>
    <dgm:pt modelId="{066D040D-86F7-4CFB-8DD4-1262C880EA85}" type="parTrans" cxnId="{1E6E69C8-9119-468E-A98F-87C13DE6B619}">
      <dgm:prSet/>
      <dgm:spPr/>
      <dgm:t>
        <a:bodyPr/>
        <a:lstStyle/>
        <a:p>
          <a:endParaRPr lang="en-US"/>
        </a:p>
      </dgm:t>
    </dgm:pt>
    <dgm:pt modelId="{C5354CE5-57CB-4670-A76A-F519561AE6F0}" type="sibTrans" cxnId="{1E6E69C8-9119-468E-A98F-87C13DE6B619}">
      <dgm:prSet/>
      <dgm:spPr/>
      <dgm:t>
        <a:bodyPr/>
        <a:lstStyle/>
        <a:p>
          <a:endParaRPr lang="en-US"/>
        </a:p>
      </dgm:t>
    </dgm:pt>
    <dgm:pt modelId="{AA492203-C16C-4D56-B0CE-03CC57627474}">
      <dgm:prSet phldrT="[Text]"/>
      <dgm:spPr/>
      <dgm:t>
        <a:bodyPr/>
        <a:lstStyle/>
        <a:p>
          <a:r>
            <a:rPr lang="en-US" dirty="0"/>
            <a:t>Managing Evaluation (setting marks distribution, uploading marks, accessing evaluation reports</a:t>
          </a:r>
        </a:p>
      </dgm:t>
    </dgm:pt>
    <dgm:pt modelId="{1635C9CD-7A08-40C4-98BC-C2218086E627}" type="parTrans" cxnId="{E8DEB9E6-6C15-4CFE-BEE5-8E1C3F3D0729}">
      <dgm:prSet/>
      <dgm:spPr/>
      <dgm:t>
        <a:bodyPr/>
        <a:lstStyle/>
        <a:p>
          <a:endParaRPr lang="en-US"/>
        </a:p>
      </dgm:t>
    </dgm:pt>
    <dgm:pt modelId="{33E5D3E8-553F-4AE3-872B-A1A30B380004}" type="sibTrans" cxnId="{E8DEB9E6-6C15-4CFE-BEE5-8E1C3F3D0729}">
      <dgm:prSet/>
      <dgm:spPr/>
      <dgm:t>
        <a:bodyPr/>
        <a:lstStyle/>
        <a:p>
          <a:endParaRPr lang="en-US"/>
        </a:p>
      </dgm:t>
    </dgm:pt>
    <dgm:pt modelId="{1FE59245-457C-4358-ACE3-45E091BB8AE8}">
      <dgm:prSet phldrT="[Text]"/>
      <dgm:spPr/>
      <dgm:t>
        <a:bodyPr/>
        <a:lstStyle/>
        <a:p>
          <a:r>
            <a:rPr lang="en-US" dirty="0"/>
            <a:t>Task 1</a:t>
          </a:r>
        </a:p>
      </dgm:t>
    </dgm:pt>
    <dgm:pt modelId="{79C56DDC-ABF4-4F4B-94AD-5EDF6AE60043}" type="parTrans" cxnId="{696DBF1E-F322-4A2D-A623-5AB122F0BF18}">
      <dgm:prSet/>
      <dgm:spPr/>
      <dgm:t>
        <a:bodyPr/>
        <a:lstStyle/>
        <a:p>
          <a:endParaRPr lang="en-US"/>
        </a:p>
      </dgm:t>
    </dgm:pt>
    <dgm:pt modelId="{9FE3358E-E82F-4EFC-8D2B-0E4D48CE470E}" type="sibTrans" cxnId="{696DBF1E-F322-4A2D-A623-5AB122F0BF18}">
      <dgm:prSet/>
      <dgm:spPr/>
      <dgm:t>
        <a:bodyPr/>
        <a:lstStyle/>
        <a:p>
          <a:endParaRPr lang="en-US"/>
        </a:p>
      </dgm:t>
    </dgm:pt>
    <dgm:pt modelId="{DE9033EE-629D-4221-95EC-267684A25E0E}">
      <dgm:prSet phldrT="[Text]"/>
      <dgm:spPr/>
      <dgm:t>
        <a:bodyPr/>
        <a:lstStyle/>
        <a:p>
          <a:r>
            <a:rPr lang="en-US" dirty="0"/>
            <a:t>Accessing the website, user name and password protocols, forgetting password and changing password</a:t>
          </a:r>
        </a:p>
      </dgm:t>
    </dgm:pt>
    <dgm:pt modelId="{C214E305-55B5-4BAB-8EDD-B99B91281281}" type="parTrans" cxnId="{918B5D7F-A10F-4085-BA9A-97872088A4B1}">
      <dgm:prSet/>
      <dgm:spPr/>
      <dgm:t>
        <a:bodyPr/>
        <a:lstStyle/>
        <a:p>
          <a:endParaRPr lang="en-US"/>
        </a:p>
      </dgm:t>
    </dgm:pt>
    <dgm:pt modelId="{BBB8862B-106D-4E44-BC77-382C608AB403}" type="sibTrans" cxnId="{918B5D7F-A10F-4085-BA9A-97872088A4B1}">
      <dgm:prSet/>
      <dgm:spPr/>
      <dgm:t>
        <a:bodyPr/>
        <a:lstStyle/>
        <a:p>
          <a:endParaRPr lang="en-US"/>
        </a:p>
      </dgm:t>
    </dgm:pt>
    <dgm:pt modelId="{D45CABD4-0E2B-4B52-A5A9-CE55C795748B}">
      <dgm:prSet phldrT="[Text]"/>
      <dgm:spPr/>
      <dgm:t>
        <a:bodyPr/>
        <a:lstStyle/>
        <a:p>
          <a:r>
            <a:rPr lang="en-US" dirty="0"/>
            <a:t>Task 2</a:t>
          </a:r>
        </a:p>
      </dgm:t>
    </dgm:pt>
    <dgm:pt modelId="{DE765805-1CB6-4A32-9D96-BD0B046C6F4C}" type="parTrans" cxnId="{888676C7-9949-466C-9435-5C456091C92B}">
      <dgm:prSet/>
      <dgm:spPr/>
      <dgm:t>
        <a:bodyPr/>
        <a:lstStyle/>
        <a:p>
          <a:endParaRPr lang="en-US"/>
        </a:p>
      </dgm:t>
    </dgm:pt>
    <dgm:pt modelId="{42A4EA52-58DC-43CA-912D-117A4A9BD6B0}" type="sibTrans" cxnId="{888676C7-9949-466C-9435-5C456091C92B}">
      <dgm:prSet/>
      <dgm:spPr/>
      <dgm:t>
        <a:bodyPr/>
        <a:lstStyle/>
        <a:p>
          <a:endParaRPr lang="en-US"/>
        </a:p>
      </dgm:t>
    </dgm:pt>
    <dgm:pt modelId="{ABF87A72-84A9-4B73-B630-B70839ACE591}">
      <dgm:prSet phldrT="[Text]"/>
      <dgm:spPr/>
      <dgm:t>
        <a:bodyPr/>
        <a:lstStyle/>
        <a:p>
          <a:r>
            <a:rPr lang="en-US" dirty="0"/>
            <a:t>GUI of the website, all tabs, names, purposes</a:t>
          </a:r>
        </a:p>
      </dgm:t>
    </dgm:pt>
    <dgm:pt modelId="{4C343881-70EB-4DEE-8229-9DFEC6028C15}" type="parTrans" cxnId="{EFA081B2-676D-49BB-A870-AD212B97EDBE}">
      <dgm:prSet/>
      <dgm:spPr/>
      <dgm:t>
        <a:bodyPr/>
        <a:lstStyle/>
        <a:p>
          <a:endParaRPr lang="en-US"/>
        </a:p>
      </dgm:t>
    </dgm:pt>
    <dgm:pt modelId="{07FC0372-7ABF-4EBA-866B-C4F4BAD2DBAB}" type="sibTrans" cxnId="{EFA081B2-676D-49BB-A870-AD212B97EDBE}">
      <dgm:prSet/>
      <dgm:spPr/>
      <dgm:t>
        <a:bodyPr/>
        <a:lstStyle/>
        <a:p>
          <a:endParaRPr lang="en-US"/>
        </a:p>
      </dgm:t>
    </dgm:pt>
    <dgm:pt modelId="{9D0CFA46-96AE-401B-9103-9AD78E641C1A}" type="pres">
      <dgm:prSet presAssocID="{BB89FD8F-B278-4D59-8943-32AB16AC66EF}" presName="Name0" presStyleCnt="0">
        <dgm:presLayoutVars>
          <dgm:chMax/>
          <dgm:chPref val="3"/>
          <dgm:dir/>
          <dgm:animOne val="branch"/>
          <dgm:animLvl val="lvl"/>
        </dgm:presLayoutVars>
      </dgm:prSet>
      <dgm:spPr/>
    </dgm:pt>
    <dgm:pt modelId="{2255D657-7A07-4888-85DC-1E9C936770E2}" type="pres">
      <dgm:prSet presAssocID="{28B1D7C6-B983-4B17-88C4-9EE7FA1DD250}" presName="composite" presStyleCnt="0"/>
      <dgm:spPr/>
    </dgm:pt>
    <dgm:pt modelId="{CCD7531D-69B7-404C-865D-A4B36597044E}" type="pres">
      <dgm:prSet presAssocID="{28B1D7C6-B983-4B17-88C4-9EE7FA1DD250}" presName="FirstChild" presStyleLbl="revTx" presStyleIdx="0" presStyleCnt="6">
        <dgm:presLayoutVars>
          <dgm:chMax val="0"/>
          <dgm:chPref val="0"/>
          <dgm:bulletEnabled val="1"/>
        </dgm:presLayoutVars>
      </dgm:prSet>
      <dgm:spPr/>
    </dgm:pt>
    <dgm:pt modelId="{70AB8185-8EFD-45DA-AF85-7A97799FB92C}" type="pres">
      <dgm:prSet presAssocID="{28B1D7C6-B983-4B17-88C4-9EE7FA1DD250}" presName="Parent" presStyleLbl="alignNode1" presStyleIdx="0" presStyleCnt="6">
        <dgm:presLayoutVars>
          <dgm:chMax val="3"/>
          <dgm:chPref val="3"/>
          <dgm:bulletEnabled val="1"/>
        </dgm:presLayoutVars>
      </dgm:prSet>
      <dgm:spPr/>
    </dgm:pt>
    <dgm:pt modelId="{495601FA-9858-45AA-8A8B-749F99DAEE01}" type="pres">
      <dgm:prSet presAssocID="{28B1D7C6-B983-4B17-88C4-9EE7FA1DD250}" presName="Accent" presStyleLbl="parChTrans1D1" presStyleIdx="0" presStyleCnt="6"/>
      <dgm:spPr/>
    </dgm:pt>
    <dgm:pt modelId="{88CB7C1E-1B25-40FB-89B8-C2D08EB4C786}" type="pres">
      <dgm:prSet presAssocID="{FEBF6AAD-5A67-4049-BE3E-D8C84BAE44DC}" presName="sibTrans" presStyleCnt="0"/>
      <dgm:spPr/>
    </dgm:pt>
    <dgm:pt modelId="{ADDC7D7E-4587-48FB-9B4B-0B828A8E7C17}" type="pres">
      <dgm:prSet presAssocID="{FDB8AFC4-2113-4914-AF05-B2F5BE8B1EB7}" presName="composite" presStyleCnt="0"/>
      <dgm:spPr/>
    </dgm:pt>
    <dgm:pt modelId="{6E482C3E-C79E-4C9C-BFE1-2B0DCEED7E47}" type="pres">
      <dgm:prSet presAssocID="{FDB8AFC4-2113-4914-AF05-B2F5BE8B1EB7}" presName="FirstChild" presStyleLbl="revTx" presStyleIdx="1" presStyleCnt="6">
        <dgm:presLayoutVars>
          <dgm:chMax val="0"/>
          <dgm:chPref val="0"/>
          <dgm:bulletEnabled val="1"/>
        </dgm:presLayoutVars>
      </dgm:prSet>
      <dgm:spPr/>
    </dgm:pt>
    <dgm:pt modelId="{F9570B6C-F9D1-47B1-B06A-0CCEAD9F2829}" type="pres">
      <dgm:prSet presAssocID="{FDB8AFC4-2113-4914-AF05-B2F5BE8B1EB7}" presName="Parent" presStyleLbl="alignNode1" presStyleIdx="1" presStyleCnt="6">
        <dgm:presLayoutVars>
          <dgm:chMax val="3"/>
          <dgm:chPref val="3"/>
          <dgm:bulletEnabled val="1"/>
        </dgm:presLayoutVars>
      </dgm:prSet>
      <dgm:spPr/>
    </dgm:pt>
    <dgm:pt modelId="{3CF67F10-DAA1-46C3-8490-D12DB16FAF7B}" type="pres">
      <dgm:prSet presAssocID="{FDB8AFC4-2113-4914-AF05-B2F5BE8B1EB7}" presName="Accent" presStyleLbl="parChTrans1D1" presStyleIdx="1" presStyleCnt="6"/>
      <dgm:spPr/>
    </dgm:pt>
    <dgm:pt modelId="{273B9D35-06F9-4B80-90AF-29FBC99CBA85}" type="pres">
      <dgm:prSet presAssocID="{BDA9779D-4E6A-4229-910F-FA7F355FD6E0}" presName="sibTrans" presStyleCnt="0"/>
      <dgm:spPr/>
    </dgm:pt>
    <dgm:pt modelId="{1482A8D4-C6EF-43CF-9579-F3EB5F3CC5DA}" type="pres">
      <dgm:prSet presAssocID="{1FE59245-457C-4358-ACE3-45E091BB8AE8}" presName="composite" presStyleCnt="0"/>
      <dgm:spPr/>
    </dgm:pt>
    <dgm:pt modelId="{318AAB20-CD9F-45AB-AA61-1BC496AEF27C}" type="pres">
      <dgm:prSet presAssocID="{1FE59245-457C-4358-ACE3-45E091BB8AE8}" presName="FirstChild" presStyleLbl="revTx" presStyleIdx="2" presStyleCnt="6">
        <dgm:presLayoutVars>
          <dgm:chMax val="0"/>
          <dgm:chPref val="0"/>
          <dgm:bulletEnabled val="1"/>
        </dgm:presLayoutVars>
      </dgm:prSet>
      <dgm:spPr/>
    </dgm:pt>
    <dgm:pt modelId="{BCF0C2AF-8040-4BA5-A011-3418C2F67FC8}" type="pres">
      <dgm:prSet presAssocID="{1FE59245-457C-4358-ACE3-45E091BB8AE8}" presName="Parent" presStyleLbl="alignNode1" presStyleIdx="2" presStyleCnt="6">
        <dgm:presLayoutVars>
          <dgm:chMax val="3"/>
          <dgm:chPref val="3"/>
          <dgm:bulletEnabled val="1"/>
        </dgm:presLayoutVars>
      </dgm:prSet>
      <dgm:spPr/>
    </dgm:pt>
    <dgm:pt modelId="{70D0A438-5E7E-4711-AEAC-2ECBD4F2C39F}" type="pres">
      <dgm:prSet presAssocID="{1FE59245-457C-4358-ACE3-45E091BB8AE8}" presName="Accent" presStyleLbl="parChTrans1D1" presStyleIdx="2" presStyleCnt="6"/>
      <dgm:spPr/>
    </dgm:pt>
    <dgm:pt modelId="{47963489-22EC-45BD-A64C-F4F5879A471F}" type="pres">
      <dgm:prSet presAssocID="{9FE3358E-E82F-4EFC-8D2B-0E4D48CE470E}" presName="sibTrans" presStyleCnt="0"/>
      <dgm:spPr/>
    </dgm:pt>
    <dgm:pt modelId="{2CEAB47D-8FE9-457E-BB8A-81E6AA1A570D}" type="pres">
      <dgm:prSet presAssocID="{D45CABD4-0E2B-4B52-A5A9-CE55C795748B}" presName="composite" presStyleCnt="0"/>
      <dgm:spPr/>
    </dgm:pt>
    <dgm:pt modelId="{092FCD26-EF1F-46A8-82DC-44083AAA74A6}" type="pres">
      <dgm:prSet presAssocID="{D45CABD4-0E2B-4B52-A5A9-CE55C795748B}" presName="FirstChild" presStyleLbl="revTx" presStyleIdx="3" presStyleCnt="6">
        <dgm:presLayoutVars>
          <dgm:chMax val="0"/>
          <dgm:chPref val="0"/>
          <dgm:bulletEnabled val="1"/>
        </dgm:presLayoutVars>
      </dgm:prSet>
      <dgm:spPr/>
    </dgm:pt>
    <dgm:pt modelId="{DE47376B-03AB-4CFB-9745-7EC2F6A80079}" type="pres">
      <dgm:prSet presAssocID="{D45CABD4-0E2B-4B52-A5A9-CE55C795748B}" presName="Parent" presStyleLbl="alignNode1" presStyleIdx="3" presStyleCnt="6">
        <dgm:presLayoutVars>
          <dgm:chMax val="3"/>
          <dgm:chPref val="3"/>
          <dgm:bulletEnabled val="1"/>
        </dgm:presLayoutVars>
      </dgm:prSet>
      <dgm:spPr/>
    </dgm:pt>
    <dgm:pt modelId="{F54749A2-DFBA-428D-BDFC-6BCF0A2E1B7B}" type="pres">
      <dgm:prSet presAssocID="{D45CABD4-0E2B-4B52-A5A9-CE55C795748B}" presName="Accent" presStyleLbl="parChTrans1D1" presStyleIdx="3" presStyleCnt="6"/>
      <dgm:spPr/>
    </dgm:pt>
    <dgm:pt modelId="{3A7F1135-5CD7-4937-A6C4-842691673BE9}" type="pres">
      <dgm:prSet presAssocID="{42A4EA52-58DC-43CA-912D-117A4A9BD6B0}" presName="sibTrans" presStyleCnt="0"/>
      <dgm:spPr/>
    </dgm:pt>
    <dgm:pt modelId="{C7C370E0-84D5-4325-B1D8-1CFF5D302481}" type="pres">
      <dgm:prSet presAssocID="{42468859-D9ED-49B1-9F99-469682C50686}" presName="composite" presStyleCnt="0"/>
      <dgm:spPr/>
    </dgm:pt>
    <dgm:pt modelId="{F772A422-5C70-4F67-A84A-BDA4EC56163B}" type="pres">
      <dgm:prSet presAssocID="{42468859-D9ED-49B1-9F99-469682C50686}" presName="FirstChild" presStyleLbl="revTx" presStyleIdx="4" presStyleCnt="6">
        <dgm:presLayoutVars>
          <dgm:chMax val="0"/>
          <dgm:chPref val="0"/>
          <dgm:bulletEnabled val="1"/>
        </dgm:presLayoutVars>
      </dgm:prSet>
      <dgm:spPr/>
    </dgm:pt>
    <dgm:pt modelId="{7ACF650B-583B-4474-B9B1-0A995C9C1E4D}" type="pres">
      <dgm:prSet presAssocID="{42468859-D9ED-49B1-9F99-469682C50686}" presName="Parent" presStyleLbl="alignNode1" presStyleIdx="4" presStyleCnt="6">
        <dgm:presLayoutVars>
          <dgm:chMax val="3"/>
          <dgm:chPref val="3"/>
          <dgm:bulletEnabled val="1"/>
        </dgm:presLayoutVars>
      </dgm:prSet>
      <dgm:spPr/>
    </dgm:pt>
    <dgm:pt modelId="{08F65A60-EFBB-4C48-A394-370379815520}" type="pres">
      <dgm:prSet presAssocID="{42468859-D9ED-49B1-9F99-469682C50686}" presName="Accent" presStyleLbl="parChTrans1D1" presStyleIdx="4" presStyleCnt="6"/>
      <dgm:spPr/>
    </dgm:pt>
    <dgm:pt modelId="{72C39993-08D4-4A71-B7DC-9E3470CCBDB0}" type="pres">
      <dgm:prSet presAssocID="{4A915325-1E69-4E64-8624-27C7E8D8FFA2}" presName="sibTrans" presStyleCnt="0"/>
      <dgm:spPr/>
    </dgm:pt>
    <dgm:pt modelId="{2A1D5FDD-F8BF-4CD6-84E4-A23AF1C98A7C}" type="pres">
      <dgm:prSet presAssocID="{1FFF0A41-4B31-46F2-8BEE-8F421B548519}" presName="composite" presStyleCnt="0"/>
      <dgm:spPr/>
    </dgm:pt>
    <dgm:pt modelId="{0903487D-71A8-457D-A201-8DA963FF92DD}" type="pres">
      <dgm:prSet presAssocID="{1FFF0A41-4B31-46F2-8BEE-8F421B548519}" presName="FirstChild" presStyleLbl="revTx" presStyleIdx="5" presStyleCnt="6">
        <dgm:presLayoutVars>
          <dgm:chMax val="0"/>
          <dgm:chPref val="0"/>
          <dgm:bulletEnabled val="1"/>
        </dgm:presLayoutVars>
      </dgm:prSet>
      <dgm:spPr/>
    </dgm:pt>
    <dgm:pt modelId="{81C2F360-4583-4D44-BB68-B4AD1DF2275E}" type="pres">
      <dgm:prSet presAssocID="{1FFF0A41-4B31-46F2-8BEE-8F421B548519}" presName="Parent" presStyleLbl="alignNode1" presStyleIdx="5" presStyleCnt="6">
        <dgm:presLayoutVars>
          <dgm:chMax val="3"/>
          <dgm:chPref val="3"/>
          <dgm:bulletEnabled val="1"/>
        </dgm:presLayoutVars>
      </dgm:prSet>
      <dgm:spPr/>
    </dgm:pt>
    <dgm:pt modelId="{BDC4E457-F6D3-4198-B0AD-D31CC4545BA0}" type="pres">
      <dgm:prSet presAssocID="{1FFF0A41-4B31-46F2-8BEE-8F421B548519}" presName="Accent" presStyleLbl="parChTrans1D1" presStyleIdx="5" presStyleCnt="6"/>
      <dgm:spPr/>
    </dgm:pt>
  </dgm:ptLst>
  <dgm:cxnLst>
    <dgm:cxn modelId="{5B9A521C-A72A-4E1D-A497-E645E9A5ABAB}" srcId="{28B1D7C6-B983-4B17-88C4-9EE7FA1DD250}" destId="{8A726E13-9B82-4670-9C5E-CC59006BF871}" srcOrd="0" destOrd="0" parTransId="{020B38E4-8B40-42B0-8189-B70CFE50CAEB}" sibTransId="{B8078A98-5C39-41F4-9E7B-4A7FFFF56067}"/>
    <dgm:cxn modelId="{696DBF1E-F322-4A2D-A623-5AB122F0BF18}" srcId="{BB89FD8F-B278-4D59-8943-32AB16AC66EF}" destId="{1FE59245-457C-4358-ACE3-45E091BB8AE8}" srcOrd="2" destOrd="0" parTransId="{79C56DDC-ABF4-4F4B-94AD-5EDF6AE60043}" sibTransId="{9FE3358E-E82F-4EFC-8D2B-0E4D48CE470E}"/>
    <dgm:cxn modelId="{FB6FD541-9E61-40E0-B99E-4AF17BAE8ACB}" srcId="{42468859-D9ED-49B1-9F99-469682C50686}" destId="{4A3C376C-A71C-4FB9-AD33-D9171275232B}" srcOrd="0" destOrd="0" parTransId="{9A3D65DF-9895-446E-BBE8-A9A3091B7AD1}" sibTransId="{71D18F73-9A7D-43B9-9593-C6DE3695B466}"/>
    <dgm:cxn modelId="{80158943-D89E-44FE-B589-7D3C992BBD6E}" type="presOf" srcId="{AA492203-C16C-4D56-B0CE-03CC57627474}" destId="{0903487D-71A8-457D-A201-8DA963FF92DD}" srcOrd="0" destOrd="0" presId="urn:microsoft.com/office/officeart/2011/layout/TabList"/>
    <dgm:cxn modelId="{4FF7BD68-5409-4C2A-A243-9E7B0AF06FCF}" srcId="{FDB8AFC4-2113-4914-AF05-B2F5BE8B1EB7}" destId="{C4FD099B-97CA-4655-B793-0FF955DB9E02}" srcOrd="0" destOrd="0" parTransId="{FC638CCB-B7B6-45BD-BDAB-D52EAB0027D5}" sibTransId="{CDBA018C-8EE2-4FD0-A20F-EA304C419304}"/>
    <dgm:cxn modelId="{AEE17F4E-1EF3-4E5E-A4BA-AFC75BD7463A}" srcId="{BB89FD8F-B278-4D59-8943-32AB16AC66EF}" destId="{28B1D7C6-B983-4B17-88C4-9EE7FA1DD250}" srcOrd="0" destOrd="0" parTransId="{2A311396-F1E1-4F93-8D61-70605DCC9ADE}" sibTransId="{FEBF6AAD-5A67-4049-BE3E-D8C84BAE44DC}"/>
    <dgm:cxn modelId="{282F2C56-E9C2-420F-B46E-EC202591CF14}" type="presOf" srcId="{D45CABD4-0E2B-4B52-A5A9-CE55C795748B}" destId="{DE47376B-03AB-4CFB-9745-7EC2F6A80079}" srcOrd="0" destOrd="0" presId="urn:microsoft.com/office/officeart/2011/layout/TabList"/>
    <dgm:cxn modelId="{5D84AD7C-C2CD-4D20-A518-1D47EC4F59E6}" type="presOf" srcId="{1FFF0A41-4B31-46F2-8BEE-8F421B548519}" destId="{81C2F360-4583-4D44-BB68-B4AD1DF2275E}" srcOrd="0" destOrd="0" presId="urn:microsoft.com/office/officeart/2011/layout/TabList"/>
    <dgm:cxn modelId="{918B5D7F-A10F-4085-BA9A-97872088A4B1}" srcId="{1FE59245-457C-4358-ACE3-45E091BB8AE8}" destId="{DE9033EE-629D-4221-95EC-267684A25E0E}" srcOrd="0" destOrd="0" parTransId="{C214E305-55B5-4BAB-8EDD-B99B91281281}" sibTransId="{BBB8862B-106D-4E44-BC77-382C608AB403}"/>
    <dgm:cxn modelId="{A1D52685-9F08-43AA-9720-27A0B00F3DD1}" type="presOf" srcId="{C4FD099B-97CA-4655-B793-0FF955DB9E02}" destId="{6E482C3E-C79E-4C9C-BFE1-2B0DCEED7E47}" srcOrd="0" destOrd="0" presId="urn:microsoft.com/office/officeart/2011/layout/TabList"/>
    <dgm:cxn modelId="{D9714A92-768D-418F-890C-5A59C4D68647}" type="presOf" srcId="{FDB8AFC4-2113-4914-AF05-B2F5BE8B1EB7}" destId="{F9570B6C-F9D1-47B1-B06A-0CCEAD9F2829}" srcOrd="0" destOrd="0" presId="urn:microsoft.com/office/officeart/2011/layout/TabList"/>
    <dgm:cxn modelId="{AD9485A2-212A-4E47-B6D7-3035D3667240}" type="presOf" srcId="{DE9033EE-629D-4221-95EC-267684A25E0E}" destId="{318AAB20-CD9F-45AB-AA61-1BC496AEF27C}" srcOrd="0" destOrd="0" presId="urn:microsoft.com/office/officeart/2011/layout/TabList"/>
    <dgm:cxn modelId="{AB2822A3-491E-427C-B0E4-F44E016BCB99}" type="presOf" srcId="{1FE59245-457C-4358-ACE3-45E091BB8AE8}" destId="{BCF0C2AF-8040-4BA5-A011-3418C2F67FC8}" srcOrd="0" destOrd="0" presId="urn:microsoft.com/office/officeart/2011/layout/TabList"/>
    <dgm:cxn modelId="{0037E8AB-954D-4108-B4F1-F01D02CEF60E}" type="presOf" srcId="{42468859-D9ED-49B1-9F99-469682C50686}" destId="{7ACF650B-583B-4474-B9B1-0A995C9C1E4D}" srcOrd="0" destOrd="0" presId="urn:microsoft.com/office/officeart/2011/layout/TabList"/>
    <dgm:cxn modelId="{EFA081B2-676D-49BB-A870-AD212B97EDBE}" srcId="{D45CABD4-0E2B-4B52-A5A9-CE55C795748B}" destId="{ABF87A72-84A9-4B73-B630-B70839ACE591}" srcOrd="0" destOrd="0" parTransId="{4C343881-70EB-4DEE-8229-9DFEC6028C15}" sibTransId="{07FC0372-7ABF-4EBA-866B-C4F4BAD2DBAB}"/>
    <dgm:cxn modelId="{112013BF-3E57-4FB1-A2B7-9E192C1227B3}" srcId="{BB89FD8F-B278-4D59-8943-32AB16AC66EF}" destId="{42468859-D9ED-49B1-9F99-469682C50686}" srcOrd="4" destOrd="0" parTransId="{7BD36376-1F68-4A3E-8097-580B08FED860}" sibTransId="{4A915325-1E69-4E64-8624-27C7E8D8FFA2}"/>
    <dgm:cxn modelId="{2ECE2EC4-DA48-44DD-B044-D497906C61EC}" type="presOf" srcId="{28B1D7C6-B983-4B17-88C4-9EE7FA1DD250}" destId="{70AB8185-8EFD-45DA-AF85-7A97799FB92C}" srcOrd="0" destOrd="0" presId="urn:microsoft.com/office/officeart/2011/layout/TabList"/>
    <dgm:cxn modelId="{888676C7-9949-466C-9435-5C456091C92B}" srcId="{BB89FD8F-B278-4D59-8943-32AB16AC66EF}" destId="{D45CABD4-0E2B-4B52-A5A9-CE55C795748B}" srcOrd="3" destOrd="0" parTransId="{DE765805-1CB6-4A32-9D96-BD0B046C6F4C}" sibTransId="{42A4EA52-58DC-43CA-912D-117A4A9BD6B0}"/>
    <dgm:cxn modelId="{1E6E69C8-9119-468E-A98F-87C13DE6B619}" srcId="{BB89FD8F-B278-4D59-8943-32AB16AC66EF}" destId="{1FFF0A41-4B31-46F2-8BEE-8F421B548519}" srcOrd="5" destOrd="0" parTransId="{066D040D-86F7-4CFB-8DD4-1262C880EA85}" sibTransId="{C5354CE5-57CB-4670-A76A-F519561AE6F0}"/>
    <dgm:cxn modelId="{E8DEB9E6-6C15-4CFE-BEE5-8E1C3F3D0729}" srcId="{1FFF0A41-4B31-46F2-8BEE-8F421B548519}" destId="{AA492203-C16C-4D56-B0CE-03CC57627474}" srcOrd="0" destOrd="0" parTransId="{1635C9CD-7A08-40C4-98BC-C2218086E627}" sibTransId="{33E5D3E8-553F-4AE3-872B-A1A30B380004}"/>
    <dgm:cxn modelId="{32F9FFEA-CD4B-43C2-971C-2457C26C887A}" srcId="{BB89FD8F-B278-4D59-8943-32AB16AC66EF}" destId="{FDB8AFC4-2113-4914-AF05-B2F5BE8B1EB7}" srcOrd="1" destOrd="0" parTransId="{57DB8382-195B-417B-8FDB-9E6A38F267E4}" sibTransId="{BDA9779D-4E6A-4229-910F-FA7F355FD6E0}"/>
    <dgm:cxn modelId="{744EE2ED-569A-441C-81CF-D8403DE15DEA}" type="presOf" srcId="{4A3C376C-A71C-4FB9-AD33-D9171275232B}" destId="{F772A422-5C70-4F67-A84A-BDA4EC56163B}" srcOrd="0" destOrd="0" presId="urn:microsoft.com/office/officeart/2011/layout/TabList"/>
    <dgm:cxn modelId="{86AE14F2-D971-45B0-B419-987562CA8B44}" type="presOf" srcId="{8A726E13-9B82-4670-9C5E-CC59006BF871}" destId="{CCD7531D-69B7-404C-865D-A4B36597044E}" srcOrd="0" destOrd="0" presId="urn:microsoft.com/office/officeart/2011/layout/TabList"/>
    <dgm:cxn modelId="{35D40EF3-D6CB-442B-8DE7-FF9C8E07DE35}" type="presOf" srcId="{BB89FD8F-B278-4D59-8943-32AB16AC66EF}" destId="{9D0CFA46-96AE-401B-9103-9AD78E641C1A}" srcOrd="0" destOrd="0" presId="urn:microsoft.com/office/officeart/2011/layout/TabList"/>
    <dgm:cxn modelId="{033D88F5-A00B-4996-A5D5-C7CA0BBA4C95}" type="presOf" srcId="{ABF87A72-84A9-4B73-B630-B70839ACE591}" destId="{092FCD26-EF1F-46A8-82DC-44083AAA74A6}" srcOrd="0" destOrd="0" presId="urn:microsoft.com/office/officeart/2011/layout/TabList"/>
    <dgm:cxn modelId="{B54D63FF-6CE5-45EA-AB52-EE898E931065}" type="presParOf" srcId="{9D0CFA46-96AE-401B-9103-9AD78E641C1A}" destId="{2255D657-7A07-4888-85DC-1E9C936770E2}" srcOrd="0" destOrd="0" presId="urn:microsoft.com/office/officeart/2011/layout/TabList"/>
    <dgm:cxn modelId="{B3955CB2-6272-4CD6-B03B-8A846F9B6DE7}" type="presParOf" srcId="{2255D657-7A07-4888-85DC-1E9C936770E2}" destId="{CCD7531D-69B7-404C-865D-A4B36597044E}" srcOrd="0" destOrd="0" presId="urn:microsoft.com/office/officeart/2011/layout/TabList"/>
    <dgm:cxn modelId="{B63D7BFE-7BBE-4D60-B920-2F5CFA5CB56E}" type="presParOf" srcId="{2255D657-7A07-4888-85DC-1E9C936770E2}" destId="{70AB8185-8EFD-45DA-AF85-7A97799FB92C}" srcOrd="1" destOrd="0" presId="urn:microsoft.com/office/officeart/2011/layout/TabList"/>
    <dgm:cxn modelId="{1C80DF5C-B697-4EC2-980C-F4EB05C50915}" type="presParOf" srcId="{2255D657-7A07-4888-85DC-1E9C936770E2}" destId="{495601FA-9858-45AA-8A8B-749F99DAEE01}" srcOrd="2" destOrd="0" presId="urn:microsoft.com/office/officeart/2011/layout/TabList"/>
    <dgm:cxn modelId="{3C76D4E6-24A5-4054-8872-9EF25C2EE85E}" type="presParOf" srcId="{9D0CFA46-96AE-401B-9103-9AD78E641C1A}" destId="{88CB7C1E-1B25-40FB-89B8-C2D08EB4C786}" srcOrd="1" destOrd="0" presId="urn:microsoft.com/office/officeart/2011/layout/TabList"/>
    <dgm:cxn modelId="{0E74FD16-ECC3-4967-8B02-FA6F7169BA0D}" type="presParOf" srcId="{9D0CFA46-96AE-401B-9103-9AD78E641C1A}" destId="{ADDC7D7E-4587-48FB-9B4B-0B828A8E7C17}" srcOrd="2" destOrd="0" presId="urn:microsoft.com/office/officeart/2011/layout/TabList"/>
    <dgm:cxn modelId="{B1D3DC1E-D85F-4755-914E-CAB84038262F}" type="presParOf" srcId="{ADDC7D7E-4587-48FB-9B4B-0B828A8E7C17}" destId="{6E482C3E-C79E-4C9C-BFE1-2B0DCEED7E47}" srcOrd="0" destOrd="0" presId="urn:microsoft.com/office/officeart/2011/layout/TabList"/>
    <dgm:cxn modelId="{14BBD769-FBDF-4238-84FB-A92C7E0AA487}" type="presParOf" srcId="{ADDC7D7E-4587-48FB-9B4B-0B828A8E7C17}" destId="{F9570B6C-F9D1-47B1-B06A-0CCEAD9F2829}" srcOrd="1" destOrd="0" presId="urn:microsoft.com/office/officeart/2011/layout/TabList"/>
    <dgm:cxn modelId="{FF5D0B93-11FE-4239-B795-9189DA0F6568}" type="presParOf" srcId="{ADDC7D7E-4587-48FB-9B4B-0B828A8E7C17}" destId="{3CF67F10-DAA1-46C3-8490-D12DB16FAF7B}" srcOrd="2" destOrd="0" presId="urn:microsoft.com/office/officeart/2011/layout/TabList"/>
    <dgm:cxn modelId="{8C8E2EEE-116C-421D-8EA4-AE34D4FFEB2A}" type="presParOf" srcId="{9D0CFA46-96AE-401B-9103-9AD78E641C1A}" destId="{273B9D35-06F9-4B80-90AF-29FBC99CBA85}" srcOrd="3" destOrd="0" presId="urn:microsoft.com/office/officeart/2011/layout/TabList"/>
    <dgm:cxn modelId="{53C6F45B-AA87-4F42-AAA3-9328FAEF7899}" type="presParOf" srcId="{9D0CFA46-96AE-401B-9103-9AD78E641C1A}" destId="{1482A8D4-C6EF-43CF-9579-F3EB5F3CC5DA}" srcOrd="4" destOrd="0" presId="urn:microsoft.com/office/officeart/2011/layout/TabList"/>
    <dgm:cxn modelId="{DB09BECB-2669-4E30-898C-A5EF625CB552}" type="presParOf" srcId="{1482A8D4-C6EF-43CF-9579-F3EB5F3CC5DA}" destId="{318AAB20-CD9F-45AB-AA61-1BC496AEF27C}" srcOrd="0" destOrd="0" presId="urn:microsoft.com/office/officeart/2011/layout/TabList"/>
    <dgm:cxn modelId="{009D6A21-789A-4CD9-8801-A59B14E3E081}" type="presParOf" srcId="{1482A8D4-C6EF-43CF-9579-F3EB5F3CC5DA}" destId="{BCF0C2AF-8040-4BA5-A011-3418C2F67FC8}" srcOrd="1" destOrd="0" presId="urn:microsoft.com/office/officeart/2011/layout/TabList"/>
    <dgm:cxn modelId="{76DB500B-5C89-4803-8EFC-B6A37546D3EE}" type="presParOf" srcId="{1482A8D4-C6EF-43CF-9579-F3EB5F3CC5DA}" destId="{70D0A438-5E7E-4711-AEAC-2ECBD4F2C39F}" srcOrd="2" destOrd="0" presId="urn:microsoft.com/office/officeart/2011/layout/TabList"/>
    <dgm:cxn modelId="{1F3A7293-C95A-49EE-8D8A-3D6D73BE9AA1}" type="presParOf" srcId="{9D0CFA46-96AE-401B-9103-9AD78E641C1A}" destId="{47963489-22EC-45BD-A64C-F4F5879A471F}" srcOrd="5" destOrd="0" presId="urn:microsoft.com/office/officeart/2011/layout/TabList"/>
    <dgm:cxn modelId="{D8B9E252-0DBE-469B-B8A8-2E668170245A}" type="presParOf" srcId="{9D0CFA46-96AE-401B-9103-9AD78E641C1A}" destId="{2CEAB47D-8FE9-457E-BB8A-81E6AA1A570D}" srcOrd="6" destOrd="0" presId="urn:microsoft.com/office/officeart/2011/layout/TabList"/>
    <dgm:cxn modelId="{915E1780-BB57-4788-AFBA-CEEC75FAD5B3}" type="presParOf" srcId="{2CEAB47D-8FE9-457E-BB8A-81E6AA1A570D}" destId="{092FCD26-EF1F-46A8-82DC-44083AAA74A6}" srcOrd="0" destOrd="0" presId="urn:microsoft.com/office/officeart/2011/layout/TabList"/>
    <dgm:cxn modelId="{0F2BC173-8584-4871-B777-EBF8A994356F}" type="presParOf" srcId="{2CEAB47D-8FE9-457E-BB8A-81E6AA1A570D}" destId="{DE47376B-03AB-4CFB-9745-7EC2F6A80079}" srcOrd="1" destOrd="0" presId="urn:microsoft.com/office/officeart/2011/layout/TabList"/>
    <dgm:cxn modelId="{74B5FC54-538E-4CFF-9819-008DDE910C46}" type="presParOf" srcId="{2CEAB47D-8FE9-457E-BB8A-81E6AA1A570D}" destId="{F54749A2-DFBA-428D-BDFC-6BCF0A2E1B7B}" srcOrd="2" destOrd="0" presId="urn:microsoft.com/office/officeart/2011/layout/TabList"/>
    <dgm:cxn modelId="{CFFB4813-15F1-48A7-8426-D36CA68CBEF6}" type="presParOf" srcId="{9D0CFA46-96AE-401B-9103-9AD78E641C1A}" destId="{3A7F1135-5CD7-4937-A6C4-842691673BE9}" srcOrd="7" destOrd="0" presId="urn:microsoft.com/office/officeart/2011/layout/TabList"/>
    <dgm:cxn modelId="{8E266EEE-116D-4234-A773-438A64611659}" type="presParOf" srcId="{9D0CFA46-96AE-401B-9103-9AD78E641C1A}" destId="{C7C370E0-84D5-4325-B1D8-1CFF5D302481}" srcOrd="8" destOrd="0" presId="urn:microsoft.com/office/officeart/2011/layout/TabList"/>
    <dgm:cxn modelId="{A947640E-B463-4CFA-BC80-8DE7726AD698}" type="presParOf" srcId="{C7C370E0-84D5-4325-B1D8-1CFF5D302481}" destId="{F772A422-5C70-4F67-A84A-BDA4EC56163B}" srcOrd="0" destOrd="0" presId="urn:microsoft.com/office/officeart/2011/layout/TabList"/>
    <dgm:cxn modelId="{01B6CED8-166B-4E78-9253-2281A18470A3}" type="presParOf" srcId="{C7C370E0-84D5-4325-B1D8-1CFF5D302481}" destId="{7ACF650B-583B-4474-B9B1-0A995C9C1E4D}" srcOrd="1" destOrd="0" presId="urn:microsoft.com/office/officeart/2011/layout/TabList"/>
    <dgm:cxn modelId="{AE0D34DA-059C-4482-8C69-8AFA83ECEFD3}" type="presParOf" srcId="{C7C370E0-84D5-4325-B1D8-1CFF5D302481}" destId="{08F65A60-EFBB-4C48-A394-370379815520}" srcOrd="2" destOrd="0" presId="urn:microsoft.com/office/officeart/2011/layout/TabList"/>
    <dgm:cxn modelId="{132B78C9-33C6-4BA8-A66A-1EDA2124BC39}" type="presParOf" srcId="{9D0CFA46-96AE-401B-9103-9AD78E641C1A}" destId="{72C39993-08D4-4A71-B7DC-9E3470CCBDB0}" srcOrd="9" destOrd="0" presId="urn:microsoft.com/office/officeart/2011/layout/TabList"/>
    <dgm:cxn modelId="{140A4A57-962B-4A9C-B083-83474E0AF6E8}" type="presParOf" srcId="{9D0CFA46-96AE-401B-9103-9AD78E641C1A}" destId="{2A1D5FDD-F8BF-4CD6-84E4-A23AF1C98A7C}" srcOrd="10" destOrd="0" presId="urn:microsoft.com/office/officeart/2011/layout/TabList"/>
    <dgm:cxn modelId="{40DFAA20-0F78-47FD-AF07-B81D6B7F25AE}" type="presParOf" srcId="{2A1D5FDD-F8BF-4CD6-84E4-A23AF1C98A7C}" destId="{0903487D-71A8-457D-A201-8DA963FF92DD}" srcOrd="0" destOrd="0" presId="urn:microsoft.com/office/officeart/2011/layout/TabList"/>
    <dgm:cxn modelId="{95189D88-78BF-4399-A836-B019F3E45F6D}" type="presParOf" srcId="{2A1D5FDD-F8BF-4CD6-84E4-A23AF1C98A7C}" destId="{81C2F360-4583-4D44-BB68-B4AD1DF2275E}" srcOrd="1" destOrd="0" presId="urn:microsoft.com/office/officeart/2011/layout/TabList"/>
    <dgm:cxn modelId="{512CDD7B-7B7F-4412-98BA-31B5850DDAF4}" type="presParOf" srcId="{2A1D5FDD-F8BF-4CD6-84E4-A23AF1C98A7C}" destId="{BDC4E457-F6D3-4198-B0AD-D31CC4545BA0}"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933B1-1E28-4497-9A2B-1AAE8BDB8878}">
      <dsp:nvSpPr>
        <dsp:cNvPr id="0" name=""/>
        <dsp:cNvSpPr/>
      </dsp:nvSpPr>
      <dsp:spPr>
        <a:xfrm>
          <a:off x="0" y="0"/>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DC403A-8CB2-4E48-BFAF-131E2B12535B}">
      <dsp:nvSpPr>
        <dsp:cNvPr id="0" name=""/>
        <dsp:cNvSpPr/>
      </dsp:nvSpPr>
      <dsp:spPr>
        <a:xfrm>
          <a:off x="0" y="0"/>
          <a:ext cx="2011680"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Determine the purpose</a:t>
          </a:r>
        </a:p>
      </dsp:txBody>
      <dsp:txXfrm>
        <a:off x="0" y="0"/>
        <a:ext cx="2011680" cy="2011362"/>
      </dsp:txXfrm>
    </dsp:sp>
    <dsp:sp modelId="{1CEFC6D7-12E5-42A4-A5DA-681882B73954}">
      <dsp:nvSpPr>
        <dsp:cNvPr id="0" name=""/>
        <dsp:cNvSpPr/>
      </dsp:nvSpPr>
      <dsp:spPr>
        <a:xfrm>
          <a:off x="2162556" y="91336"/>
          <a:ext cx="7895844" cy="1826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To instruct, to motivate, to market and promote the software, to eliminate any tech anxiety experienced by the users, to develop positive attitude towards the software.</a:t>
          </a:r>
        </a:p>
      </dsp:txBody>
      <dsp:txXfrm>
        <a:off x="2162556" y="91336"/>
        <a:ext cx="7895844" cy="1826725"/>
      </dsp:txXfrm>
    </dsp:sp>
    <dsp:sp modelId="{BD9B1863-49B9-4A9F-A6FE-7189E67DBD47}">
      <dsp:nvSpPr>
        <dsp:cNvPr id="0" name=""/>
        <dsp:cNvSpPr/>
      </dsp:nvSpPr>
      <dsp:spPr>
        <a:xfrm>
          <a:off x="2011680" y="1918061"/>
          <a:ext cx="8046720"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E37808-C6A8-4A85-A644-CF63BB30E105}">
      <dsp:nvSpPr>
        <dsp:cNvPr id="0" name=""/>
        <dsp:cNvSpPr/>
      </dsp:nvSpPr>
      <dsp:spPr>
        <a:xfrm>
          <a:off x="0" y="2011362"/>
          <a:ext cx="10058399" cy="0"/>
        </a:xfrm>
        <a:prstGeom prst="line">
          <a:avLst/>
        </a:prstGeom>
        <a:solidFill>
          <a:schemeClr val="accent3">
            <a:hueOff val="1198005"/>
            <a:satOff val="-7255"/>
            <a:lumOff val="8627"/>
            <a:alphaOff val="0"/>
          </a:schemeClr>
        </a:solidFill>
        <a:ln w="15875" cap="flat" cmpd="sng" algn="ctr">
          <a:solidFill>
            <a:schemeClr val="accent3">
              <a:hueOff val="1198005"/>
              <a:satOff val="-7255"/>
              <a:lumOff val="86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6785E-89BA-448F-9D49-53019CD92D43}">
      <dsp:nvSpPr>
        <dsp:cNvPr id="0" name=""/>
        <dsp:cNvSpPr/>
      </dsp:nvSpPr>
      <dsp:spPr>
        <a:xfrm>
          <a:off x="0" y="2011362"/>
          <a:ext cx="2011680"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Audience</a:t>
          </a:r>
        </a:p>
      </dsp:txBody>
      <dsp:txXfrm>
        <a:off x="0" y="2011362"/>
        <a:ext cx="2011680" cy="2011362"/>
      </dsp:txXfrm>
    </dsp:sp>
    <dsp:sp modelId="{5B48B9FB-636F-4A23-B819-BAE9D3B28401}">
      <dsp:nvSpPr>
        <dsp:cNvPr id="0" name=""/>
        <dsp:cNvSpPr/>
      </dsp:nvSpPr>
      <dsp:spPr>
        <a:xfrm>
          <a:off x="2162556" y="2102698"/>
          <a:ext cx="7895844" cy="1826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Who are they? What is their educational level? Why do they need the software? Is it a part of their daily professional tasks? What is their experience with the software? Have they used any app like this before? Are they familiar with the app or are they beginners? Their expertise can be either at beginner level, intermediate level, or advanced level.</a:t>
          </a:r>
        </a:p>
      </dsp:txBody>
      <dsp:txXfrm>
        <a:off x="2162556" y="2102698"/>
        <a:ext cx="7895844" cy="1826725"/>
      </dsp:txXfrm>
    </dsp:sp>
    <dsp:sp modelId="{520E2DA5-626C-4CA2-AA61-34DE28C0CEC2}">
      <dsp:nvSpPr>
        <dsp:cNvPr id="0" name=""/>
        <dsp:cNvSpPr/>
      </dsp:nvSpPr>
      <dsp:spPr>
        <a:xfrm>
          <a:off x="2011680" y="3929424"/>
          <a:ext cx="8046720"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C8E15-F1F0-45E1-8548-9BDF3D8EB079}">
      <dsp:nvSpPr>
        <dsp:cNvPr id="0" name=""/>
        <dsp:cNvSpPr/>
      </dsp:nvSpPr>
      <dsp:spPr>
        <a:xfrm>
          <a:off x="0" y="0"/>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25DC5-C0E7-428F-8C15-7B9339468290}">
      <dsp:nvSpPr>
        <dsp:cNvPr id="0" name=""/>
        <dsp:cNvSpPr/>
      </dsp:nvSpPr>
      <dsp:spPr>
        <a:xfrm>
          <a:off x="0" y="0"/>
          <a:ext cx="2011680"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Research the software</a:t>
          </a:r>
        </a:p>
      </dsp:txBody>
      <dsp:txXfrm>
        <a:off x="0" y="0"/>
        <a:ext cx="2011680" cy="2011362"/>
      </dsp:txXfrm>
    </dsp:sp>
    <dsp:sp modelId="{D9299A49-7112-425E-8A4D-BB33EEF61DA1}">
      <dsp:nvSpPr>
        <dsp:cNvPr id="0" name=""/>
        <dsp:cNvSpPr/>
      </dsp:nvSpPr>
      <dsp:spPr>
        <a:xfrm>
          <a:off x="2162556" y="91336"/>
          <a:ext cx="7895844" cy="1826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What is its name, version? What is it made to do? What are the number of tasks it can do? How is the software accessed? Does the user need to install, download, or get user credentials from someone? What benefits will the user get by using this app compared to any previous app or manual approach?</a:t>
          </a:r>
        </a:p>
      </dsp:txBody>
      <dsp:txXfrm>
        <a:off x="2162556" y="91336"/>
        <a:ext cx="7895844" cy="1826725"/>
      </dsp:txXfrm>
    </dsp:sp>
    <dsp:sp modelId="{D395A26A-EAB6-4ABD-A22D-3523560B1E0F}">
      <dsp:nvSpPr>
        <dsp:cNvPr id="0" name=""/>
        <dsp:cNvSpPr/>
      </dsp:nvSpPr>
      <dsp:spPr>
        <a:xfrm>
          <a:off x="2011680" y="1918061"/>
          <a:ext cx="8046720"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A587BF-5891-4819-B016-9E125A8F746A}">
      <dsp:nvSpPr>
        <dsp:cNvPr id="0" name=""/>
        <dsp:cNvSpPr/>
      </dsp:nvSpPr>
      <dsp:spPr>
        <a:xfrm>
          <a:off x="0" y="2011362"/>
          <a:ext cx="10058399" cy="0"/>
        </a:xfrm>
        <a:prstGeom prst="line">
          <a:avLst/>
        </a:prstGeom>
        <a:solidFill>
          <a:schemeClr val="accent3">
            <a:hueOff val="1198005"/>
            <a:satOff val="-7255"/>
            <a:lumOff val="8627"/>
            <a:alphaOff val="0"/>
          </a:schemeClr>
        </a:solidFill>
        <a:ln w="15875" cap="flat" cmpd="sng" algn="ctr">
          <a:solidFill>
            <a:schemeClr val="accent3">
              <a:hueOff val="1198005"/>
              <a:satOff val="-7255"/>
              <a:lumOff val="86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ABCE9-7F31-4FEC-972C-81DB142113CA}">
      <dsp:nvSpPr>
        <dsp:cNvPr id="0" name=""/>
        <dsp:cNvSpPr/>
      </dsp:nvSpPr>
      <dsp:spPr>
        <a:xfrm>
          <a:off x="0" y="2011362"/>
          <a:ext cx="2011680"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Steps/Procedure to accomplish the tasks</a:t>
          </a:r>
        </a:p>
      </dsp:txBody>
      <dsp:txXfrm>
        <a:off x="0" y="2011362"/>
        <a:ext cx="2011680" cy="2011362"/>
      </dsp:txXfrm>
    </dsp:sp>
    <dsp:sp modelId="{9A801D82-9241-4A8F-9400-679CE0AF4E8B}">
      <dsp:nvSpPr>
        <dsp:cNvPr id="0" name=""/>
        <dsp:cNvSpPr/>
      </dsp:nvSpPr>
      <dsp:spPr>
        <a:xfrm>
          <a:off x="2162556" y="2102698"/>
          <a:ext cx="7895844" cy="1826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Use the software and identify the steps involved in accomplishing every task. Explain the result of every step and also any pre-requisite steps if needed for any task.</a:t>
          </a:r>
        </a:p>
      </dsp:txBody>
      <dsp:txXfrm>
        <a:off x="2162556" y="2102698"/>
        <a:ext cx="7895844" cy="1826725"/>
      </dsp:txXfrm>
    </dsp:sp>
    <dsp:sp modelId="{9DDB1EC6-98E2-4738-A331-22707D44C7AE}">
      <dsp:nvSpPr>
        <dsp:cNvPr id="0" name=""/>
        <dsp:cNvSpPr/>
      </dsp:nvSpPr>
      <dsp:spPr>
        <a:xfrm>
          <a:off x="2011680" y="3929424"/>
          <a:ext cx="8046720"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1734A-E400-4376-9914-7EA724CEAECC}">
      <dsp:nvSpPr>
        <dsp:cNvPr id="0" name=""/>
        <dsp:cNvSpPr/>
      </dsp:nvSpPr>
      <dsp:spPr>
        <a:xfrm>
          <a:off x="0" y="74134"/>
          <a:ext cx="10058399" cy="8874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Introduction</a:t>
          </a:r>
        </a:p>
      </dsp:txBody>
      <dsp:txXfrm>
        <a:off x="43321" y="117455"/>
        <a:ext cx="9971757" cy="800803"/>
      </dsp:txXfrm>
    </dsp:sp>
    <dsp:sp modelId="{D29B2153-C5C0-4D60-82B4-B8A1240C2A92}">
      <dsp:nvSpPr>
        <dsp:cNvPr id="0" name=""/>
        <dsp:cNvSpPr/>
      </dsp:nvSpPr>
      <dsp:spPr>
        <a:xfrm>
          <a:off x="0" y="961580"/>
          <a:ext cx="10058399" cy="298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Introduce yourself</a:t>
          </a:r>
        </a:p>
        <a:p>
          <a:pPr marL="285750" lvl="1" indent="-285750" algn="l" defTabSz="1289050">
            <a:lnSpc>
              <a:spcPct val="90000"/>
            </a:lnSpc>
            <a:spcBef>
              <a:spcPct val="0"/>
            </a:spcBef>
            <a:spcAft>
              <a:spcPct val="20000"/>
            </a:spcAft>
            <a:buChar char="•"/>
          </a:pPr>
          <a:r>
            <a:rPr lang="en-US" sz="2900" kern="1200" dirty="0"/>
            <a:t>Announce the purpose of the speech</a:t>
          </a:r>
        </a:p>
        <a:p>
          <a:pPr marL="285750" lvl="1" indent="-285750" algn="l" defTabSz="1289050">
            <a:lnSpc>
              <a:spcPct val="90000"/>
            </a:lnSpc>
            <a:spcBef>
              <a:spcPct val="0"/>
            </a:spcBef>
            <a:spcAft>
              <a:spcPct val="20000"/>
            </a:spcAft>
            <a:buChar char="•"/>
          </a:pPr>
          <a:r>
            <a:rPr lang="en-US" sz="2900" kern="1200" dirty="0"/>
            <a:t>Generate interest</a:t>
          </a:r>
        </a:p>
        <a:p>
          <a:pPr marL="285750" lvl="1" indent="-285750" algn="l" defTabSz="1289050">
            <a:lnSpc>
              <a:spcPct val="90000"/>
            </a:lnSpc>
            <a:spcBef>
              <a:spcPct val="0"/>
            </a:spcBef>
            <a:spcAft>
              <a:spcPct val="20000"/>
            </a:spcAft>
            <a:buChar char="•"/>
          </a:pPr>
          <a:r>
            <a:rPr lang="en-US" sz="2900" kern="1200" dirty="0"/>
            <a:t>Introduce the software</a:t>
          </a:r>
        </a:p>
        <a:p>
          <a:pPr marL="285750" lvl="1" indent="-285750" algn="l" defTabSz="1289050">
            <a:lnSpc>
              <a:spcPct val="90000"/>
            </a:lnSpc>
            <a:spcBef>
              <a:spcPct val="0"/>
            </a:spcBef>
            <a:spcAft>
              <a:spcPct val="20000"/>
            </a:spcAft>
            <a:buChar char="•"/>
          </a:pPr>
          <a:r>
            <a:rPr lang="en-US" sz="2900" kern="1200" dirty="0"/>
            <a:t>Discuss its purpose and features</a:t>
          </a:r>
        </a:p>
        <a:p>
          <a:pPr marL="285750" lvl="1" indent="-285750" algn="l" defTabSz="1289050">
            <a:lnSpc>
              <a:spcPct val="90000"/>
            </a:lnSpc>
            <a:spcBef>
              <a:spcPct val="0"/>
            </a:spcBef>
            <a:spcAft>
              <a:spcPct val="20000"/>
            </a:spcAft>
            <a:buChar char="•"/>
          </a:pPr>
          <a:r>
            <a:rPr lang="en-US" sz="2900" kern="1200" dirty="0"/>
            <a:t>Discuss its benefits</a:t>
          </a:r>
        </a:p>
      </dsp:txBody>
      <dsp:txXfrm>
        <a:off x="0" y="961580"/>
        <a:ext cx="10058399" cy="2987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7F1A-9F3A-4CE4-B8EA-DFD9161E3A60}">
      <dsp:nvSpPr>
        <dsp:cNvPr id="0" name=""/>
        <dsp:cNvSpPr/>
      </dsp:nvSpPr>
      <dsp:spPr>
        <a:xfrm>
          <a:off x="0" y="22407"/>
          <a:ext cx="10058399" cy="64759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Main Body</a:t>
          </a:r>
        </a:p>
      </dsp:txBody>
      <dsp:txXfrm>
        <a:off x="31613" y="54020"/>
        <a:ext cx="9995173" cy="584369"/>
      </dsp:txXfrm>
    </dsp:sp>
    <dsp:sp modelId="{4E828F86-45F9-4F7A-8B15-5180215E97BF}">
      <dsp:nvSpPr>
        <dsp:cNvPr id="0" name=""/>
        <dsp:cNvSpPr/>
      </dsp:nvSpPr>
      <dsp:spPr>
        <a:xfrm>
          <a:off x="0" y="670002"/>
          <a:ext cx="10058399" cy="1732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Enlist all tasks you will demonstrate.</a:t>
          </a:r>
        </a:p>
        <a:p>
          <a:pPr marL="228600" lvl="1" indent="-228600" algn="l" defTabSz="933450">
            <a:lnSpc>
              <a:spcPct val="90000"/>
            </a:lnSpc>
            <a:spcBef>
              <a:spcPct val="0"/>
            </a:spcBef>
            <a:spcAft>
              <a:spcPct val="20000"/>
            </a:spcAft>
            <a:buChar char="•"/>
          </a:pPr>
          <a:r>
            <a:rPr lang="en-US" sz="2100" kern="1200" dirty="0"/>
            <a:t>Begin with the title of a task.</a:t>
          </a:r>
        </a:p>
        <a:p>
          <a:pPr marL="228600" lvl="1" indent="-228600" algn="l" defTabSz="933450">
            <a:lnSpc>
              <a:spcPct val="90000"/>
            </a:lnSpc>
            <a:spcBef>
              <a:spcPct val="0"/>
            </a:spcBef>
            <a:spcAft>
              <a:spcPct val="20000"/>
            </a:spcAft>
            <a:buChar char="•"/>
          </a:pPr>
          <a:r>
            <a:rPr lang="en-US" sz="2100" kern="1200" dirty="0"/>
            <a:t>Demonstrate step by step how it is performed. Explain the results. Encourage users and stress on how easy it is.</a:t>
          </a:r>
        </a:p>
        <a:p>
          <a:pPr marL="228600" lvl="1" indent="-228600" algn="l" defTabSz="933450">
            <a:lnSpc>
              <a:spcPct val="90000"/>
            </a:lnSpc>
            <a:spcBef>
              <a:spcPct val="0"/>
            </a:spcBef>
            <a:spcAft>
              <a:spcPct val="20000"/>
            </a:spcAft>
            <a:buChar char="•"/>
          </a:pPr>
          <a:r>
            <a:rPr lang="en-US" sz="2100" kern="1200" dirty="0"/>
            <a:t>Then proceed to the next task and carry on.</a:t>
          </a:r>
        </a:p>
      </dsp:txBody>
      <dsp:txXfrm>
        <a:off x="0" y="670002"/>
        <a:ext cx="10058399" cy="1732590"/>
      </dsp:txXfrm>
    </dsp:sp>
    <dsp:sp modelId="{F20C332A-5513-4363-8421-2CC2A7E83E9D}">
      <dsp:nvSpPr>
        <dsp:cNvPr id="0" name=""/>
        <dsp:cNvSpPr/>
      </dsp:nvSpPr>
      <dsp:spPr>
        <a:xfrm>
          <a:off x="0" y="2402592"/>
          <a:ext cx="10058399" cy="647595"/>
        </a:xfrm>
        <a:prstGeom prst="roundRect">
          <a:avLst/>
        </a:prstGeom>
        <a:solidFill>
          <a:schemeClr val="accent3">
            <a:hueOff val="1198005"/>
            <a:satOff val="-7255"/>
            <a:lumOff val="86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Conclusion</a:t>
          </a:r>
        </a:p>
      </dsp:txBody>
      <dsp:txXfrm>
        <a:off x="31613" y="2434205"/>
        <a:ext cx="9995173" cy="584369"/>
      </dsp:txXfrm>
    </dsp:sp>
    <dsp:sp modelId="{4BDA4AF7-018B-4E7D-A59B-CB6DB6F33BEF}">
      <dsp:nvSpPr>
        <dsp:cNvPr id="0" name=""/>
        <dsp:cNvSpPr/>
      </dsp:nvSpPr>
      <dsp:spPr>
        <a:xfrm>
          <a:off x="0" y="3050187"/>
          <a:ext cx="10058399"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Once again stress the importance of the software and refer to the demonstration and encourage the users to try the app. Remember, by the end of the demo, the users must feel confident and motivated to use the app.</a:t>
          </a:r>
        </a:p>
      </dsp:txBody>
      <dsp:txXfrm>
        <a:off x="0" y="3050187"/>
        <a:ext cx="10058399" cy="9501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4E457-F6D3-4198-B0AD-D31CC4545BA0}">
      <dsp:nvSpPr>
        <dsp:cNvPr id="0" name=""/>
        <dsp:cNvSpPr/>
      </dsp:nvSpPr>
      <dsp:spPr>
        <a:xfrm>
          <a:off x="0" y="4022442"/>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65A60-EFBB-4C48-A394-370379815520}">
      <dsp:nvSpPr>
        <dsp:cNvPr id="0" name=""/>
        <dsp:cNvSpPr/>
      </dsp:nvSpPr>
      <dsp:spPr>
        <a:xfrm>
          <a:off x="0" y="3346719"/>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749A2-DFBA-428D-BDFC-6BCF0A2E1B7B}">
      <dsp:nvSpPr>
        <dsp:cNvPr id="0" name=""/>
        <dsp:cNvSpPr/>
      </dsp:nvSpPr>
      <dsp:spPr>
        <a:xfrm>
          <a:off x="0" y="2670996"/>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D0A438-5E7E-4711-AEAC-2ECBD4F2C39F}">
      <dsp:nvSpPr>
        <dsp:cNvPr id="0" name=""/>
        <dsp:cNvSpPr/>
      </dsp:nvSpPr>
      <dsp:spPr>
        <a:xfrm>
          <a:off x="0" y="1995273"/>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67F10-DAA1-46C3-8490-D12DB16FAF7B}">
      <dsp:nvSpPr>
        <dsp:cNvPr id="0" name=""/>
        <dsp:cNvSpPr/>
      </dsp:nvSpPr>
      <dsp:spPr>
        <a:xfrm>
          <a:off x="0" y="1319551"/>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5601FA-9858-45AA-8A8B-749F99DAEE01}">
      <dsp:nvSpPr>
        <dsp:cNvPr id="0" name=""/>
        <dsp:cNvSpPr/>
      </dsp:nvSpPr>
      <dsp:spPr>
        <a:xfrm>
          <a:off x="0" y="643828"/>
          <a:ext cx="10058399"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D7531D-69B7-404C-865D-A4B36597044E}">
      <dsp:nvSpPr>
        <dsp:cNvPr id="0" name=""/>
        <dsp:cNvSpPr/>
      </dsp:nvSpPr>
      <dsp:spPr>
        <a:xfrm>
          <a:off x="2615183" y="282"/>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Flex Teacher</a:t>
          </a:r>
        </a:p>
      </dsp:txBody>
      <dsp:txXfrm>
        <a:off x="2615183" y="282"/>
        <a:ext cx="7443216" cy="643545"/>
      </dsp:txXfrm>
    </dsp:sp>
    <dsp:sp modelId="{70AB8185-8EFD-45DA-AF85-7A97799FB92C}">
      <dsp:nvSpPr>
        <dsp:cNvPr id="0" name=""/>
        <dsp:cNvSpPr/>
      </dsp:nvSpPr>
      <dsp:spPr>
        <a:xfrm>
          <a:off x="0" y="282"/>
          <a:ext cx="2615183" cy="643545"/>
        </a:xfrm>
        <a:prstGeom prst="round2SameRect">
          <a:avLst>
            <a:gd name="adj1" fmla="val 16670"/>
            <a:gd name="adj2" fmla="val 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Application</a:t>
          </a:r>
        </a:p>
      </dsp:txBody>
      <dsp:txXfrm>
        <a:off x="31421" y="31703"/>
        <a:ext cx="2552341" cy="612124"/>
      </dsp:txXfrm>
    </dsp:sp>
    <dsp:sp modelId="{6E482C3E-C79E-4C9C-BFE1-2B0DCEED7E47}">
      <dsp:nvSpPr>
        <dsp:cNvPr id="0" name=""/>
        <dsp:cNvSpPr/>
      </dsp:nvSpPr>
      <dsp:spPr>
        <a:xfrm>
          <a:off x="2615183" y="676005"/>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Ease and automate attendance, result generation</a:t>
          </a:r>
        </a:p>
      </dsp:txBody>
      <dsp:txXfrm>
        <a:off x="2615183" y="676005"/>
        <a:ext cx="7443216" cy="643545"/>
      </dsp:txXfrm>
    </dsp:sp>
    <dsp:sp modelId="{F9570B6C-F9D1-47B1-B06A-0CCEAD9F2829}">
      <dsp:nvSpPr>
        <dsp:cNvPr id="0" name=""/>
        <dsp:cNvSpPr/>
      </dsp:nvSpPr>
      <dsp:spPr>
        <a:xfrm>
          <a:off x="0" y="676005"/>
          <a:ext cx="2615183" cy="643545"/>
        </a:xfrm>
        <a:prstGeom prst="round2SameRect">
          <a:avLst>
            <a:gd name="adj1" fmla="val 16670"/>
            <a:gd name="adj2" fmla="val 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Purpose of app</a:t>
          </a:r>
        </a:p>
      </dsp:txBody>
      <dsp:txXfrm>
        <a:off x="31421" y="707426"/>
        <a:ext cx="2552341" cy="612124"/>
      </dsp:txXfrm>
    </dsp:sp>
    <dsp:sp modelId="{318AAB20-CD9F-45AB-AA61-1BC496AEF27C}">
      <dsp:nvSpPr>
        <dsp:cNvPr id="0" name=""/>
        <dsp:cNvSpPr/>
      </dsp:nvSpPr>
      <dsp:spPr>
        <a:xfrm>
          <a:off x="2615183" y="1351728"/>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Accessing the website, user name and password protocols, forgetting password and changing password</a:t>
          </a:r>
        </a:p>
      </dsp:txBody>
      <dsp:txXfrm>
        <a:off x="2615183" y="1351728"/>
        <a:ext cx="7443216" cy="643545"/>
      </dsp:txXfrm>
    </dsp:sp>
    <dsp:sp modelId="{BCF0C2AF-8040-4BA5-A011-3418C2F67FC8}">
      <dsp:nvSpPr>
        <dsp:cNvPr id="0" name=""/>
        <dsp:cNvSpPr/>
      </dsp:nvSpPr>
      <dsp:spPr>
        <a:xfrm>
          <a:off x="0" y="1351728"/>
          <a:ext cx="2615183" cy="643545"/>
        </a:xfrm>
        <a:prstGeom prst="round2SameRect">
          <a:avLst>
            <a:gd name="adj1" fmla="val 16670"/>
            <a:gd name="adj2" fmla="val 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Task 1</a:t>
          </a:r>
        </a:p>
      </dsp:txBody>
      <dsp:txXfrm>
        <a:off x="31421" y="1383149"/>
        <a:ext cx="2552341" cy="612124"/>
      </dsp:txXfrm>
    </dsp:sp>
    <dsp:sp modelId="{092FCD26-EF1F-46A8-82DC-44083AAA74A6}">
      <dsp:nvSpPr>
        <dsp:cNvPr id="0" name=""/>
        <dsp:cNvSpPr/>
      </dsp:nvSpPr>
      <dsp:spPr>
        <a:xfrm>
          <a:off x="2615183" y="2027451"/>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GUI of the website, all tabs, names, purposes</a:t>
          </a:r>
        </a:p>
      </dsp:txBody>
      <dsp:txXfrm>
        <a:off x="2615183" y="2027451"/>
        <a:ext cx="7443216" cy="643545"/>
      </dsp:txXfrm>
    </dsp:sp>
    <dsp:sp modelId="{DE47376B-03AB-4CFB-9745-7EC2F6A80079}">
      <dsp:nvSpPr>
        <dsp:cNvPr id="0" name=""/>
        <dsp:cNvSpPr/>
      </dsp:nvSpPr>
      <dsp:spPr>
        <a:xfrm>
          <a:off x="0" y="2027451"/>
          <a:ext cx="2615183" cy="643545"/>
        </a:xfrm>
        <a:prstGeom prst="round2SameRect">
          <a:avLst>
            <a:gd name="adj1" fmla="val 16670"/>
            <a:gd name="adj2" fmla="val 0"/>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Task 2</a:t>
          </a:r>
        </a:p>
      </dsp:txBody>
      <dsp:txXfrm>
        <a:off x="31421" y="2058872"/>
        <a:ext cx="2552341" cy="612124"/>
      </dsp:txXfrm>
    </dsp:sp>
    <dsp:sp modelId="{F772A422-5C70-4F67-A84A-BDA4EC56163B}">
      <dsp:nvSpPr>
        <dsp:cNvPr id="0" name=""/>
        <dsp:cNvSpPr/>
      </dsp:nvSpPr>
      <dsp:spPr>
        <a:xfrm>
          <a:off x="2615183" y="2703173"/>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Managing attendance (generating lecture, marking attendance, accessing attendance register)</a:t>
          </a:r>
        </a:p>
      </dsp:txBody>
      <dsp:txXfrm>
        <a:off x="2615183" y="2703173"/>
        <a:ext cx="7443216" cy="643545"/>
      </dsp:txXfrm>
    </dsp:sp>
    <dsp:sp modelId="{7ACF650B-583B-4474-B9B1-0A995C9C1E4D}">
      <dsp:nvSpPr>
        <dsp:cNvPr id="0" name=""/>
        <dsp:cNvSpPr/>
      </dsp:nvSpPr>
      <dsp:spPr>
        <a:xfrm>
          <a:off x="0" y="2703173"/>
          <a:ext cx="2615183" cy="643545"/>
        </a:xfrm>
        <a:prstGeom prst="round2SameRect">
          <a:avLst>
            <a:gd name="adj1" fmla="val 16670"/>
            <a:gd name="adj2" fmla="val 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Task 1</a:t>
          </a:r>
        </a:p>
      </dsp:txBody>
      <dsp:txXfrm>
        <a:off x="31421" y="2734594"/>
        <a:ext cx="2552341" cy="612124"/>
      </dsp:txXfrm>
    </dsp:sp>
    <dsp:sp modelId="{0903487D-71A8-457D-A201-8DA963FF92DD}">
      <dsp:nvSpPr>
        <dsp:cNvPr id="0" name=""/>
        <dsp:cNvSpPr/>
      </dsp:nvSpPr>
      <dsp:spPr>
        <a:xfrm>
          <a:off x="2615183" y="3378896"/>
          <a:ext cx="7443216" cy="64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Managing Evaluation (setting marks distribution, uploading marks, accessing evaluation reports</a:t>
          </a:r>
        </a:p>
      </dsp:txBody>
      <dsp:txXfrm>
        <a:off x="2615183" y="3378896"/>
        <a:ext cx="7443216" cy="643545"/>
      </dsp:txXfrm>
    </dsp:sp>
    <dsp:sp modelId="{81C2F360-4583-4D44-BB68-B4AD1DF2275E}">
      <dsp:nvSpPr>
        <dsp:cNvPr id="0" name=""/>
        <dsp:cNvSpPr/>
      </dsp:nvSpPr>
      <dsp:spPr>
        <a:xfrm>
          <a:off x="0" y="3378896"/>
          <a:ext cx="2615183" cy="643545"/>
        </a:xfrm>
        <a:prstGeom prst="round2SameRect">
          <a:avLst>
            <a:gd name="adj1" fmla="val 16670"/>
            <a:gd name="adj2" fmla="val 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Task 2</a:t>
          </a:r>
        </a:p>
      </dsp:txBody>
      <dsp:txXfrm>
        <a:off x="31421" y="3410317"/>
        <a:ext cx="2552341" cy="6121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32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22949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94012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12086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8C665A-8CDF-4DC2-8182-93DBFB62963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9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C665A-8CDF-4DC2-8182-93DBFB629638}"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72631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C665A-8CDF-4DC2-8182-93DBFB629638}"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25481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C665A-8CDF-4DC2-8182-93DBFB629638}"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6578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8C665A-8CDF-4DC2-8182-93DBFB629638}" type="datetimeFigureOut">
              <a:rPr lang="en-US" smtClean="0"/>
              <a:t>4/11/2022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522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8C665A-8CDF-4DC2-8182-93DBFB629638}" type="datetimeFigureOut">
              <a:rPr lang="en-US" smtClean="0"/>
              <a:t>4/11/2022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03B98B-59FE-498B-A2B0-9ACED33CD71E}" type="slidenum">
              <a:rPr lang="en-US" smtClean="0"/>
              <a:t>‹#›</a:t>
            </a:fld>
            <a:endParaRPr lang="en-US"/>
          </a:p>
        </p:txBody>
      </p:sp>
    </p:spTree>
    <p:extLst>
      <p:ext uri="{BB962C8B-B14F-4D97-AF65-F5344CB8AC3E}">
        <p14:creationId xmlns:p14="http://schemas.microsoft.com/office/powerpoint/2010/main" val="201647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8C665A-8CDF-4DC2-8182-93DBFB629638}"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63762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8C665A-8CDF-4DC2-8182-93DBFB629638}" type="datetimeFigureOut">
              <a:rPr lang="en-US" smtClean="0"/>
              <a:t>4/11/2022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03B98B-59FE-498B-A2B0-9ACED33CD7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61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Demonstrative Speeches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38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a:t>
            </a:r>
          </a:p>
        </p:txBody>
      </p:sp>
      <p:sp>
        <p:nvSpPr>
          <p:cNvPr id="3" name="Content Placeholder 2"/>
          <p:cNvSpPr>
            <a:spLocks noGrp="1"/>
          </p:cNvSpPr>
          <p:nvPr>
            <p:ph idx="1"/>
          </p:nvPr>
        </p:nvSpPr>
        <p:spPr/>
        <p:txBody>
          <a:bodyPr/>
          <a:lstStyle/>
          <a:p>
            <a:r>
              <a:rPr lang="en-US" dirty="0"/>
              <a:t>1. Select any software app (preferably desktop-based)</a:t>
            </a:r>
          </a:p>
          <a:p>
            <a:r>
              <a:rPr lang="en-US" dirty="0"/>
              <a:t>2. Assume your users are new to the technology</a:t>
            </a:r>
          </a:p>
          <a:p>
            <a:r>
              <a:rPr lang="en-US" dirty="0"/>
              <a:t>3. Prepare a demonstrative speech following the guidelines given in the lecture</a:t>
            </a:r>
          </a:p>
          <a:p>
            <a:endParaRPr lang="en-US" dirty="0"/>
          </a:p>
          <a:p>
            <a:r>
              <a:rPr lang="en-US" dirty="0"/>
              <a:t>Presentation week 16</a:t>
            </a:r>
          </a:p>
          <a:p>
            <a:pPr marL="0" indent="0">
              <a:buNone/>
            </a:pPr>
            <a:endParaRPr lang="en-US" dirty="0"/>
          </a:p>
          <a:p>
            <a:endParaRPr lang="en-US" dirty="0"/>
          </a:p>
        </p:txBody>
      </p:sp>
    </p:spTree>
    <p:extLst>
      <p:ext uri="{BB962C8B-B14F-4D97-AF65-F5344CB8AC3E}">
        <p14:creationId xmlns:p14="http://schemas.microsoft.com/office/powerpoint/2010/main" val="236087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Demonstrative Speech?</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400" dirty="0"/>
              <a:t>Demonstration speeches are sometimes referred to as "process" or “how to” speeches because they often entail demonstrating something. </a:t>
            </a:r>
          </a:p>
          <a:p>
            <a:pPr marL="457200" indent="-457200">
              <a:buFont typeface="+mj-lt"/>
              <a:buAutoNum type="arabicPeriod"/>
            </a:pPr>
            <a:r>
              <a:rPr lang="en-US" sz="2400" dirty="0"/>
              <a:t>These speeches require you to provide steps that will help your audience understand how to accomplish a specific task or process.</a:t>
            </a:r>
          </a:p>
          <a:p>
            <a:pPr marL="457200" indent="-457200">
              <a:buFont typeface="+mj-lt"/>
              <a:buAutoNum type="arabicPeriod"/>
            </a:pPr>
            <a:r>
              <a:rPr lang="en-US" sz="2400" dirty="0"/>
              <a:t>A Demonstrative Speech is one in which you will demonstrate to your audience how to do something. It is easiest to decide on a topic if you start with a verb, such as:</a:t>
            </a:r>
          </a:p>
          <a:p>
            <a:pPr marL="1298448" lvl="4" indent="-457200">
              <a:buFont typeface="+mj-lt"/>
              <a:buAutoNum type="alphaLcParenR"/>
            </a:pPr>
            <a:r>
              <a:rPr lang="en-US" sz="2400" dirty="0"/>
              <a:t>How to Do something</a:t>
            </a:r>
          </a:p>
          <a:p>
            <a:pPr marL="1298448" lvl="4" indent="-457200">
              <a:buFont typeface="+mj-lt"/>
              <a:buAutoNum type="alphaLcParenR"/>
            </a:pPr>
            <a:r>
              <a:rPr lang="en-US" sz="2400" dirty="0"/>
              <a:t>How to Make something</a:t>
            </a:r>
          </a:p>
          <a:p>
            <a:pPr marL="1298448" lvl="4" indent="-457200">
              <a:buFont typeface="+mj-lt"/>
              <a:buAutoNum type="alphaLcParenR"/>
            </a:pPr>
            <a:r>
              <a:rPr lang="en-US" sz="2400" dirty="0"/>
              <a:t>How to Fix something</a:t>
            </a:r>
          </a:p>
          <a:p>
            <a:pPr marL="1298448" lvl="4" indent="-457200">
              <a:buFont typeface="+mj-lt"/>
              <a:buAutoNum type="alphaLcParenR"/>
            </a:pPr>
            <a:r>
              <a:rPr lang="en-US" sz="2400" dirty="0"/>
              <a:t>How something Works</a:t>
            </a:r>
          </a:p>
          <a:p>
            <a:endParaRPr lang="en-US" sz="2400" dirty="0"/>
          </a:p>
        </p:txBody>
      </p:sp>
    </p:spTree>
    <p:extLst>
      <p:ext uri="{BB962C8B-B14F-4D97-AF65-F5344CB8AC3E}">
        <p14:creationId xmlns:p14="http://schemas.microsoft.com/office/powerpoint/2010/main" val="150332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 sum up</a:t>
            </a:r>
          </a:p>
        </p:txBody>
      </p:sp>
      <p:sp>
        <p:nvSpPr>
          <p:cNvPr id="3" name="Content Placeholder 2"/>
          <p:cNvSpPr>
            <a:spLocks noGrp="1"/>
          </p:cNvSpPr>
          <p:nvPr>
            <p:ph idx="1"/>
          </p:nvPr>
        </p:nvSpPr>
        <p:spPr/>
        <p:txBody>
          <a:bodyPr>
            <a:normAutofit/>
          </a:bodyPr>
          <a:lstStyle/>
          <a:p>
            <a:r>
              <a:rPr lang="en-US" sz="3600" dirty="0"/>
              <a:t>Demonstrative speeches are speeches in which the aim of the speaker is to demonstrate </a:t>
            </a:r>
          </a:p>
          <a:p>
            <a:pPr marL="457200" lvl="0" indent="-457200">
              <a:buFont typeface="+mj-lt"/>
              <a:buAutoNum type="arabicPeriod"/>
            </a:pPr>
            <a:r>
              <a:rPr lang="en-US" sz="3600" dirty="0"/>
              <a:t>A  process</a:t>
            </a:r>
          </a:p>
          <a:p>
            <a:pPr marL="457200" lvl="0" indent="-457200">
              <a:buFont typeface="+mj-lt"/>
              <a:buAutoNum type="arabicPeriod"/>
            </a:pPr>
            <a:r>
              <a:rPr lang="en-US" sz="3600" dirty="0"/>
              <a:t>How an activity/task is done</a:t>
            </a:r>
          </a:p>
          <a:p>
            <a:pPr marL="457200" lvl="0" indent="-457200">
              <a:buFont typeface="+mj-lt"/>
              <a:buAutoNum type="arabicPeriod"/>
            </a:pPr>
            <a:r>
              <a:rPr lang="en-US" sz="3600" dirty="0"/>
              <a:t>How to use a given object or a thing</a:t>
            </a:r>
          </a:p>
          <a:p>
            <a:endParaRPr lang="en-US" sz="3600" dirty="0"/>
          </a:p>
        </p:txBody>
      </p:sp>
    </p:spTree>
    <p:extLst>
      <p:ext uri="{BB962C8B-B14F-4D97-AF65-F5344CB8AC3E}">
        <p14:creationId xmlns:p14="http://schemas.microsoft.com/office/powerpoint/2010/main" val="426726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Demonstrative Speeches based on Software Applications (desktop/web-based)</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A key part of the software development process is the tutorial or demonstrative speeches given to the potential users of the software.</a:t>
            </a:r>
          </a:p>
          <a:p>
            <a:pPr marL="457200" indent="-457200">
              <a:buFont typeface="+mj-lt"/>
              <a:buAutoNum type="arabicPeriod"/>
            </a:pPr>
            <a:r>
              <a:rPr lang="en-US" sz="2400" dirty="0"/>
              <a:t>These are in-person presentations which explain how to use the software application. </a:t>
            </a:r>
          </a:p>
          <a:p>
            <a:pPr marL="457200" indent="-457200">
              <a:buFont typeface="+mj-lt"/>
              <a:buAutoNum type="arabicPeriod"/>
            </a:pPr>
            <a:r>
              <a:rPr lang="en-US" sz="2400" dirty="0"/>
              <a:t>Good demonstrative speeches are an essential marketing tool.</a:t>
            </a:r>
          </a:p>
          <a:p>
            <a:pPr marL="457200" indent="-457200">
              <a:buFont typeface="+mj-lt"/>
              <a:buAutoNum type="arabicPeriod"/>
            </a:pPr>
            <a:r>
              <a:rPr lang="en-US" sz="2400" dirty="0"/>
              <a:t>Software demonstration presentations are given at product launch events, to the users after the software is deployed at their organization, to users if key upgrades are made to a software or a new version is launched.</a:t>
            </a:r>
          </a:p>
        </p:txBody>
      </p:sp>
    </p:spTree>
    <p:extLst>
      <p:ext uri="{BB962C8B-B14F-4D97-AF65-F5344CB8AC3E}">
        <p14:creationId xmlns:p14="http://schemas.microsoft.com/office/powerpoint/2010/main" val="106051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the Software Demonstration speech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5754299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the Software Demonstration speech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273475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4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Demonstrative Speech Outline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8063296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8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Demonstrative Speech Outline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845101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60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Sample Outline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25645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2103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186</TotalTime>
  <Words>689</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Demonstrative Speeches</vt:lpstr>
      <vt:lpstr>What is a Demonstrative Speech?</vt:lpstr>
      <vt:lpstr>To sum up</vt:lpstr>
      <vt:lpstr>Demonstrative Speeches based on Software Applications (desktop/web-based)</vt:lpstr>
      <vt:lpstr>Preparing the Software Demonstration speech</vt:lpstr>
      <vt:lpstr>Preparing the Software Demonstration speech</vt:lpstr>
      <vt:lpstr>Demonstrative Speech Outline</vt:lpstr>
      <vt:lpstr>Demonstrative Speech Outline</vt:lpstr>
      <vt:lpstr>Sample Outline</vt:lpstr>
      <vt:lpstr>Project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Demonstrative Speeches</dc:title>
  <dc:creator>Sameera Sultan</dc:creator>
  <cp:lastModifiedBy>Sabeen</cp:lastModifiedBy>
  <cp:revision>10</cp:revision>
  <dcterms:created xsi:type="dcterms:W3CDTF">2021-04-20T02:50:49Z</dcterms:created>
  <dcterms:modified xsi:type="dcterms:W3CDTF">2022-04-11T20:32:01Z</dcterms:modified>
</cp:coreProperties>
</file>