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3" r:id="rId2"/>
    <p:sldMasterId id="2147483665" r:id="rId3"/>
    <p:sldMasterId id="2147483667" r:id="rId4"/>
    <p:sldMasterId id="2147483669" r:id="rId5"/>
  </p:sldMasterIdLst>
  <p:notesMasterIdLst>
    <p:notesMasterId r:id="rId47"/>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x="12192000" cy="6858000"/>
  <p:notesSz cx="6858000" cy="9144000"/>
  <p:embeddedFontLst>
    <p:embeddedFont>
      <p:font typeface="Arial Narrow" panose="020B0606020202030204" pitchFamily="34" charset="0"/>
      <p:regular r:id="rId48"/>
      <p:bold r:id="rId49"/>
      <p:italic r:id="rId50"/>
      <p:boldItalic r:id="rId51"/>
    </p:embeddedFont>
    <p:embeddedFont>
      <p:font typeface="Calibri" panose="020F0502020204030204" pitchFamily="34" charset="0"/>
      <p:regular r:id="rId52"/>
      <p:bold r:id="rId53"/>
      <p:italic r:id="rId54"/>
      <p:boldItalic r:id="rId55"/>
    </p:embeddedFont>
    <p:embeddedFont>
      <p:font typeface="Century Gothic" panose="020B0502020202020204" pitchFamily="3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0" roundtripDataSignature="AMtx7mgTgS/eoyHmJluZxu9Ntq3TN4h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font" Target="fonts/font7.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font" Target="fonts/font6.fntdata"/><Relationship Id="rId58" Type="http://schemas.openxmlformats.org/officeDocument/2006/relationships/font" Target="fonts/font11.fntdata"/><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2.fntdata"/><Relationship Id="rId57" Type="http://schemas.openxmlformats.org/officeDocument/2006/relationships/font" Target="fonts/font10.fntdata"/><Relationship Id="rId61"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font" Target="fonts/font5.fntdata"/><Relationship Id="rId60" Type="http://customschemas.google.com/relationships/presentationmetadata" Target="meta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font" Target="fonts/font4.fntdata"/><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 name="Google Shape;32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3" name="Google Shape;36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9" name="Google Shape;36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5" name="Google Shape;375;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1" name="Google Shape;381;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8" name="Google Shape;38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4" name="Google Shape;39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0" name="Google Shape;400;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6" name="Google Shape;406;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2" name="Google Shape;412;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9" name="Google Shape;419;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6" name="Google Shape;426;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2" name="Google Shape;432;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7" name="Google Shape;447;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3" name="Google Shape;453;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43"/>
          <p:cNvSpPr txBox="1">
            <a:spLocks noGrp="1"/>
          </p:cNvSpPr>
          <p:nvPr>
            <p:ph type="ctrTitle"/>
          </p:nvPr>
        </p:nvSpPr>
        <p:spPr>
          <a:xfrm>
            <a:off x="1154955" y="1447800"/>
            <a:ext cx="8825658" cy="33295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3"/>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a:endParaRPr/>
          </a:p>
        </p:txBody>
      </p:sp>
      <p:sp>
        <p:nvSpPr>
          <p:cNvPr id="20" name="Google Shape;20;p43"/>
          <p:cNvSpPr txBox="1">
            <a:spLocks noGrp="1"/>
          </p:cNvSpPr>
          <p:nvPr>
            <p:ph type="dt" idx="10"/>
          </p:nvPr>
        </p:nvSpPr>
        <p:spPr>
          <a:xfrm rot="5400000">
            <a:off x="10155237" y="1790700"/>
            <a:ext cx="990600" cy="304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43"/>
          <p:cNvSpPr txBox="1">
            <a:spLocks noGrp="1"/>
          </p:cNvSpPr>
          <p:nvPr>
            <p:ph type="ftr" idx="11"/>
          </p:nvPr>
        </p:nvSpPr>
        <p:spPr>
          <a:xfrm rot="5400000">
            <a:off x="8951118" y="3225006"/>
            <a:ext cx="3859212"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3"/>
          <p:cNvSpPr txBox="1">
            <a:spLocks noGrp="1"/>
          </p:cNvSpPr>
          <p:nvPr>
            <p:ph type="sldNum" idx="12"/>
          </p:nvPr>
        </p:nvSpPr>
        <p:spPr>
          <a:xfrm>
            <a:off x="10352087" y="295275"/>
            <a:ext cx="838200" cy="7683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54"/>
          <p:cNvSpPr txBox="1">
            <a:spLocks noGrp="1"/>
          </p:cNvSpPr>
          <p:nvPr>
            <p:ph type="title"/>
          </p:nvPr>
        </p:nvSpPr>
        <p:spPr>
          <a:xfrm>
            <a:off x="1153907" y="1854192"/>
            <a:ext cx="5092906" cy="157480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54"/>
          <p:cNvSpPr>
            <a:spLocks noGrp="1"/>
          </p:cNvSpPr>
          <p:nvPr>
            <p:ph type="pic" idx="2"/>
          </p:nvPr>
        </p:nvSpPr>
        <p:spPr>
          <a:xfrm>
            <a:off x="6949546" y="1143000"/>
            <a:ext cx="3200400" cy="4572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72" name="Google Shape;72;p54"/>
          <p:cNvSpPr txBox="1">
            <a:spLocks noGrp="1"/>
          </p:cNvSpPr>
          <p:nvPr>
            <p:ph type="body" idx="1"/>
          </p:nvPr>
        </p:nvSpPr>
        <p:spPr>
          <a:xfrm>
            <a:off x="1154954" y="3657600"/>
            <a:ext cx="5084979"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3" name="Google Shape;73;p54"/>
          <p:cNvSpPr txBox="1">
            <a:spLocks noGrp="1"/>
          </p:cNvSpPr>
          <p:nvPr>
            <p:ph type="dt" idx="10"/>
          </p:nvPr>
        </p:nvSpPr>
        <p:spPr>
          <a:xfrm rot="5400000">
            <a:off x="10155237" y="1790700"/>
            <a:ext cx="990600" cy="304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54"/>
          <p:cNvSpPr txBox="1">
            <a:spLocks noGrp="1"/>
          </p:cNvSpPr>
          <p:nvPr>
            <p:ph type="ftr" idx="11"/>
          </p:nvPr>
        </p:nvSpPr>
        <p:spPr>
          <a:xfrm rot="5400000">
            <a:off x="8951118" y="3225006"/>
            <a:ext cx="3859212"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54"/>
          <p:cNvSpPr txBox="1">
            <a:spLocks noGrp="1"/>
          </p:cNvSpPr>
          <p:nvPr>
            <p:ph type="sldNum" idx="12"/>
          </p:nvPr>
        </p:nvSpPr>
        <p:spPr>
          <a:xfrm>
            <a:off x="10352087" y="295275"/>
            <a:ext cx="838200" cy="7683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55"/>
          <p:cNvSpPr txBox="1">
            <a:spLocks noGrp="1"/>
          </p:cNvSpPr>
          <p:nvPr>
            <p:ph type="title"/>
          </p:nvPr>
        </p:nvSpPr>
        <p:spPr>
          <a:xfrm>
            <a:off x="1154953" y="1447800"/>
            <a:ext cx="3401064" cy="1447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5"/>
          <p:cNvSpPr txBox="1">
            <a:spLocks noGrp="1"/>
          </p:cNvSpPr>
          <p:nvPr>
            <p:ph type="body" idx="1"/>
          </p:nvPr>
        </p:nvSpPr>
        <p:spPr>
          <a:xfrm>
            <a:off x="4784616" y="1447800"/>
            <a:ext cx="5195997" cy="4572000"/>
          </a:xfrm>
          <a:prstGeom prst="rect">
            <a:avLst/>
          </a:prstGeom>
          <a:noFill/>
          <a:ln>
            <a:noFill/>
          </a:ln>
        </p:spPr>
        <p:txBody>
          <a:bodyPr spcFirstLastPara="1" wrap="square" lIns="91425" tIns="45700" rIns="91425" bIns="45700" anchor="ctr" anchorCtr="0">
            <a:normAutofit/>
          </a:bodyPr>
          <a:lstStyle>
            <a:lvl1pPr marL="457200" lvl="0" indent="-330200" algn="l">
              <a:spcBef>
                <a:spcPts val="1000"/>
              </a:spcBef>
              <a:spcAft>
                <a:spcPts val="0"/>
              </a:spcAft>
              <a:buSzPts val="1600"/>
              <a:buChar char="►"/>
              <a:defRPr sz="2000"/>
            </a:lvl1pPr>
            <a:lvl2pPr marL="914400" lvl="1" indent="-320040" algn="l">
              <a:spcBef>
                <a:spcPts val="1000"/>
              </a:spcBef>
              <a:spcAft>
                <a:spcPts val="0"/>
              </a:spcAft>
              <a:buSzPts val="1440"/>
              <a:buChar char="►"/>
              <a:defRPr sz="1800"/>
            </a:lvl2pPr>
            <a:lvl3pPr marL="1371600" lvl="2" indent="-309880" algn="l">
              <a:spcBef>
                <a:spcPts val="1000"/>
              </a:spcBef>
              <a:spcAft>
                <a:spcPts val="0"/>
              </a:spcAft>
              <a:buSzPts val="1280"/>
              <a:buChar char="►"/>
              <a:defRPr sz="1600"/>
            </a:lvl3pPr>
            <a:lvl4pPr marL="1828800" lvl="3" indent="-299719" algn="l">
              <a:spcBef>
                <a:spcPts val="1000"/>
              </a:spcBef>
              <a:spcAft>
                <a:spcPts val="0"/>
              </a:spcAft>
              <a:buSzPts val="1120"/>
              <a:buChar char="►"/>
              <a:defRPr sz="1400"/>
            </a:lvl4pPr>
            <a:lvl5pPr marL="2286000" lvl="4" indent="-299720" algn="l">
              <a:spcBef>
                <a:spcPts val="1000"/>
              </a:spcBef>
              <a:spcAft>
                <a:spcPts val="0"/>
              </a:spcAft>
              <a:buSzPts val="1120"/>
              <a:buChar char="►"/>
              <a:defRPr sz="1400"/>
            </a:lvl5pPr>
            <a:lvl6pPr marL="2743200" lvl="5" indent="-299720" algn="l">
              <a:spcBef>
                <a:spcPts val="1000"/>
              </a:spcBef>
              <a:spcAft>
                <a:spcPts val="0"/>
              </a:spcAft>
              <a:buSzPts val="1120"/>
              <a:buChar char="►"/>
              <a:defRPr sz="1400"/>
            </a:lvl6pPr>
            <a:lvl7pPr marL="3200400" lvl="6" indent="-299720" algn="l">
              <a:spcBef>
                <a:spcPts val="1000"/>
              </a:spcBef>
              <a:spcAft>
                <a:spcPts val="0"/>
              </a:spcAft>
              <a:buSzPts val="1120"/>
              <a:buChar char="►"/>
              <a:defRPr sz="1400"/>
            </a:lvl7pPr>
            <a:lvl8pPr marL="3657600" lvl="7" indent="-299720" algn="l">
              <a:spcBef>
                <a:spcPts val="1000"/>
              </a:spcBef>
              <a:spcAft>
                <a:spcPts val="0"/>
              </a:spcAft>
              <a:buSzPts val="1120"/>
              <a:buChar char="►"/>
              <a:defRPr sz="1400"/>
            </a:lvl8pPr>
            <a:lvl9pPr marL="4114800" lvl="8" indent="-299720" algn="l">
              <a:spcBef>
                <a:spcPts val="1000"/>
              </a:spcBef>
              <a:spcAft>
                <a:spcPts val="0"/>
              </a:spcAft>
              <a:buSzPts val="1120"/>
              <a:buChar char="►"/>
              <a:defRPr sz="1400"/>
            </a:lvl9pPr>
          </a:lstStyle>
          <a:p>
            <a:endParaRPr/>
          </a:p>
        </p:txBody>
      </p:sp>
      <p:sp>
        <p:nvSpPr>
          <p:cNvPr id="79" name="Google Shape;79;p55"/>
          <p:cNvSpPr txBox="1">
            <a:spLocks noGrp="1"/>
          </p:cNvSpPr>
          <p:nvPr>
            <p:ph type="body" idx="2"/>
          </p:nvPr>
        </p:nvSpPr>
        <p:spPr>
          <a:xfrm>
            <a:off x="1154953" y="3129280"/>
            <a:ext cx="3401063" cy="2895599"/>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0" name="Google Shape;80;p55"/>
          <p:cNvSpPr txBox="1">
            <a:spLocks noGrp="1"/>
          </p:cNvSpPr>
          <p:nvPr>
            <p:ph type="dt" idx="10"/>
          </p:nvPr>
        </p:nvSpPr>
        <p:spPr>
          <a:xfrm rot="5400000">
            <a:off x="10155237" y="1790700"/>
            <a:ext cx="990600" cy="304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55"/>
          <p:cNvSpPr txBox="1">
            <a:spLocks noGrp="1"/>
          </p:cNvSpPr>
          <p:nvPr>
            <p:ph type="ftr" idx="11"/>
          </p:nvPr>
        </p:nvSpPr>
        <p:spPr>
          <a:xfrm rot="5400000">
            <a:off x="8951118" y="3225006"/>
            <a:ext cx="3859212"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55"/>
          <p:cNvSpPr txBox="1">
            <a:spLocks noGrp="1"/>
          </p:cNvSpPr>
          <p:nvPr>
            <p:ph type="sldNum" idx="12"/>
          </p:nvPr>
        </p:nvSpPr>
        <p:spPr>
          <a:xfrm>
            <a:off x="10352087" y="295275"/>
            <a:ext cx="838200" cy="7683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3"/>
        <p:cNvGrpSpPr/>
        <p:nvPr/>
      </p:nvGrpSpPr>
      <p:grpSpPr>
        <a:xfrm>
          <a:off x="0" y="0"/>
          <a:ext cx="0" cy="0"/>
          <a:chOff x="0" y="0"/>
          <a:chExt cx="0" cy="0"/>
        </a:xfrm>
      </p:grpSpPr>
      <p:sp>
        <p:nvSpPr>
          <p:cNvPr id="84" name="Google Shape;84;p56"/>
          <p:cNvSpPr txBox="1">
            <a:spLocks noGrp="1"/>
          </p:cNvSpPr>
          <p:nvPr>
            <p:ph type="title"/>
          </p:nvPr>
        </p:nvSpPr>
        <p:spPr>
          <a:xfrm>
            <a:off x="646112" y="452437"/>
            <a:ext cx="9404350" cy="14001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6"/>
          <p:cNvSpPr txBox="1">
            <a:spLocks noGrp="1"/>
          </p:cNvSpPr>
          <p:nvPr>
            <p:ph type="body" idx="1"/>
          </p:nvPr>
        </p:nvSpPr>
        <p:spPr>
          <a:xfrm>
            <a:off x="1103313" y="1905000"/>
            <a:ext cx="439633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86" name="Google Shape;86;p56"/>
          <p:cNvSpPr txBox="1">
            <a:spLocks noGrp="1"/>
          </p:cNvSpPr>
          <p:nvPr>
            <p:ph type="body" idx="2"/>
          </p:nvPr>
        </p:nvSpPr>
        <p:spPr>
          <a:xfrm>
            <a:off x="1103312"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87" name="Google Shape;87;p56"/>
          <p:cNvSpPr txBox="1">
            <a:spLocks noGrp="1"/>
          </p:cNvSpPr>
          <p:nvPr>
            <p:ph type="body" idx="3"/>
          </p:nvPr>
        </p:nvSpPr>
        <p:spPr>
          <a:xfrm>
            <a:off x="5654495" y="1905000"/>
            <a:ext cx="439633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88" name="Google Shape;88;p56"/>
          <p:cNvSpPr txBox="1">
            <a:spLocks noGrp="1"/>
          </p:cNvSpPr>
          <p:nvPr>
            <p:ph type="body" idx="4"/>
          </p:nvPr>
        </p:nvSpPr>
        <p:spPr>
          <a:xfrm>
            <a:off x="5654495"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89" name="Google Shape;89;p56"/>
          <p:cNvSpPr txBox="1">
            <a:spLocks noGrp="1"/>
          </p:cNvSpPr>
          <p:nvPr>
            <p:ph type="dt" idx="10"/>
          </p:nvPr>
        </p:nvSpPr>
        <p:spPr>
          <a:xfrm rot="5400000">
            <a:off x="10155237" y="1790700"/>
            <a:ext cx="990600" cy="304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56"/>
          <p:cNvSpPr txBox="1">
            <a:spLocks noGrp="1"/>
          </p:cNvSpPr>
          <p:nvPr>
            <p:ph type="ftr" idx="11"/>
          </p:nvPr>
        </p:nvSpPr>
        <p:spPr>
          <a:xfrm rot="5400000">
            <a:off x="8951118" y="3225006"/>
            <a:ext cx="3859212"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56"/>
          <p:cNvSpPr txBox="1">
            <a:spLocks noGrp="1"/>
          </p:cNvSpPr>
          <p:nvPr>
            <p:ph type="sldNum" idx="12"/>
          </p:nvPr>
        </p:nvSpPr>
        <p:spPr>
          <a:xfrm>
            <a:off x="10352087" y="295275"/>
            <a:ext cx="838200" cy="7683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2"/>
        <p:cNvGrpSpPr/>
        <p:nvPr/>
      </p:nvGrpSpPr>
      <p:grpSpPr>
        <a:xfrm>
          <a:off x="0" y="0"/>
          <a:ext cx="0" cy="0"/>
          <a:chOff x="0" y="0"/>
          <a:chExt cx="0" cy="0"/>
        </a:xfrm>
      </p:grpSpPr>
      <p:sp>
        <p:nvSpPr>
          <p:cNvPr id="93" name="Google Shape;93;p57"/>
          <p:cNvSpPr txBox="1">
            <a:spLocks noGrp="1"/>
          </p:cNvSpPr>
          <p:nvPr>
            <p:ph type="title"/>
          </p:nvPr>
        </p:nvSpPr>
        <p:spPr>
          <a:xfrm>
            <a:off x="646112" y="452437"/>
            <a:ext cx="9404350" cy="14001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7"/>
          <p:cNvSpPr txBox="1">
            <a:spLocks noGrp="1"/>
          </p:cNvSpPr>
          <p:nvPr>
            <p:ph type="body" idx="1"/>
          </p:nvPr>
        </p:nvSpPr>
        <p:spPr>
          <a:xfrm>
            <a:off x="1103312" y="2060575"/>
            <a:ext cx="4396339" cy="419576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95" name="Google Shape;95;p57"/>
          <p:cNvSpPr txBox="1">
            <a:spLocks noGrp="1"/>
          </p:cNvSpPr>
          <p:nvPr>
            <p:ph type="body" idx="2"/>
          </p:nvPr>
        </p:nvSpPr>
        <p:spPr>
          <a:xfrm>
            <a:off x="5654493" y="2056092"/>
            <a:ext cx="4396341" cy="4200245"/>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96" name="Google Shape;96;p57"/>
          <p:cNvSpPr txBox="1">
            <a:spLocks noGrp="1"/>
          </p:cNvSpPr>
          <p:nvPr>
            <p:ph type="dt" idx="10"/>
          </p:nvPr>
        </p:nvSpPr>
        <p:spPr>
          <a:xfrm rot="5400000">
            <a:off x="10155237" y="1790700"/>
            <a:ext cx="990600" cy="304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57"/>
          <p:cNvSpPr txBox="1">
            <a:spLocks noGrp="1"/>
          </p:cNvSpPr>
          <p:nvPr>
            <p:ph type="ftr" idx="11"/>
          </p:nvPr>
        </p:nvSpPr>
        <p:spPr>
          <a:xfrm rot="5400000">
            <a:off x="8951118" y="3225006"/>
            <a:ext cx="3859212"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57"/>
          <p:cNvSpPr txBox="1">
            <a:spLocks noGrp="1"/>
          </p:cNvSpPr>
          <p:nvPr>
            <p:ph type="sldNum" idx="12"/>
          </p:nvPr>
        </p:nvSpPr>
        <p:spPr>
          <a:xfrm>
            <a:off x="10352087" y="295275"/>
            <a:ext cx="838200" cy="7683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9"/>
        <p:cNvGrpSpPr/>
        <p:nvPr/>
      </p:nvGrpSpPr>
      <p:grpSpPr>
        <a:xfrm>
          <a:off x="0" y="0"/>
          <a:ext cx="0" cy="0"/>
          <a:chOff x="0" y="0"/>
          <a:chExt cx="0" cy="0"/>
        </a:xfrm>
      </p:grpSpPr>
      <p:sp>
        <p:nvSpPr>
          <p:cNvPr id="100" name="Google Shape;100;p58"/>
          <p:cNvSpPr txBox="1">
            <a:spLocks noGrp="1"/>
          </p:cNvSpPr>
          <p:nvPr>
            <p:ph type="title"/>
          </p:nvPr>
        </p:nvSpPr>
        <p:spPr>
          <a:xfrm>
            <a:off x="1154956" y="2861733"/>
            <a:ext cx="8825657" cy="191564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58"/>
          <p:cNvSpPr txBox="1">
            <a:spLocks noGrp="1"/>
          </p:cNvSpPr>
          <p:nvPr>
            <p:ph type="body" idx="1"/>
          </p:nvPr>
        </p:nvSpPr>
        <p:spPr>
          <a:xfrm>
            <a:off x="1154955" y="4777381"/>
            <a:ext cx="8825658" cy="860400"/>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600"/>
              <a:buNone/>
              <a:defRPr sz="2000" cap="none">
                <a:solidFill>
                  <a:srgbClr val="86D1D8"/>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102" name="Google Shape;102;p58"/>
          <p:cNvSpPr txBox="1">
            <a:spLocks noGrp="1"/>
          </p:cNvSpPr>
          <p:nvPr>
            <p:ph type="dt" idx="10"/>
          </p:nvPr>
        </p:nvSpPr>
        <p:spPr>
          <a:xfrm rot="5400000">
            <a:off x="10155237" y="1790700"/>
            <a:ext cx="990600" cy="304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58"/>
          <p:cNvSpPr txBox="1">
            <a:spLocks noGrp="1"/>
          </p:cNvSpPr>
          <p:nvPr>
            <p:ph type="ftr" idx="11"/>
          </p:nvPr>
        </p:nvSpPr>
        <p:spPr>
          <a:xfrm rot="5400000">
            <a:off x="8951118" y="3225006"/>
            <a:ext cx="3859212"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58"/>
          <p:cNvSpPr txBox="1">
            <a:spLocks noGrp="1"/>
          </p:cNvSpPr>
          <p:nvPr>
            <p:ph type="sldNum" idx="12"/>
          </p:nvPr>
        </p:nvSpPr>
        <p:spPr>
          <a:xfrm>
            <a:off x="10352087" y="295275"/>
            <a:ext cx="838200" cy="7683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type="objOnly">
  <p:cSld name="OBJECT_ONLY">
    <p:spTree>
      <p:nvGrpSpPr>
        <p:cNvPr id="1" name="Shape 117"/>
        <p:cNvGrpSpPr/>
        <p:nvPr/>
      </p:nvGrpSpPr>
      <p:grpSpPr>
        <a:xfrm>
          <a:off x="0" y="0"/>
          <a:ext cx="0" cy="0"/>
          <a:chOff x="0" y="0"/>
          <a:chExt cx="0" cy="0"/>
        </a:xfrm>
      </p:grpSpPr>
      <p:sp>
        <p:nvSpPr>
          <p:cNvPr id="118" name="Google Shape;118;p48"/>
          <p:cNvSpPr txBox="1">
            <a:spLocks noGrp="1"/>
          </p:cNvSpPr>
          <p:nvPr>
            <p:ph type="body" idx="1"/>
          </p:nvPr>
        </p:nvSpPr>
        <p:spPr>
          <a:xfrm>
            <a:off x="609600" y="277813"/>
            <a:ext cx="10972800" cy="5848350"/>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9" name="Google Shape;119;p48"/>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4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48"/>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36"/>
        <p:cNvGrpSpPr/>
        <p:nvPr/>
      </p:nvGrpSpPr>
      <p:grpSpPr>
        <a:xfrm>
          <a:off x="0" y="0"/>
          <a:ext cx="0" cy="0"/>
          <a:chOff x="0" y="0"/>
          <a:chExt cx="0" cy="0"/>
        </a:xfrm>
      </p:grpSpPr>
      <p:sp>
        <p:nvSpPr>
          <p:cNvPr id="137" name="Google Shape;137;p60"/>
          <p:cNvSpPr txBox="1">
            <a:spLocks noGrp="1"/>
          </p:cNvSpPr>
          <p:nvPr>
            <p:ph type="title"/>
          </p:nvPr>
        </p:nvSpPr>
        <p:spPr>
          <a:xfrm>
            <a:off x="1574801" y="1447800"/>
            <a:ext cx="7999315" cy="232337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60"/>
          <p:cNvSpPr txBox="1">
            <a:spLocks noGrp="1"/>
          </p:cNvSpPr>
          <p:nvPr>
            <p:ph type="body" idx="1"/>
          </p:nvPr>
        </p:nvSpPr>
        <p:spPr>
          <a:xfrm>
            <a:off x="1930400" y="3771174"/>
            <a:ext cx="7279649" cy="34217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b="0" i="0" cap="small">
                <a:solidFill>
                  <a:srgbClr val="86D1D8"/>
                </a:solidFill>
                <a:latin typeface="Century Gothic"/>
                <a:ea typeface="Century Gothic"/>
                <a:cs typeface="Century Gothic"/>
                <a:sym typeface="Century Gothic"/>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39" name="Google Shape;139;p60"/>
          <p:cNvSpPr txBox="1">
            <a:spLocks noGrp="1"/>
          </p:cNvSpPr>
          <p:nvPr>
            <p:ph type="body" idx="2"/>
          </p:nvPr>
        </p:nvSpPr>
        <p:spPr>
          <a:xfrm>
            <a:off x="1154954" y="4350657"/>
            <a:ext cx="8825659" cy="16764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40" name="Google Shape;140;p60"/>
          <p:cNvSpPr txBox="1">
            <a:spLocks noGrp="1"/>
          </p:cNvSpPr>
          <p:nvPr>
            <p:ph type="dt" idx="10"/>
          </p:nvPr>
        </p:nvSpPr>
        <p:spPr>
          <a:xfrm rot="5400000">
            <a:off x="10155237" y="1790700"/>
            <a:ext cx="990600" cy="304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60"/>
          <p:cNvSpPr txBox="1">
            <a:spLocks noGrp="1"/>
          </p:cNvSpPr>
          <p:nvPr>
            <p:ph type="ftr" idx="11"/>
          </p:nvPr>
        </p:nvSpPr>
        <p:spPr>
          <a:xfrm rot="5400000">
            <a:off x="8951118" y="3225006"/>
            <a:ext cx="3859212"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60"/>
          <p:cNvSpPr txBox="1">
            <a:spLocks noGrp="1"/>
          </p:cNvSpPr>
          <p:nvPr>
            <p:ph type="sldNum" idx="12"/>
          </p:nvPr>
        </p:nvSpPr>
        <p:spPr>
          <a:xfrm>
            <a:off x="10352087" y="295275"/>
            <a:ext cx="838200" cy="7683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57"/>
        <p:cNvGrpSpPr/>
        <p:nvPr/>
      </p:nvGrpSpPr>
      <p:grpSpPr>
        <a:xfrm>
          <a:off x="0" y="0"/>
          <a:ext cx="0" cy="0"/>
          <a:chOff x="0" y="0"/>
          <a:chExt cx="0" cy="0"/>
        </a:xfrm>
      </p:grpSpPr>
      <p:sp>
        <p:nvSpPr>
          <p:cNvPr id="158" name="Google Shape;158;p62"/>
          <p:cNvSpPr txBox="1">
            <a:spLocks noGrp="1"/>
          </p:cNvSpPr>
          <p:nvPr>
            <p:ph type="title"/>
          </p:nvPr>
        </p:nvSpPr>
        <p:spPr>
          <a:xfrm>
            <a:off x="646112" y="452437"/>
            <a:ext cx="9404350" cy="14001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62"/>
          <p:cNvSpPr txBox="1">
            <a:spLocks noGrp="1"/>
          </p:cNvSpPr>
          <p:nvPr>
            <p:ph type="body" idx="1"/>
          </p:nvPr>
        </p:nvSpPr>
        <p:spPr>
          <a:xfrm>
            <a:off x="632947" y="1981200"/>
            <a:ext cx="2946866"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60" name="Google Shape;160;p62"/>
          <p:cNvSpPr txBox="1">
            <a:spLocks noGrp="1"/>
          </p:cNvSpPr>
          <p:nvPr>
            <p:ph type="body" idx="2"/>
          </p:nvPr>
        </p:nvSpPr>
        <p:spPr>
          <a:xfrm>
            <a:off x="652463" y="2667000"/>
            <a:ext cx="2927350"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61" name="Google Shape;161;p62"/>
          <p:cNvSpPr txBox="1">
            <a:spLocks noGrp="1"/>
          </p:cNvSpPr>
          <p:nvPr>
            <p:ph type="body" idx="3"/>
          </p:nvPr>
        </p:nvSpPr>
        <p:spPr>
          <a:xfrm>
            <a:off x="3883659" y="1981200"/>
            <a:ext cx="293624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62" name="Google Shape;162;p62"/>
          <p:cNvSpPr txBox="1">
            <a:spLocks noGrp="1"/>
          </p:cNvSpPr>
          <p:nvPr>
            <p:ph type="body" idx="4"/>
          </p:nvPr>
        </p:nvSpPr>
        <p:spPr>
          <a:xfrm>
            <a:off x="3873106" y="2667000"/>
            <a:ext cx="2946794"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63" name="Google Shape;163;p62"/>
          <p:cNvSpPr txBox="1">
            <a:spLocks noGrp="1"/>
          </p:cNvSpPr>
          <p:nvPr>
            <p:ph type="body" idx="5"/>
          </p:nvPr>
        </p:nvSpPr>
        <p:spPr>
          <a:xfrm>
            <a:off x="7124700" y="1981200"/>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64" name="Google Shape;164;p62"/>
          <p:cNvSpPr txBox="1">
            <a:spLocks noGrp="1"/>
          </p:cNvSpPr>
          <p:nvPr>
            <p:ph type="body" idx="6"/>
          </p:nvPr>
        </p:nvSpPr>
        <p:spPr>
          <a:xfrm>
            <a:off x="7124700" y="2667000"/>
            <a:ext cx="2932113"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65" name="Google Shape;165;p62"/>
          <p:cNvSpPr txBox="1">
            <a:spLocks noGrp="1"/>
          </p:cNvSpPr>
          <p:nvPr>
            <p:ph type="dt" idx="10"/>
          </p:nvPr>
        </p:nvSpPr>
        <p:spPr>
          <a:xfrm rot="5400000">
            <a:off x="10155237" y="1790700"/>
            <a:ext cx="990600" cy="304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62"/>
          <p:cNvSpPr txBox="1">
            <a:spLocks noGrp="1"/>
          </p:cNvSpPr>
          <p:nvPr>
            <p:ph type="ftr" idx="11"/>
          </p:nvPr>
        </p:nvSpPr>
        <p:spPr>
          <a:xfrm rot="5400000">
            <a:off x="8951118" y="3225006"/>
            <a:ext cx="3859212"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62"/>
          <p:cNvSpPr txBox="1">
            <a:spLocks noGrp="1"/>
          </p:cNvSpPr>
          <p:nvPr>
            <p:ph type="sldNum" idx="12"/>
          </p:nvPr>
        </p:nvSpPr>
        <p:spPr>
          <a:xfrm>
            <a:off x="10352087" y="295275"/>
            <a:ext cx="838200" cy="7683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82"/>
        <p:cNvGrpSpPr/>
        <p:nvPr/>
      </p:nvGrpSpPr>
      <p:grpSpPr>
        <a:xfrm>
          <a:off x="0" y="0"/>
          <a:ext cx="0" cy="0"/>
          <a:chOff x="0" y="0"/>
          <a:chExt cx="0" cy="0"/>
        </a:xfrm>
      </p:grpSpPr>
      <p:sp>
        <p:nvSpPr>
          <p:cNvPr id="183" name="Google Shape;183;p64"/>
          <p:cNvSpPr txBox="1">
            <a:spLocks noGrp="1"/>
          </p:cNvSpPr>
          <p:nvPr>
            <p:ph type="title"/>
          </p:nvPr>
        </p:nvSpPr>
        <p:spPr>
          <a:xfrm>
            <a:off x="646112" y="452437"/>
            <a:ext cx="9404350" cy="14001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64"/>
          <p:cNvSpPr txBox="1">
            <a:spLocks noGrp="1"/>
          </p:cNvSpPr>
          <p:nvPr>
            <p:ph type="body" idx="1"/>
          </p:nvPr>
        </p:nvSpPr>
        <p:spPr>
          <a:xfrm>
            <a:off x="652463" y="4250949"/>
            <a:ext cx="2940050"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85" name="Google Shape;185;p64"/>
          <p:cNvSpPr>
            <a:spLocks noGrp="1"/>
          </p:cNvSpPr>
          <p:nvPr>
            <p:ph type="pic" idx="2"/>
          </p:nvPr>
        </p:nvSpPr>
        <p:spPr>
          <a:xfrm>
            <a:off x="652463" y="2209800"/>
            <a:ext cx="2940050"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86" name="Google Shape;186;p64"/>
          <p:cNvSpPr txBox="1">
            <a:spLocks noGrp="1"/>
          </p:cNvSpPr>
          <p:nvPr>
            <p:ph type="body" idx="3"/>
          </p:nvPr>
        </p:nvSpPr>
        <p:spPr>
          <a:xfrm>
            <a:off x="652463" y="4827211"/>
            <a:ext cx="2940050"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87" name="Google Shape;187;p64"/>
          <p:cNvSpPr txBox="1">
            <a:spLocks noGrp="1"/>
          </p:cNvSpPr>
          <p:nvPr>
            <p:ph type="body" idx="4"/>
          </p:nvPr>
        </p:nvSpPr>
        <p:spPr>
          <a:xfrm>
            <a:off x="3889375" y="4250949"/>
            <a:ext cx="2930525"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88" name="Google Shape;188;p64"/>
          <p:cNvSpPr>
            <a:spLocks noGrp="1"/>
          </p:cNvSpPr>
          <p:nvPr>
            <p:ph type="pic" idx="5"/>
          </p:nvPr>
        </p:nvSpPr>
        <p:spPr>
          <a:xfrm>
            <a:off x="3889374" y="2209800"/>
            <a:ext cx="2930525"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89" name="Google Shape;189;p64"/>
          <p:cNvSpPr txBox="1">
            <a:spLocks noGrp="1"/>
          </p:cNvSpPr>
          <p:nvPr>
            <p:ph type="body" idx="6"/>
          </p:nvPr>
        </p:nvSpPr>
        <p:spPr>
          <a:xfrm>
            <a:off x="3888022" y="4827210"/>
            <a:ext cx="2934406"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90" name="Google Shape;190;p64"/>
          <p:cNvSpPr txBox="1">
            <a:spLocks noGrp="1"/>
          </p:cNvSpPr>
          <p:nvPr>
            <p:ph type="body" idx="7"/>
          </p:nvPr>
        </p:nvSpPr>
        <p:spPr>
          <a:xfrm>
            <a:off x="7124700" y="4250949"/>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91" name="Google Shape;191;p64"/>
          <p:cNvSpPr>
            <a:spLocks noGrp="1"/>
          </p:cNvSpPr>
          <p:nvPr>
            <p:ph type="pic" idx="8"/>
          </p:nvPr>
        </p:nvSpPr>
        <p:spPr>
          <a:xfrm>
            <a:off x="7124699" y="2209800"/>
            <a:ext cx="2932113"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92" name="Google Shape;192;p64"/>
          <p:cNvSpPr txBox="1">
            <a:spLocks noGrp="1"/>
          </p:cNvSpPr>
          <p:nvPr>
            <p:ph type="body" idx="9"/>
          </p:nvPr>
        </p:nvSpPr>
        <p:spPr>
          <a:xfrm>
            <a:off x="7124575" y="4827208"/>
            <a:ext cx="2935997"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93" name="Google Shape;193;p64"/>
          <p:cNvSpPr txBox="1">
            <a:spLocks noGrp="1"/>
          </p:cNvSpPr>
          <p:nvPr>
            <p:ph type="dt" idx="10"/>
          </p:nvPr>
        </p:nvSpPr>
        <p:spPr>
          <a:xfrm rot="5400000">
            <a:off x="10155237" y="1790700"/>
            <a:ext cx="990600" cy="304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64"/>
          <p:cNvSpPr txBox="1">
            <a:spLocks noGrp="1"/>
          </p:cNvSpPr>
          <p:nvPr>
            <p:ph type="ftr" idx="11"/>
          </p:nvPr>
        </p:nvSpPr>
        <p:spPr>
          <a:xfrm rot="5400000">
            <a:off x="8951118" y="3225006"/>
            <a:ext cx="3859212"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64"/>
          <p:cNvSpPr txBox="1">
            <a:spLocks noGrp="1"/>
          </p:cNvSpPr>
          <p:nvPr>
            <p:ph type="sldNum" idx="12"/>
          </p:nvPr>
        </p:nvSpPr>
        <p:spPr>
          <a:xfrm>
            <a:off x="10352087" y="295275"/>
            <a:ext cx="838200" cy="7683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44"/>
          <p:cNvSpPr txBox="1">
            <a:spLocks noGrp="1"/>
          </p:cNvSpPr>
          <p:nvPr>
            <p:ph type="title"/>
          </p:nvPr>
        </p:nvSpPr>
        <p:spPr>
          <a:xfrm>
            <a:off x="646112" y="452437"/>
            <a:ext cx="9404350" cy="14001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4"/>
          <p:cNvSpPr txBox="1">
            <a:spLocks noGrp="1"/>
          </p:cNvSpPr>
          <p:nvPr>
            <p:ph type="dt" idx="10"/>
          </p:nvPr>
        </p:nvSpPr>
        <p:spPr>
          <a:xfrm rot="5400000">
            <a:off x="10155237" y="1790700"/>
            <a:ext cx="990600" cy="304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4"/>
          <p:cNvSpPr txBox="1">
            <a:spLocks noGrp="1"/>
          </p:cNvSpPr>
          <p:nvPr>
            <p:ph type="ftr" idx="11"/>
          </p:nvPr>
        </p:nvSpPr>
        <p:spPr>
          <a:xfrm rot="5400000">
            <a:off x="8951118" y="3225006"/>
            <a:ext cx="3859212"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4"/>
          <p:cNvSpPr txBox="1">
            <a:spLocks noGrp="1"/>
          </p:cNvSpPr>
          <p:nvPr>
            <p:ph type="sldNum" idx="12"/>
          </p:nvPr>
        </p:nvSpPr>
        <p:spPr>
          <a:xfrm>
            <a:off x="10352087" y="295275"/>
            <a:ext cx="838200" cy="7683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45"/>
          <p:cNvSpPr txBox="1">
            <a:spLocks noGrp="1"/>
          </p:cNvSpPr>
          <p:nvPr>
            <p:ph type="title"/>
          </p:nvPr>
        </p:nvSpPr>
        <p:spPr>
          <a:xfrm>
            <a:off x="646112" y="452437"/>
            <a:ext cx="9404350" cy="14001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5"/>
          <p:cNvSpPr txBox="1">
            <a:spLocks noGrp="1"/>
          </p:cNvSpPr>
          <p:nvPr>
            <p:ph type="body" idx="1"/>
          </p:nvPr>
        </p:nvSpPr>
        <p:spPr>
          <a:xfrm>
            <a:off x="1103312" y="2052637"/>
            <a:ext cx="8947150" cy="4195762"/>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31" name="Google Shape;31;p45"/>
          <p:cNvSpPr txBox="1">
            <a:spLocks noGrp="1"/>
          </p:cNvSpPr>
          <p:nvPr>
            <p:ph type="dt" idx="10"/>
          </p:nvPr>
        </p:nvSpPr>
        <p:spPr>
          <a:xfrm rot="5400000">
            <a:off x="10155237" y="1790700"/>
            <a:ext cx="990600" cy="304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5"/>
          <p:cNvSpPr txBox="1">
            <a:spLocks noGrp="1"/>
          </p:cNvSpPr>
          <p:nvPr>
            <p:ph type="ftr" idx="11"/>
          </p:nvPr>
        </p:nvSpPr>
        <p:spPr>
          <a:xfrm rot="5400000">
            <a:off x="8951118" y="3225006"/>
            <a:ext cx="3859212"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5"/>
          <p:cNvSpPr txBox="1">
            <a:spLocks noGrp="1"/>
          </p:cNvSpPr>
          <p:nvPr>
            <p:ph type="sldNum" idx="12"/>
          </p:nvPr>
        </p:nvSpPr>
        <p:spPr>
          <a:xfrm>
            <a:off x="10352087" y="295275"/>
            <a:ext cx="838200" cy="7683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46"/>
          <p:cNvSpPr txBox="1">
            <a:spLocks noGrp="1"/>
          </p:cNvSpPr>
          <p:nvPr>
            <p:ph type="dt" idx="10"/>
          </p:nvPr>
        </p:nvSpPr>
        <p:spPr>
          <a:xfrm rot="5400000">
            <a:off x="10155237" y="1790700"/>
            <a:ext cx="990600" cy="304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6"/>
          <p:cNvSpPr txBox="1">
            <a:spLocks noGrp="1"/>
          </p:cNvSpPr>
          <p:nvPr>
            <p:ph type="ftr" idx="11"/>
          </p:nvPr>
        </p:nvSpPr>
        <p:spPr>
          <a:xfrm rot="5400000">
            <a:off x="8951118" y="3225006"/>
            <a:ext cx="3859212"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6"/>
          <p:cNvSpPr txBox="1">
            <a:spLocks noGrp="1"/>
          </p:cNvSpPr>
          <p:nvPr>
            <p:ph type="sldNum" idx="12"/>
          </p:nvPr>
        </p:nvSpPr>
        <p:spPr>
          <a:xfrm>
            <a:off x="10352087" y="295275"/>
            <a:ext cx="838200" cy="7683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8"/>
        <p:cNvGrpSpPr/>
        <p:nvPr/>
      </p:nvGrpSpPr>
      <p:grpSpPr>
        <a:xfrm>
          <a:off x="0" y="0"/>
          <a:ext cx="0" cy="0"/>
          <a:chOff x="0" y="0"/>
          <a:chExt cx="0" cy="0"/>
        </a:xfrm>
      </p:grpSpPr>
      <p:sp>
        <p:nvSpPr>
          <p:cNvPr id="39" name="Google Shape;39;p49"/>
          <p:cNvSpPr txBox="1">
            <a:spLocks noGrp="1"/>
          </p:cNvSpPr>
          <p:nvPr>
            <p:ph type="title"/>
          </p:nvPr>
        </p:nvSpPr>
        <p:spPr>
          <a:xfrm rot="5400000">
            <a:off x="6267450" y="2466975"/>
            <a:ext cx="5826125" cy="17526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9"/>
          <p:cNvSpPr txBox="1">
            <a:spLocks noGrp="1"/>
          </p:cNvSpPr>
          <p:nvPr>
            <p:ph type="body" idx="1"/>
          </p:nvPr>
        </p:nvSpPr>
        <p:spPr>
          <a:xfrm rot="5400000">
            <a:off x="1679576" y="-139699"/>
            <a:ext cx="5368924" cy="7423149"/>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1" name="Google Shape;41;p49"/>
          <p:cNvSpPr txBox="1">
            <a:spLocks noGrp="1"/>
          </p:cNvSpPr>
          <p:nvPr>
            <p:ph type="dt" idx="10"/>
          </p:nvPr>
        </p:nvSpPr>
        <p:spPr>
          <a:xfrm rot="5400000">
            <a:off x="10155237" y="1790700"/>
            <a:ext cx="990600" cy="304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9"/>
          <p:cNvSpPr txBox="1">
            <a:spLocks noGrp="1"/>
          </p:cNvSpPr>
          <p:nvPr>
            <p:ph type="ftr" idx="11"/>
          </p:nvPr>
        </p:nvSpPr>
        <p:spPr>
          <a:xfrm rot="5400000">
            <a:off x="8951118" y="3225006"/>
            <a:ext cx="3859212"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9"/>
          <p:cNvSpPr txBox="1">
            <a:spLocks noGrp="1"/>
          </p:cNvSpPr>
          <p:nvPr>
            <p:ph type="sldNum" idx="12"/>
          </p:nvPr>
        </p:nvSpPr>
        <p:spPr>
          <a:xfrm>
            <a:off x="10352087" y="295275"/>
            <a:ext cx="838200" cy="7683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4"/>
        <p:cNvGrpSpPr/>
        <p:nvPr/>
      </p:nvGrpSpPr>
      <p:grpSpPr>
        <a:xfrm>
          <a:off x="0" y="0"/>
          <a:ext cx="0" cy="0"/>
          <a:chOff x="0" y="0"/>
          <a:chExt cx="0" cy="0"/>
        </a:xfrm>
      </p:grpSpPr>
      <p:sp>
        <p:nvSpPr>
          <p:cNvPr id="45" name="Google Shape;45;p50"/>
          <p:cNvSpPr txBox="1">
            <a:spLocks noGrp="1"/>
          </p:cNvSpPr>
          <p:nvPr>
            <p:ph type="title"/>
          </p:nvPr>
        </p:nvSpPr>
        <p:spPr>
          <a:xfrm>
            <a:off x="646112" y="452437"/>
            <a:ext cx="9404350" cy="14001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0"/>
          <p:cNvSpPr txBox="1">
            <a:spLocks noGrp="1"/>
          </p:cNvSpPr>
          <p:nvPr>
            <p:ph type="body" idx="1"/>
          </p:nvPr>
        </p:nvSpPr>
        <p:spPr>
          <a:xfrm rot="5400000">
            <a:off x="3479006" y="-323057"/>
            <a:ext cx="4195762" cy="8947150"/>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7" name="Google Shape;47;p50"/>
          <p:cNvSpPr txBox="1">
            <a:spLocks noGrp="1"/>
          </p:cNvSpPr>
          <p:nvPr>
            <p:ph type="dt" idx="10"/>
          </p:nvPr>
        </p:nvSpPr>
        <p:spPr>
          <a:xfrm rot="5400000">
            <a:off x="10155237" y="1790700"/>
            <a:ext cx="990600" cy="304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50"/>
          <p:cNvSpPr txBox="1">
            <a:spLocks noGrp="1"/>
          </p:cNvSpPr>
          <p:nvPr>
            <p:ph type="ftr" idx="11"/>
          </p:nvPr>
        </p:nvSpPr>
        <p:spPr>
          <a:xfrm rot="5400000">
            <a:off x="8951118" y="3225006"/>
            <a:ext cx="3859212"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0"/>
          <p:cNvSpPr txBox="1">
            <a:spLocks noGrp="1"/>
          </p:cNvSpPr>
          <p:nvPr>
            <p:ph type="sldNum" idx="12"/>
          </p:nvPr>
        </p:nvSpPr>
        <p:spPr>
          <a:xfrm>
            <a:off x="10352087" y="295275"/>
            <a:ext cx="838200" cy="7683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50"/>
        <p:cNvGrpSpPr/>
        <p:nvPr/>
      </p:nvGrpSpPr>
      <p:grpSpPr>
        <a:xfrm>
          <a:off x="0" y="0"/>
          <a:ext cx="0" cy="0"/>
          <a:chOff x="0" y="0"/>
          <a:chExt cx="0" cy="0"/>
        </a:xfrm>
      </p:grpSpPr>
      <p:sp>
        <p:nvSpPr>
          <p:cNvPr id="51" name="Google Shape;51;p51"/>
          <p:cNvSpPr txBox="1">
            <a:spLocks noGrp="1"/>
          </p:cNvSpPr>
          <p:nvPr>
            <p:ph type="title"/>
          </p:nvPr>
        </p:nvSpPr>
        <p:spPr>
          <a:xfrm>
            <a:off x="1154954" y="3124201"/>
            <a:ext cx="8825660" cy="165318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1"/>
          <p:cNvSpPr txBox="1">
            <a:spLocks noGrp="1"/>
          </p:cNvSpPr>
          <p:nvPr>
            <p:ph type="body" idx="1"/>
          </p:nvPr>
        </p:nvSpPr>
        <p:spPr>
          <a:xfrm>
            <a:off x="1154954" y="4777381"/>
            <a:ext cx="8825659" cy="860400"/>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600"/>
              <a:buNone/>
              <a:defRPr sz="2000" cap="none">
                <a:solidFill>
                  <a:srgbClr val="86D1D8"/>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53" name="Google Shape;53;p51"/>
          <p:cNvSpPr txBox="1">
            <a:spLocks noGrp="1"/>
          </p:cNvSpPr>
          <p:nvPr>
            <p:ph type="dt" idx="10"/>
          </p:nvPr>
        </p:nvSpPr>
        <p:spPr>
          <a:xfrm rot="5400000">
            <a:off x="10155237" y="1790700"/>
            <a:ext cx="990600" cy="304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51"/>
          <p:cNvSpPr txBox="1">
            <a:spLocks noGrp="1"/>
          </p:cNvSpPr>
          <p:nvPr>
            <p:ph type="ftr" idx="11"/>
          </p:nvPr>
        </p:nvSpPr>
        <p:spPr>
          <a:xfrm rot="5400000">
            <a:off x="8951118" y="3225006"/>
            <a:ext cx="3859212"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51"/>
          <p:cNvSpPr txBox="1">
            <a:spLocks noGrp="1"/>
          </p:cNvSpPr>
          <p:nvPr>
            <p:ph type="sldNum" idx="12"/>
          </p:nvPr>
        </p:nvSpPr>
        <p:spPr>
          <a:xfrm>
            <a:off x="10352087" y="295275"/>
            <a:ext cx="838200" cy="7683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56"/>
        <p:cNvGrpSpPr/>
        <p:nvPr/>
      </p:nvGrpSpPr>
      <p:grpSpPr>
        <a:xfrm>
          <a:off x="0" y="0"/>
          <a:ext cx="0" cy="0"/>
          <a:chOff x="0" y="0"/>
          <a:chExt cx="0" cy="0"/>
        </a:xfrm>
      </p:grpSpPr>
      <p:sp>
        <p:nvSpPr>
          <p:cNvPr id="57" name="Google Shape;57;p52"/>
          <p:cNvSpPr txBox="1">
            <a:spLocks noGrp="1"/>
          </p:cNvSpPr>
          <p:nvPr>
            <p:ph type="title"/>
          </p:nvPr>
        </p:nvSpPr>
        <p:spPr>
          <a:xfrm>
            <a:off x="1154954" y="1447800"/>
            <a:ext cx="8825659" cy="1981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2"/>
          <p:cNvSpPr txBox="1">
            <a:spLocks noGrp="1"/>
          </p:cNvSpPr>
          <p:nvPr>
            <p:ph type="body" idx="1"/>
          </p:nvPr>
        </p:nvSpPr>
        <p:spPr>
          <a:xfrm>
            <a:off x="1154954" y="3657600"/>
            <a:ext cx="8825659" cy="23622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59" name="Google Shape;59;p52"/>
          <p:cNvSpPr txBox="1">
            <a:spLocks noGrp="1"/>
          </p:cNvSpPr>
          <p:nvPr>
            <p:ph type="dt" idx="10"/>
          </p:nvPr>
        </p:nvSpPr>
        <p:spPr>
          <a:xfrm rot="5400000">
            <a:off x="10155237" y="1790700"/>
            <a:ext cx="990600" cy="304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52"/>
          <p:cNvSpPr txBox="1">
            <a:spLocks noGrp="1"/>
          </p:cNvSpPr>
          <p:nvPr>
            <p:ph type="ftr" idx="11"/>
          </p:nvPr>
        </p:nvSpPr>
        <p:spPr>
          <a:xfrm rot="5400000">
            <a:off x="8951118" y="3225006"/>
            <a:ext cx="3859212"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52"/>
          <p:cNvSpPr txBox="1">
            <a:spLocks noGrp="1"/>
          </p:cNvSpPr>
          <p:nvPr>
            <p:ph type="sldNum" idx="12"/>
          </p:nvPr>
        </p:nvSpPr>
        <p:spPr>
          <a:xfrm>
            <a:off x="10352087" y="295275"/>
            <a:ext cx="838200" cy="7683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62"/>
        <p:cNvGrpSpPr/>
        <p:nvPr/>
      </p:nvGrpSpPr>
      <p:grpSpPr>
        <a:xfrm>
          <a:off x="0" y="0"/>
          <a:ext cx="0" cy="0"/>
          <a:chOff x="0" y="0"/>
          <a:chExt cx="0" cy="0"/>
        </a:xfrm>
      </p:grpSpPr>
      <p:sp>
        <p:nvSpPr>
          <p:cNvPr id="63" name="Google Shape;63;p53"/>
          <p:cNvSpPr txBox="1">
            <a:spLocks noGrp="1"/>
          </p:cNvSpPr>
          <p:nvPr>
            <p:ph type="title"/>
          </p:nvPr>
        </p:nvSpPr>
        <p:spPr>
          <a:xfrm>
            <a:off x="1154956" y="4800587"/>
            <a:ext cx="882565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53"/>
          <p:cNvSpPr>
            <a:spLocks noGrp="1"/>
          </p:cNvSpPr>
          <p:nvPr>
            <p:ph type="pic" idx="2"/>
          </p:nvPr>
        </p:nvSpPr>
        <p:spPr>
          <a:xfrm>
            <a:off x="1154955" y="685800"/>
            <a:ext cx="8825658" cy="3640666"/>
          </a:xfrm>
          <a:prstGeom prst="roundRect">
            <a:avLst>
              <a:gd name="adj" fmla="val 1858"/>
            </a:avLst>
          </a:prstGeom>
          <a:noFill/>
          <a:ln>
            <a:noFill/>
          </a:ln>
          <a:effectLst>
            <a:outerShdw blurRad="50800" dist="50800" dir="5400000" algn="tl" rotWithShape="0">
              <a:srgbClr val="000000">
                <a:alpha val="42745"/>
              </a:srgbClr>
            </a:outerShdw>
          </a:effectLst>
        </p:spPr>
      </p:sp>
      <p:sp>
        <p:nvSpPr>
          <p:cNvPr id="65" name="Google Shape;65;p53"/>
          <p:cNvSpPr txBox="1">
            <a:spLocks noGrp="1"/>
          </p:cNvSpPr>
          <p:nvPr>
            <p:ph type="body" idx="1"/>
          </p:nvPr>
        </p:nvSpPr>
        <p:spPr>
          <a:xfrm>
            <a:off x="1154956" y="5367325"/>
            <a:ext cx="8825656"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66" name="Google Shape;66;p53"/>
          <p:cNvSpPr txBox="1">
            <a:spLocks noGrp="1"/>
          </p:cNvSpPr>
          <p:nvPr>
            <p:ph type="dt" idx="10"/>
          </p:nvPr>
        </p:nvSpPr>
        <p:spPr>
          <a:xfrm rot="5400000">
            <a:off x="10155237" y="1790700"/>
            <a:ext cx="990600" cy="304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53"/>
          <p:cNvSpPr txBox="1">
            <a:spLocks noGrp="1"/>
          </p:cNvSpPr>
          <p:nvPr>
            <p:ph type="ftr" idx="11"/>
          </p:nvPr>
        </p:nvSpPr>
        <p:spPr>
          <a:xfrm rot="5400000">
            <a:off x="8951118" y="3225006"/>
            <a:ext cx="3859212"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53"/>
          <p:cNvSpPr txBox="1">
            <a:spLocks noGrp="1"/>
          </p:cNvSpPr>
          <p:nvPr>
            <p:ph type="sldNum" idx="12"/>
          </p:nvPr>
        </p:nvSpPr>
        <p:spPr>
          <a:xfrm>
            <a:off x="10352087" y="295275"/>
            <a:ext cx="838200" cy="7683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1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theme" Target="../theme/theme4.xml"/><Relationship Id="rId1" Type="http://schemas.openxmlformats.org/officeDocument/2006/relationships/slideLayout" Target="../slideLayouts/slideLayout1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theme" Target="../theme/theme5.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6">
            <a:alphaModFix/>
          </a:blip>
          <a:stretch>
            <a:fillRect/>
          </a:stretch>
        </a:blipFill>
        <a:effectLst/>
      </p:bgPr>
    </p:bg>
    <p:spTree>
      <p:nvGrpSpPr>
        <p:cNvPr id="1" name="Shape 5"/>
        <p:cNvGrpSpPr/>
        <p:nvPr/>
      </p:nvGrpSpPr>
      <p:grpSpPr>
        <a:xfrm>
          <a:off x="0" y="0"/>
          <a:ext cx="0" cy="0"/>
          <a:chOff x="0" y="0"/>
          <a:chExt cx="0" cy="0"/>
        </a:xfrm>
      </p:grpSpPr>
      <p:pic>
        <p:nvPicPr>
          <p:cNvPr id="6" name="Google Shape;6;p42"/>
          <p:cNvPicPr preferRelativeResize="0"/>
          <p:nvPr/>
        </p:nvPicPr>
        <p:blipFill rotWithShape="1">
          <a:blip r:embed="rId17">
            <a:alphaModFix/>
          </a:blip>
          <a:srcRect l="3613"/>
          <a:stretch/>
        </p:blipFill>
        <p:spPr>
          <a:xfrm>
            <a:off x="0" y="2670175"/>
            <a:ext cx="4037012" cy="4187825"/>
          </a:xfrm>
          <a:prstGeom prst="rect">
            <a:avLst/>
          </a:prstGeom>
          <a:noFill/>
          <a:ln>
            <a:noFill/>
          </a:ln>
        </p:spPr>
      </p:pic>
      <p:pic>
        <p:nvPicPr>
          <p:cNvPr id="7" name="Google Shape;7;p42"/>
          <p:cNvPicPr preferRelativeResize="0"/>
          <p:nvPr/>
        </p:nvPicPr>
        <p:blipFill rotWithShape="1">
          <a:blip r:embed="rId18">
            <a:alphaModFix/>
          </a:blip>
          <a:srcRect l="35639"/>
          <a:stretch/>
        </p:blipFill>
        <p:spPr>
          <a:xfrm>
            <a:off x="0" y="2892425"/>
            <a:ext cx="1522412" cy="2365375"/>
          </a:xfrm>
          <a:prstGeom prst="rect">
            <a:avLst/>
          </a:prstGeom>
          <a:noFill/>
          <a:ln>
            <a:noFill/>
          </a:ln>
        </p:spPr>
      </p:pic>
      <p:sp>
        <p:nvSpPr>
          <p:cNvPr id="8" name="Google Shape;8;p42"/>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42"/>
          <p:cNvPicPr preferRelativeResize="0"/>
          <p:nvPr/>
        </p:nvPicPr>
        <p:blipFill rotWithShape="1">
          <a:blip r:embed="rId19">
            <a:alphaModFix/>
          </a:blip>
          <a:srcRect t="28812"/>
          <a:stretch/>
        </p:blipFill>
        <p:spPr>
          <a:xfrm>
            <a:off x="7999412" y="0"/>
            <a:ext cx="1603375" cy="1141412"/>
          </a:xfrm>
          <a:prstGeom prst="rect">
            <a:avLst/>
          </a:prstGeom>
          <a:noFill/>
          <a:ln>
            <a:noFill/>
          </a:ln>
        </p:spPr>
      </p:pic>
      <p:pic>
        <p:nvPicPr>
          <p:cNvPr id="10" name="Google Shape;10;p42"/>
          <p:cNvPicPr preferRelativeResize="0"/>
          <p:nvPr/>
        </p:nvPicPr>
        <p:blipFill rotWithShape="1">
          <a:blip r:embed="rId20">
            <a:alphaModFix/>
          </a:blip>
          <a:srcRect b="23320"/>
          <a:stretch/>
        </p:blipFill>
        <p:spPr>
          <a:xfrm>
            <a:off x="8605837" y="6096000"/>
            <a:ext cx="993775" cy="762000"/>
          </a:xfrm>
          <a:prstGeom prst="rect">
            <a:avLst/>
          </a:prstGeom>
          <a:noFill/>
          <a:ln>
            <a:noFill/>
          </a:ln>
        </p:spPr>
      </p:pic>
      <p:sp>
        <p:nvSpPr>
          <p:cNvPr id="11" name="Google Shape;11;p42"/>
          <p:cNvSpPr/>
          <p:nvPr/>
        </p:nvSpPr>
        <p:spPr>
          <a:xfrm>
            <a:off x="10437812" y="0"/>
            <a:ext cx="685800" cy="1143000"/>
          </a:xfrm>
          <a:prstGeom prst="rect">
            <a:avLst/>
          </a:prstGeom>
          <a:solidFill>
            <a:schemeClr val="accent1"/>
          </a:solidFill>
          <a:ln>
            <a:noFill/>
          </a:ln>
          <a:effectLst>
            <a:outerShdw blurRad="63500" dist="25400" dir="5400000">
              <a:srgbClr val="000000">
                <a:alpha val="44705"/>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2" name="Google Shape;12;p42"/>
          <p:cNvSpPr txBox="1">
            <a:spLocks noGrp="1"/>
          </p:cNvSpPr>
          <p:nvPr>
            <p:ph type="title"/>
          </p:nvPr>
        </p:nvSpPr>
        <p:spPr>
          <a:xfrm>
            <a:off x="646112" y="452437"/>
            <a:ext cx="9404350" cy="14001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4200" b="0" i="0" u="none" strike="noStrike" cap="none">
                <a:solidFill>
                  <a:schemeClr val="lt2"/>
                </a:solidFill>
                <a:latin typeface="Century Gothic"/>
                <a:ea typeface="Century Gothic"/>
                <a:cs typeface="Century Gothic"/>
                <a:sym typeface="Century Gothic"/>
              </a:defRPr>
            </a:lvl2pPr>
            <a:lvl3pPr marR="0" lvl="2" algn="l" rtl="0">
              <a:spcBef>
                <a:spcPts val="0"/>
              </a:spcBef>
              <a:spcAft>
                <a:spcPts val="0"/>
              </a:spcAft>
              <a:buSzPts val="1400"/>
              <a:buNone/>
              <a:defRPr sz="4200" b="0" i="0" u="none" strike="noStrike" cap="none">
                <a:solidFill>
                  <a:schemeClr val="lt2"/>
                </a:solidFill>
                <a:latin typeface="Century Gothic"/>
                <a:ea typeface="Century Gothic"/>
                <a:cs typeface="Century Gothic"/>
                <a:sym typeface="Century Gothic"/>
              </a:defRPr>
            </a:lvl3pPr>
            <a:lvl4pPr marR="0" lvl="3" algn="l" rtl="0">
              <a:spcBef>
                <a:spcPts val="0"/>
              </a:spcBef>
              <a:spcAft>
                <a:spcPts val="0"/>
              </a:spcAft>
              <a:buSzPts val="1400"/>
              <a:buNone/>
              <a:defRPr sz="4200" b="0" i="0" u="none" strike="noStrike" cap="none">
                <a:solidFill>
                  <a:schemeClr val="lt2"/>
                </a:solidFill>
                <a:latin typeface="Century Gothic"/>
                <a:ea typeface="Century Gothic"/>
                <a:cs typeface="Century Gothic"/>
                <a:sym typeface="Century Gothic"/>
              </a:defRPr>
            </a:lvl4pPr>
            <a:lvl5pPr marR="0" lvl="4" algn="l" rtl="0">
              <a:spcBef>
                <a:spcPts val="0"/>
              </a:spcBef>
              <a:spcAft>
                <a:spcPts val="0"/>
              </a:spcAft>
              <a:buSzPts val="1400"/>
              <a:buNone/>
              <a:defRPr sz="4200" b="0" i="0" u="none" strike="noStrike" cap="none">
                <a:solidFill>
                  <a:schemeClr val="lt2"/>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42"/>
          <p:cNvSpPr txBox="1">
            <a:spLocks noGrp="1"/>
          </p:cNvSpPr>
          <p:nvPr>
            <p:ph type="body" idx="1"/>
          </p:nvPr>
        </p:nvSpPr>
        <p:spPr>
          <a:xfrm>
            <a:off x="1103312" y="2052637"/>
            <a:ext cx="8947150" cy="4195762"/>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1000"/>
              </a:spcBef>
              <a:spcAft>
                <a:spcPts val="0"/>
              </a:spcAft>
              <a:buClr>
                <a:srgbClr val="8AD0D6"/>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1000"/>
              </a:spcBef>
              <a:spcAft>
                <a:spcPts val="0"/>
              </a:spcAft>
              <a:buClr>
                <a:srgbClr val="8AD0D6"/>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spcBef>
                <a:spcPts val="1000"/>
              </a:spcBef>
              <a:spcAft>
                <a:spcPts val="0"/>
              </a:spcAft>
              <a:buClr>
                <a:srgbClr val="8AD0D6"/>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spcBef>
                <a:spcPts val="1000"/>
              </a:spcBef>
              <a:spcAft>
                <a:spcPts val="0"/>
              </a:spcAft>
              <a:buClr>
                <a:srgbClr val="8AD0D6"/>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spcBef>
                <a:spcPts val="1000"/>
              </a:spcBef>
              <a:spcAft>
                <a:spcPts val="0"/>
              </a:spcAft>
              <a:buClr>
                <a:srgbClr val="8AD0D6"/>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4" name="Google Shape;14;p42"/>
          <p:cNvSpPr txBox="1">
            <a:spLocks noGrp="1"/>
          </p:cNvSpPr>
          <p:nvPr>
            <p:ph type="dt" idx="10"/>
          </p:nvPr>
        </p:nvSpPr>
        <p:spPr>
          <a:xfrm rot="5400000">
            <a:off x="10155237" y="1790700"/>
            <a:ext cx="990600" cy="30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5" name="Google Shape;15;p42"/>
          <p:cNvSpPr txBox="1">
            <a:spLocks noGrp="1"/>
          </p:cNvSpPr>
          <p:nvPr>
            <p:ph type="ftr" idx="11"/>
          </p:nvPr>
        </p:nvSpPr>
        <p:spPr>
          <a:xfrm rot="5400000">
            <a:off x="8951118" y="3225006"/>
            <a:ext cx="3859212" cy="3048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6" name="Google Shape;16;p42"/>
          <p:cNvSpPr txBox="1">
            <a:spLocks noGrp="1"/>
          </p:cNvSpPr>
          <p:nvPr>
            <p:ph type="sldNum" idx="12"/>
          </p:nvPr>
        </p:nvSpPr>
        <p:spPr>
          <a:xfrm>
            <a:off x="10352087" y="295275"/>
            <a:ext cx="838200" cy="7683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1pPr>
            <a:lvl2pPr marL="0" marR="0" lvl="1"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2pPr>
            <a:lvl3pPr marL="0" marR="0" lvl="2"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3pPr>
            <a:lvl4pPr marL="0" marR="0" lvl="3"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4pPr>
            <a:lvl5pPr marL="0" marR="0" lvl="4"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5pPr>
            <a:lvl6pPr marL="0" marR="0" lvl="5"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6pPr>
            <a:lvl7pPr marL="0" marR="0" lvl="6"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7pPr>
            <a:lvl8pPr marL="0" marR="0" lvl="7"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8pPr>
            <a:lvl9pPr marL="0" marR="0" lvl="8"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p:cNvGrpSpPr/>
        <p:nvPr/>
      </p:nvGrpSpPr>
      <p:grpSpPr>
        <a:xfrm>
          <a:off x="0" y="0"/>
          <a:ext cx="0" cy="0"/>
          <a:chOff x="0" y="0"/>
          <a:chExt cx="0" cy="0"/>
        </a:xfrm>
      </p:grpSpPr>
      <p:pic>
        <p:nvPicPr>
          <p:cNvPr id="106" name="Google Shape;106;p47"/>
          <p:cNvPicPr preferRelativeResize="0"/>
          <p:nvPr/>
        </p:nvPicPr>
        <p:blipFill rotWithShape="1">
          <a:blip r:embed="rId4">
            <a:alphaModFix/>
          </a:blip>
          <a:srcRect l="3613"/>
          <a:stretch/>
        </p:blipFill>
        <p:spPr>
          <a:xfrm>
            <a:off x="0" y="2670175"/>
            <a:ext cx="4037012" cy="4187825"/>
          </a:xfrm>
          <a:prstGeom prst="rect">
            <a:avLst/>
          </a:prstGeom>
          <a:noFill/>
          <a:ln>
            <a:noFill/>
          </a:ln>
        </p:spPr>
      </p:pic>
      <p:pic>
        <p:nvPicPr>
          <p:cNvPr id="107" name="Google Shape;107;p47"/>
          <p:cNvPicPr preferRelativeResize="0"/>
          <p:nvPr/>
        </p:nvPicPr>
        <p:blipFill rotWithShape="1">
          <a:blip r:embed="rId5">
            <a:alphaModFix/>
          </a:blip>
          <a:srcRect l="35639"/>
          <a:stretch/>
        </p:blipFill>
        <p:spPr>
          <a:xfrm>
            <a:off x="0" y="2892425"/>
            <a:ext cx="1522412" cy="2365375"/>
          </a:xfrm>
          <a:prstGeom prst="rect">
            <a:avLst/>
          </a:prstGeom>
          <a:noFill/>
          <a:ln>
            <a:noFill/>
          </a:ln>
        </p:spPr>
      </p:pic>
      <p:sp>
        <p:nvSpPr>
          <p:cNvPr id="108" name="Google Shape;108;p47"/>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9" name="Google Shape;109;p47"/>
          <p:cNvPicPr preferRelativeResize="0"/>
          <p:nvPr/>
        </p:nvPicPr>
        <p:blipFill rotWithShape="1">
          <a:blip r:embed="rId6">
            <a:alphaModFix/>
          </a:blip>
          <a:srcRect t="28812"/>
          <a:stretch/>
        </p:blipFill>
        <p:spPr>
          <a:xfrm>
            <a:off x="7999412" y="0"/>
            <a:ext cx="1603375" cy="1141412"/>
          </a:xfrm>
          <a:prstGeom prst="rect">
            <a:avLst/>
          </a:prstGeom>
          <a:noFill/>
          <a:ln>
            <a:noFill/>
          </a:ln>
        </p:spPr>
      </p:pic>
      <p:pic>
        <p:nvPicPr>
          <p:cNvPr id="110" name="Google Shape;110;p47"/>
          <p:cNvPicPr preferRelativeResize="0"/>
          <p:nvPr/>
        </p:nvPicPr>
        <p:blipFill rotWithShape="1">
          <a:blip r:embed="rId7">
            <a:alphaModFix/>
          </a:blip>
          <a:srcRect b="23320"/>
          <a:stretch/>
        </p:blipFill>
        <p:spPr>
          <a:xfrm>
            <a:off x="8605837" y="6096000"/>
            <a:ext cx="993775" cy="762000"/>
          </a:xfrm>
          <a:prstGeom prst="rect">
            <a:avLst/>
          </a:prstGeom>
          <a:noFill/>
          <a:ln>
            <a:noFill/>
          </a:ln>
        </p:spPr>
      </p:pic>
      <p:sp>
        <p:nvSpPr>
          <p:cNvPr id="111" name="Google Shape;111;p47"/>
          <p:cNvSpPr/>
          <p:nvPr/>
        </p:nvSpPr>
        <p:spPr>
          <a:xfrm>
            <a:off x="10437812" y="0"/>
            <a:ext cx="685800" cy="1143000"/>
          </a:xfrm>
          <a:prstGeom prst="rect">
            <a:avLst/>
          </a:prstGeom>
          <a:solidFill>
            <a:schemeClr val="accent1"/>
          </a:solidFill>
          <a:ln>
            <a:noFill/>
          </a:ln>
          <a:effectLst>
            <a:outerShdw blurRad="63500" dist="25400" dir="5400000">
              <a:srgbClr val="000000">
                <a:alpha val="44705"/>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12" name="Google Shape;112;p47"/>
          <p:cNvSpPr txBox="1">
            <a:spLocks noGrp="1"/>
          </p:cNvSpPr>
          <p:nvPr>
            <p:ph type="title"/>
          </p:nvPr>
        </p:nvSpPr>
        <p:spPr>
          <a:xfrm>
            <a:off x="646112" y="452437"/>
            <a:ext cx="9404350" cy="14001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4200" b="0" i="0" u="none" strike="noStrike" cap="none">
                <a:solidFill>
                  <a:schemeClr val="lt2"/>
                </a:solidFill>
                <a:latin typeface="Century Gothic"/>
                <a:ea typeface="Century Gothic"/>
                <a:cs typeface="Century Gothic"/>
                <a:sym typeface="Century Gothic"/>
              </a:defRPr>
            </a:lvl2pPr>
            <a:lvl3pPr marR="0" lvl="2" algn="l" rtl="0">
              <a:spcBef>
                <a:spcPts val="0"/>
              </a:spcBef>
              <a:spcAft>
                <a:spcPts val="0"/>
              </a:spcAft>
              <a:buSzPts val="1400"/>
              <a:buNone/>
              <a:defRPr sz="4200" b="0" i="0" u="none" strike="noStrike" cap="none">
                <a:solidFill>
                  <a:schemeClr val="lt2"/>
                </a:solidFill>
                <a:latin typeface="Century Gothic"/>
                <a:ea typeface="Century Gothic"/>
                <a:cs typeface="Century Gothic"/>
                <a:sym typeface="Century Gothic"/>
              </a:defRPr>
            </a:lvl3pPr>
            <a:lvl4pPr marR="0" lvl="3" algn="l" rtl="0">
              <a:spcBef>
                <a:spcPts val="0"/>
              </a:spcBef>
              <a:spcAft>
                <a:spcPts val="0"/>
              </a:spcAft>
              <a:buSzPts val="1400"/>
              <a:buNone/>
              <a:defRPr sz="4200" b="0" i="0" u="none" strike="noStrike" cap="none">
                <a:solidFill>
                  <a:schemeClr val="lt2"/>
                </a:solidFill>
                <a:latin typeface="Century Gothic"/>
                <a:ea typeface="Century Gothic"/>
                <a:cs typeface="Century Gothic"/>
                <a:sym typeface="Century Gothic"/>
              </a:defRPr>
            </a:lvl4pPr>
            <a:lvl5pPr marR="0" lvl="4" algn="l" rtl="0">
              <a:spcBef>
                <a:spcPts val="0"/>
              </a:spcBef>
              <a:spcAft>
                <a:spcPts val="0"/>
              </a:spcAft>
              <a:buSzPts val="1400"/>
              <a:buNone/>
              <a:defRPr sz="4200" b="0" i="0" u="none" strike="noStrike" cap="none">
                <a:solidFill>
                  <a:schemeClr val="lt2"/>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13" name="Google Shape;113;p47"/>
          <p:cNvSpPr txBox="1">
            <a:spLocks noGrp="1"/>
          </p:cNvSpPr>
          <p:nvPr>
            <p:ph type="body" idx="1"/>
          </p:nvPr>
        </p:nvSpPr>
        <p:spPr>
          <a:xfrm>
            <a:off x="1103312" y="2052637"/>
            <a:ext cx="8947150" cy="4195762"/>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1000"/>
              </a:spcBef>
              <a:spcAft>
                <a:spcPts val="0"/>
              </a:spcAft>
              <a:buClr>
                <a:srgbClr val="8AD0D6"/>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1000"/>
              </a:spcBef>
              <a:spcAft>
                <a:spcPts val="0"/>
              </a:spcAft>
              <a:buClr>
                <a:srgbClr val="8AD0D6"/>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spcBef>
                <a:spcPts val="1000"/>
              </a:spcBef>
              <a:spcAft>
                <a:spcPts val="0"/>
              </a:spcAft>
              <a:buClr>
                <a:srgbClr val="8AD0D6"/>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spcBef>
                <a:spcPts val="1000"/>
              </a:spcBef>
              <a:spcAft>
                <a:spcPts val="0"/>
              </a:spcAft>
              <a:buClr>
                <a:srgbClr val="8AD0D6"/>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spcBef>
                <a:spcPts val="1000"/>
              </a:spcBef>
              <a:spcAft>
                <a:spcPts val="0"/>
              </a:spcAft>
              <a:buClr>
                <a:srgbClr val="8AD0D6"/>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14" name="Google Shape;114;p47"/>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15" name="Google Shape;115;p4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16" name="Google Shape;116;p47"/>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1pPr>
            <a:lvl2pPr marL="0" marR="0" lvl="1"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2pPr>
            <a:lvl3pPr marL="0" marR="0" lvl="2"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3pPr>
            <a:lvl4pPr marL="0" marR="0" lvl="3"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4pPr>
            <a:lvl5pPr marL="0" marR="0" lvl="4"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5pPr>
            <a:lvl6pPr marL="0" marR="0" lvl="5"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6pPr>
            <a:lvl7pPr marL="0" marR="0" lvl="6"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7pPr>
            <a:lvl8pPr marL="0" marR="0" lvl="7"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8pPr>
            <a:lvl9pPr marL="0" marR="0" lvl="8"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2"/>
        <p:cNvGrpSpPr/>
        <p:nvPr/>
      </p:nvGrpSpPr>
      <p:grpSpPr>
        <a:xfrm>
          <a:off x="0" y="0"/>
          <a:ext cx="0" cy="0"/>
          <a:chOff x="0" y="0"/>
          <a:chExt cx="0" cy="0"/>
        </a:xfrm>
      </p:grpSpPr>
      <p:pic>
        <p:nvPicPr>
          <p:cNvPr id="123" name="Google Shape;123;p59"/>
          <p:cNvPicPr preferRelativeResize="0"/>
          <p:nvPr/>
        </p:nvPicPr>
        <p:blipFill rotWithShape="1">
          <a:blip r:embed="rId4">
            <a:alphaModFix/>
          </a:blip>
          <a:srcRect l="3613"/>
          <a:stretch/>
        </p:blipFill>
        <p:spPr>
          <a:xfrm>
            <a:off x="0" y="2670175"/>
            <a:ext cx="4037012" cy="4187825"/>
          </a:xfrm>
          <a:prstGeom prst="rect">
            <a:avLst/>
          </a:prstGeom>
          <a:noFill/>
          <a:ln>
            <a:noFill/>
          </a:ln>
        </p:spPr>
      </p:pic>
      <p:pic>
        <p:nvPicPr>
          <p:cNvPr id="124" name="Google Shape;124;p59"/>
          <p:cNvPicPr preferRelativeResize="0"/>
          <p:nvPr/>
        </p:nvPicPr>
        <p:blipFill rotWithShape="1">
          <a:blip r:embed="rId5">
            <a:alphaModFix/>
          </a:blip>
          <a:srcRect l="35639"/>
          <a:stretch/>
        </p:blipFill>
        <p:spPr>
          <a:xfrm>
            <a:off x="0" y="2892425"/>
            <a:ext cx="1522412" cy="2365375"/>
          </a:xfrm>
          <a:prstGeom prst="rect">
            <a:avLst/>
          </a:prstGeom>
          <a:noFill/>
          <a:ln>
            <a:noFill/>
          </a:ln>
        </p:spPr>
      </p:pic>
      <p:sp>
        <p:nvSpPr>
          <p:cNvPr id="125" name="Google Shape;125;p59"/>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6" name="Google Shape;126;p59"/>
          <p:cNvPicPr preferRelativeResize="0"/>
          <p:nvPr/>
        </p:nvPicPr>
        <p:blipFill rotWithShape="1">
          <a:blip r:embed="rId6">
            <a:alphaModFix/>
          </a:blip>
          <a:srcRect t="28812"/>
          <a:stretch/>
        </p:blipFill>
        <p:spPr>
          <a:xfrm>
            <a:off x="7999412" y="0"/>
            <a:ext cx="1603375" cy="1141412"/>
          </a:xfrm>
          <a:prstGeom prst="rect">
            <a:avLst/>
          </a:prstGeom>
          <a:noFill/>
          <a:ln>
            <a:noFill/>
          </a:ln>
        </p:spPr>
      </p:pic>
      <p:pic>
        <p:nvPicPr>
          <p:cNvPr id="127" name="Google Shape;127;p59"/>
          <p:cNvPicPr preferRelativeResize="0"/>
          <p:nvPr/>
        </p:nvPicPr>
        <p:blipFill rotWithShape="1">
          <a:blip r:embed="rId7">
            <a:alphaModFix/>
          </a:blip>
          <a:srcRect b="23320"/>
          <a:stretch/>
        </p:blipFill>
        <p:spPr>
          <a:xfrm>
            <a:off x="8605837" y="6096000"/>
            <a:ext cx="993775" cy="762000"/>
          </a:xfrm>
          <a:prstGeom prst="rect">
            <a:avLst/>
          </a:prstGeom>
          <a:noFill/>
          <a:ln>
            <a:noFill/>
          </a:ln>
        </p:spPr>
      </p:pic>
      <p:sp>
        <p:nvSpPr>
          <p:cNvPr id="128" name="Google Shape;128;p59"/>
          <p:cNvSpPr/>
          <p:nvPr/>
        </p:nvSpPr>
        <p:spPr>
          <a:xfrm>
            <a:off x="10437812" y="0"/>
            <a:ext cx="685800" cy="1143000"/>
          </a:xfrm>
          <a:prstGeom prst="rect">
            <a:avLst/>
          </a:prstGeom>
          <a:solidFill>
            <a:schemeClr val="accent1"/>
          </a:solidFill>
          <a:ln>
            <a:noFill/>
          </a:ln>
          <a:effectLst>
            <a:outerShdw blurRad="63500" dist="25400" dir="5400000">
              <a:srgbClr val="000000">
                <a:alpha val="44705"/>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29" name="Google Shape;129;p59"/>
          <p:cNvSpPr txBox="1"/>
          <p:nvPr/>
        </p:nvSpPr>
        <p:spPr>
          <a:xfrm>
            <a:off x="898525" y="971550"/>
            <a:ext cx="801687" cy="197008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8AD0D6"/>
              </a:buClr>
              <a:buSzPts val="12200"/>
              <a:buFont typeface="Arial"/>
              <a:buNone/>
            </a:pPr>
            <a:r>
              <a:rPr lang="en-US" sz="12200" b="0" i="0" u="none">
                <a:solidFill>
                  <a:srgbClr val="8AD0D6"/>
                </a:solidFill>
                <a:latin typeface="Arial"/>
                <a:ea typeface="Arial"/>
                <a:cs typeface="Arial"/>
                <a:sym typeface="Arial"/>
              </a:rPr>
              <a:t>“</a:t>
            </a:r>
            <a:endParaRPr/>
          </a:p>
        </p:txBody>
      </p:sp>
      <p:sp>
        <p:nvSpPr>
          <p:cNvPr id="130" name="Google Shape;130;p59"/>
          <p:cNvSpPr txBox="1"/>
          <p:nvPr/>
        </p:nvSpPr>
        <p:spPr>
          <a:xfrm>
            <a:off x="9329737" y="2613025"/>
            <a:ext cx="803275" cy="197008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8AD0D6"/>
              </a:buClr>
              <a:buSzPts val="12200"/>
              <a:buFont typeface="Arial"/>
              <a:buNone/>
            </a:pPr>
            <a:r>
              <a:rPr lang="en-US" sz="12200" b="0" i="0" u="none">
                <a:solidFill>
                  <a:srgbClr val="8AD0D6"/>
                </a:solidFill>
                <a:latin typeface="Arial"/>
                <a:ea typeface="Arial"/>
                <a:cs typeface="Arial"/>
                <a:sym typeface="Arial"/>
              </a:rPr>
              <a:t>”</a:t>
            </a:r>
            <a:endParaRPr/>
          </a:p>
        </p:txBody>
      </p:sp>
      <p:sp>
        <p:nvSpPr>
          <p:cNvPr id="131" name="Google Shape;131;p59"/>
          <p:cNvSpPr txBox="1">
            <a:spLocks noGrp="1"/>
          </p:cNvSpPr>
          <p:nvPr>
            <p:ph type="title"/>
          </p:nvPr>
        </p:nvSpPr>
        <p:spPr>
          <a:xfrm>
            <a:off x="646112" y="452437"/>
            <a:ext cx="9404350" cy="14001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4200" b="0" i="0" u="none" strike="noStrike" cap="none">
                <a:solidFill>
                  <a:schemeClr val="lt2"/>
                </a:solidFill>
                <a:latin typeface="Century Gothic"/>
                <a:ea typeface="Century Gothic"/>
                <a:cs typeface="Century Gothic"/>
                <a:sym typeface="Century Gothic"/>
              </a:defRPr>
            </a:lvl2pPr>
            <a:lvl3pPr marR="0" lvl="2" algn="l" rtl="0">
              <a:spcBef>
                <a:spcPts val="0"/>
              </a:spcBef>
              <a:spcAft>
                <a:spcPts val="0"/>
              </a:spcAft>
              <a:buSzPts val="1400"/>
              <a:buNone/>
              <a:defRPr sz="4200" b="0" i="0" u="none" strike="noStrike" cap="none">
                <a:solidFill>
                  <a:schemeClr val="lt2"/>
                </a:solidFill>
                <a:latin typeface="Century Gothic"/>
                <a:ea typeface="Century Gothic"/>
                <a:cs typeface="Century Gothic"/>
                <a:sym typeface="Century Gothic"/>
              </a:defRPr>
            </a:lvl3pPr>
            <a:lvl4pPr marR="0" lvl="3" algn="l" rtl="0">
              <a:spcBef>
                <a:spcPts val="0"/>
              </a:spcBef>
              <a:spcAft>
                <a:spcPts val="0"/>
              </a:spcAft>
              <a:buSzPts val="1400"/>
              <a:buNone/>
              <a:defRPr sz="4200" b="0" i="0" u="none" strike="noStrike" cap="none">
                <a:solidFill>
                  <a:schemeClr val="lt2"/>
                </a:solidFill>
                <a:latin typeface="Century Gothic"/>
                <a:ea typeface="Century Gothic"/>
                <a:cs typeface="Century Gothic"/>
                <a:sym typeface="Century Gothic"/>
              </a:defRPr>
            </a:lvl4pPr>
            <a:lvl5pPr marR="0" lvl="4" algn="l" rtl="0">
              <a:spcBef>
                <a:spcPts val="0"/>
              </a:spcBef>
              <a:spcAft>
                <a:spcPts val="0"/>
              </a:spcAft>
              <a:buSzPts val="1400"/>
              <a:buNone/>
              <a:defRPr sz="4200" b="0" i="0" u="none" strike="noStrike" cap="none">
                <a:solidFill>
                  <a:schemeClr val="lt2"/>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2" name="Google Shape;132;p59"/>
          <p:cNvSpPr txBox="1">
            <a:spLocks noGrp="1"/>
          </p:cNvSpPr>
          <p:nvPr>
            <p:ph type="body" idx="1"/>
          </p:nvPr>
        </p:nvSpPr>
        <p:spPr>
          <a:xfrm>
            <a:off x="1103312" y="2052637"/>
            <a:ext cx="8947150" cy="4195762"/>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1000"/>
              </a:spcBef>
              <a:spcAft>
                <a:spcPts val="0"/>
              </a:spcAft>
              <a:buClr>
                <a:srgbClr val="8AD0D6"/>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1000"/>
              </a:spcBef>
              <a:spcAft>
                <a:spcPts val="0"/>
              </a:spcAft>
              <a:buClr>
                <a:srgbClr val="8AD0D6"/>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spcBef>
                <a:spcPts val="1000"/>
              </a:spcBef>
              <a:spcAft>
                <a:spcPts val="0"/>
              </a:spcAft>
              <a:buClr>
                <a:srgbClr val="8AD0D6"/>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spcBef>
                <a:spcPts val="1000"/>
              </a:spcBef>
              <a:spcAft>
                <a:spcPts val="0"/>
              </a:spcAft>
              <a:buClr>
                <a:srgbClr val="8AD0D6"/>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spcBef>
                <a:spcPts val="1000"/>
              </a:spcBef>
              <a:spcAft>
                <a:spcPts val="0"/>
              </a:spcAft>
              <a:buClr>
                <a:srgbClr val="8AD0D6"/>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33" name="Google Shape;133;p59"/>
          <p:cNvSpPr txBox="1">
            <a:spLocks noGrp="1"/>
          </p:cNvSpPr>
          <p:nvPr>
            <p:ph type="dt" idx="10"/>
          </p:nvPr>
        </p:nvSpPr>
        <p:spPr>
          <a:xfrm rot="5400000">
            <a:off x="10155237" y="1790700"/>
            <a:ext cx="990600" cy="30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34" name="Google Shape;134;p59"/>
          <p:cNvSpPr txBox="1">
            <a:spLocks noGrp="1"/>
          </p:cNvSpPr>
          <p:nvPr>
            <p:ph type="ftr" idx="11"/>
          </p:nvPr>
        </p:nvSpPr>
        <p:spPr>
          <a:xfrm rot="5400000">
            <a:off x="8951118" y="3225006"/>
            <a:ext cx="3859212" cy="3048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35" name="Google Shape;135;p59"/>
          <p:cNvSpPr txBox="1">
            <a:spLocks noGrp="1"/>
          </p:cNvSpPr>
          <p:nvPr>
            <p:ph type="sldNum" idx="12"/>
          </p:nvPr>
        </p:nvSpPr>
        <p:spPr>
          <a:xfrm>
            <a:off x="10352087" y="295275"/>
            <a:ext cx="838200" cy="7683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1pPr>
            <a:lvl2pPr marL="0" marR="0" lvl="1"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2pPr>
            <a:lvl3pPr marL="0" marR="0" lvl="2"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3pPr>
            <a:lvl4pPr marL="0" marR="0" lvl="3"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4pPr>
            <a:lvl5pPr marL="0" marR="0" lvl="4"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5pPr>
            <a:lvl6pPr marL="0" marR="0" lvl="5"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6pPr>
            <a:lvl7pPr marL="0" marR="0" lvl="6"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7pPr>
            <a:lvl8pPr marL="0" marR="0" lvl="7"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8pPr>
            <a:lvl9pPr marL="0" marR="0" lvl="8"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6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3"/>
        <p:cNvGrpSpPr/>
        <p:nvPr/>
      </p:nvGrpSpPr>
      <p:grpSpPr>
        <a:xfrm>
          <a:off x="0" y="0"/>
          <a:ext cx="0" cy="0"/>
          <a:chOff x="0" y="0"/>
          <a:chExt cx="0" cy="0"/>
        </a:xfrm>
      </p:grpSpPr>
      <p:pic>
        <p:nvPicPr>
          <p:cNvPr id="144" name="Google Shape;144;p61"/>
          <p:cNvPicPr preferRelativeResize="0"/>
          <p:nvPr/>
        </p:nvPicPr>
        <p:blipFill rotWithShape="1">
          <a:blip r:embed="rId4">
            <a:alphaModFix/>
          </a:blip>
          <a:srcRect l="3613"/>
          <a:stretch/>
        </p:blipFill>
        <p:spPr>
          <a:xfrm>
            <a:off x="0" y="2670175"/>
            <a:ext cx="4037012" cy="4187825"/>
          </a:xfrm>
          <a:prstGeom prst="rect">
            <a:avLst/>
          </a:prstGeom>
          <a:noFill/>
          <a:ln>
            <a:noFill/>
          </a:ln>
        </p:spPr>
      </p:pic>
      <p:pic>
        <p:nvPicPr>
          <p:cNvPr id="145" name="Google Shape;145;p61"/>
          <p:cNvPicPr preferRelativeResize="0"/>
          <p:nvPr/>
        </p:nvPicPr>
        <p:blipFill rotWithShape="1">
          <a:blip r:embed="rId5">
            <a:alphaModFix/>
          </a:blip>
          <a:srcRect l="35639"/>
          <a:stretch/>
        </p:blipFill>
        <p:spPr>
          <a:xfrm>
            <a:off x="0" y="2892425"/>
            <a:ext cx="1522412" cy="2365375"/>
          </a:xfrm>
          <a:prstGeom prst="rect">
            <a:avLst/>
          </a:prstGeom>
          <a:noFill/>
          <a:ln>
            <a:noFill/>
          </a:ln>
        </p:spPr>
      </p:pic>
      <p:sp>
        <p:nvSpPr>
          <p:cNvPr id="146" name="Google Shape;146;p61"/>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7" name="Google Shape;147;p61"/>
          <p:cNvPicPr preferRelativeResize="0"/>
          <p:nvPr/>
        </p:nvPicPr>
        <p:blipFill rotWithShape="1">
          <a:blip r:embed="rId6">
            <a:alphaModFix/>
          </a:blip>
          <a:srcRect t="28812"/>
          <a:stretch/>
        </p:blipFill>
        <p:spPr>
          <a:xfrm>
            <a:off x="7999412" y="0"/>
            <a:ext cx="1603375" cy="1141412"/>
          </a:xfrm>
          <a:prstGeom prst="rect">
            <a:avLst/>
          </a:prstGeom>
          <a:noFill/>
          <a:ln>
            <a:noFill/>
          </a:ln>
        </p:spPr>
      </p:pic>
      <p:pic>
        <p:nvPicPr>
          <p:cNvPr id="148" name="Google Shape;148;p61"/>
          <p:cNvPicPr preferRelativeResize="0"/>
          <p:nvPr/>
        </p:nvPicPr>
        <p:blipFill rotWithShape="1">
          <a:blip r:embed="rId7">
            <a:alphaModFix/>
          </a:blip>
          <a:srcRect b="23320"/>
          <a:stretch/>
        </p:blipFill>
        <p:spPr>
          <a:xfrm>
            <a:off x="8605837" y="6096000"/>
            <a:ext cx="993775" cy="762000"/>
          </a:xfrm>
          <a:prstGeom prst="rect">
            <a:avLst/>
          </a:prstGeom>
          <a:noFill/>
          <a:ln>
            <a:noFill/>
          </a:ln>
        </p:spPr>
      </p:pic>
      <p:sp>
        <p:nvSpPr>
          <p:cNvPr id="149" name="Google Shape;149;p61"/>
          <p:cNvSpPr/>
          <p:nvPr/>
        </p:nvSpPr>
        <p:spPr>
          <a:xfrm>
            <a:off x="10437812" y="0"/>
            <a:ext cx="685800" cy="1143000"/>
          </a:xfrm>
          <a:prstGeom prst="rect">
            <a:avLst/>
          </a:prstGeom>
          <a:solidFill>
            <a:schemeClr val="accent1"/>
          </a:solidFill>
          <a:ln>
            <a:noFill/>
          </a:ln>
          <a:effectLst>
            <a:outerShdw blurRad="63500" dist="25400" dir="5400000">
              <a:srgbClr val="000000">
                <a:alpha val="44705"/>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cxnSp>
        <p:nvCxnSpPr>
          <p:cNvPr id="150" name="Google Shape;150;p61"/>
          <p:cNvCxnSpPr/>
          <p:nvPr/>
        </p:nvCxnSpPr>
        <p:spPr>
          <a:xfrm>
            <a:off x="3725862" y="2133600"/>
            <a:ext cx="0" cy="3962400"/>
          </a:xfrm>
          <a:prstGeom prst="straightConnector1">
            <a:avLst/>
          </a:prstGeom>
          <a:noFill/>
          <a:ln w="12700" cap="rnd" cmpd="sng">
            <a:solidFill>
              <a:srgbClr val="8AD0D6">
                <a:alpha val="39607"/>
              </a:srgbClr>
            </a:solidFill>
            <a:prstDash val="solid"/>
            <a:miter lim="800000"/>
            <a:headEnd type="none" w="med" len="med"/>
            <a:tailEnd type="none" w="med" len="med"/>
          </a:ln>
        </p:spPr>
      </p:cxnSp>
      <p:cxnSp>
        <p:nvCxnSpPr>
          <p:cNvPr id="151" name="Google Shape;151;p61"/>
          <p:cNvCxnSpPr/>
          <p:nvPr/>
        </p:nvCxnSpPr>
        <p:spPr>
          <a:xfrm>
            <a:off x="6962775" y="2133600"/>
            <a:ext cx="0" cy="3967162"/>
          </a:xfrm>
          <a:prstGeom prst="straightConnector1">
            <a:avLst/>
          </a:prstGeom>
          <a:noFill/>
          <a:ln w="12700" cap="rnd" cmpd="sng">
            <a:solidFill>
              <a:srgbClr val="8AD0D6">
                <a:alpha val="39607"/>
              </a:srgbClr>
            </a:solidFill>
            <a:prstDash val="solid"/>
            <a:miter lim="800000"/>
            <a:headEnd type="none" w="med" len="med"/>
            <a:tailEnd type="none" w="med" len="med"/>
          </a:ln>
        </p:spPr>
      </p:cxnSp>
      <p:sp>
        <p:nvSpPr>
          <p:cNvPr id="152" name="Google Shape;152;p61"/>
          <p:cNvSpPr txBox="1">
            <a:spLocks noGrp="1"/>
          </p:cNvSpPr>
          <p:nvPr>
            <p:ph type="title"/>
          </p:nvPr>
        </p:nvSpPr>
        <p:spPr>
          <a:xfrm>
            <a:off x="646112" y="452437"/>
            <a:ext cx="9404350" cy="14001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4200" b="0" i="0" u="none" strike="noStrike" cap="none">
                <a:solidFill>
                  <a:schemeClr val="lt2"/>
                </a:solidFill>
                <a:latin typeface="Century Gothic"/>
                <a:ea typeface="Century Gothic"/>
                <a:cs typeface="Century Gothic"/>
                <a:sym typeface="Century Gothic"/>
              </a:defRPr>
            </a:lvl2pPr>
            <a:lvl3pPr marR="0" lvl="2" algn="l" rtl="0">
              <a:spcBef>
                <a:spcPts val="0"/>
              </a:spcBef>
              <a:spcAft>
                <a:spcPts val="0"/>
              </a:spcAft>
              <a:buSzPts val="1400"/>
              <a:buNone/>
              <a:defRPr sz="4200" b="0" i="0" u="none" strike="noStrike" cap="none">
                <a:solidFill>
                  <a:schemeClr val="lt2"/>
                </a:solidFill>
                <a:latin typeface="Century Gothic"/>
                <a:ea typeface="Century Gothic"/>
                <a:cs typeface="Century Gothic"/>
                <a:sym typeface="Century Gothic"/>
              </a:defRPr>
            </a:lvl3pPr>
            <a:lvl4pPr marR="0" lvl="3" algn="l" rtl="0">
              <a:spcBef>
                <a:spcPts val="0"/>
              </a:spcBef>
              <a:spcAft>
                <a:spcPts val="0"/>
              </a:spcAft>
              <a:buSzPts val="1400"/>
              <a:buNone/>
              <a:defRPr sz="4200" b="0" i="0" u="none" strike="noStrike" cap="none">
                <a:solidFill>
                  <a:schemeClr val="lt2"/>
                </a:solidFill>
                <a:latin typeface="Century Gothic"/>
                <a:ea typeface="Century Gothic"/>
                <a:cs typeface="Century Gothic"/>
                <a:sym typeface="Century Gothic"/>
              </a:defRPr>
            </a:lvl4pPr>
            <a:lvl5pPr marR="0" lvl="4" algn="l" rtl="0">
              <a:spcBef>
                <a:spcPts val="0"/>
              </a:spcBef>
              <a:spcAft>
                <a:spcPts val="0"/>
              </a:spcAft>
              <a:buSzPts val="1400"/>
              <a:buNone/>
              <a:defRPr sz="4200" b="0" i="0" u="none" strike="noStrike" cap="none">
                <a:solidFill>
                  <a:schemeClr val="lt2"/>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53" name="Google Shape;153;p61"/>
          <p:cNvSpPr txBox="1">
            <a:spLocks noGrp="1"/>
          </p:cNvSpPr>
          <p:nvPr>
            <p:ph type="body" idx="1"/>
          </p:nvPr>
        </p:nvSpPr>
        <p:spPr>
          <a:xfrm>
            <a:off x="1103312" y="2052637"/>
            <a:ext cx="8947150" cy="4195762"/>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1000"/>
              </a:spcBef>
              <a:spcAft>
                <a:spcPts val="0"/>
              </a:spcAft>
              <a:buClr>
                <a:srgbClr val="8AD0D6"/>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1000"/>
              </a:spcBef>
              <a:spcAft>
                <a:spcPts val="0"/>
              </a:spcAft>
              <a:buClr>
                <a:srgbClr val="8AD0D6"/>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spcBef>
                <a:spcPts val="1000"/>
              </a:spcBef>
              <a:spcAft>
                <a:spcPts val="0"/>
              </a:spcAft>
              <a:buClr>
                <a:srgbClr val="8AD0D6"/>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spcBef>
                <a:spcPts val="1000"/>
              </a:spcBef>
              <a:spcAft>
                <a:spcPts val="0"/>
              </a:spcAft>
              <a:buClr>
                <a:srgbClr val="8AD0D6"/>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spcBef>
                <a:spcPts val="1000"/>
              </a:spcBef>
              <a:spcAft>
                <a:spcPts val="0"/>
              </a:spcAft>
              <a:buClr>
                <a:srgbClr val="8AD0D6"/>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54" name="Google Shape;154;p61"/>
          <p:cNvSpPr txBox="1">
            <a:spLocks noGrp="1"/>
          </p:cNvSpPr>
          <p:nvPr>
            <p:ph type="dt" idx="10"/>
          </p:nvPr>
        </p:nvSpPr>
        <p:spPr>
          <a:xfrm rot="5400000">
            <a:off x="10155237" y="1790700"/>
            <a:ext cx="990600" cy="30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55" name="Google Shape;155;p61"/>
          <p:cNvSpPr txBox="1">
            <a:spLocks noGrp="1"/>
          </p:cNvSpPr>
          <p:nvPr>
            <p:ph type="ftr" idx="11"/>
          </p:nvPr>
        </p:nvSpPr>
        <p:spPr>
          <a:xfrm rot="5400000">
            <a:off x="8951118" y="3225006"/>
            <a:ext cx="3859212" cy="3048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56" name="Google Shape;156;p61"/>
          <p:cNvSpPr txBox="1">
            <a:spLocks noGrp="1"/>
          </p:cNvSpPr>
          <p:nvPr>
            <p:ph type="sldNum" idx="12"/>
          </p:nvPr>
        </p:nvSpPr>
        <p:spPr>
          <a:xfrm>
            <a:off x="10352087" y="295275"/>
            <a:ext cx="838200" cy="7683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1pPr>
            <a:lvl2pPr marL="0" marR="0" lvl="1"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2pPr>
            <a:lvl3pPr marL="0" marR="0" lvl="2"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3pPr>
            <a:lvl4pPr marL="0" marR="0" lvl="3"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4pPr>
            <a:lvl5pPr marL="0" marR="0" lvl="4"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5pPr>
            <a:lvl6pPr marL="0" marR="0" lvl="5"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6pPr>
            <a:lvl7pPr marL="0" marR="0" lvl="6"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7pPr>
            <a:lvl8pPr marL="0" marR="0" lvl="7"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8pPr>
            <a:lvl9pPr marL="0" marR="0" lvl="8"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6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8"/>
        <p:cNvGrpSpPr/>
        <p:nvPr/>
      </p:nvGrpSpPr>
      <p:grpSpPr>
        <a:xfrm>
          <a:off x="0" y="0"/>
          <a:ext cx="0" cy="0"/>
          <a:chOff x="0" y="0"/>
          <a:chExt cx="0" cy="0"/>
        </a:xfrm>
      </p:grpSpPr>
      <p:pic>
        <p:nvPicPr>
          <p:cNvPr id="169" name="Google Shape;169;p63"/>
          <p:cNvPicPr preferRelativeResize="0"/>
          <p:nvPr/>
        </p:nvPicPr>
        <p:blipFill rotWithShape="1">
          <a:blip r:embed="rId4">
            <a:alphaModFix/>
          </a:blip>
          <a:srcRect l="3613"/>
          <a:stretch/>
        </p:blipFill>
        <p:spPr>
          <a:xfrm>
            <a:off x="0" y="2670175"/>
            <a:ext cx="4037012" cy="4187825"/>
          </a:xfrm>
          <a:prstGeom prst="rect">
            <a:avLst/>
          </a:prstGeom>
          <a:noFill/>
          <a:ln>
            <a:noFill/>
          </a:ln>
        </p:spPr>
      </p:pic>
      <p:pic>
        <p:nvPicPr>
          <p:cNvPr id="170" name="Google Shape;170;p63"/>
          <p:cNvPicPr preferRelativeResize="0"/>
          <p:nvPr/>
        </p:nvPicPr>
        <p:blipFill rotWithShape="1">
          <a:blip r:embed="rId5">
            <a:alphaModFix/>
          </a:blip>
          <a:srcRect l="35639"/>
          <a:stretch/>
        </p:blipFill>
        <p:spPr>
          <a:xfrm>
            <a:off x="0" y="2892425"/>
            <a:ext cx="1522412" cy="2365375"/>
          </a:xfrm>
          <a:prstGeom prst="rect">
            <a:avLst/>
          </a:prstGeom>
          <a:noFill/>
          <a:ln>
            <a:noFill/>
          </a:ln>
        </p:spPr>
      </p:pic>
      <p:sp>
        <p:nvSpPr>
          <p:cNvPr id="171" name="Google Shape;171;p63"/>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2" name="Google Shape;172;p63"/>
          <p:cNvPicPr preferRelativeResize="0"/>
          <p:nvPr/>
        </p:nvPicPr>
        <p:blipFill rotWithShape="1">
          <a:blip r:embed="rId6">
            <a:alphaModFix/>
          </a:blip>
          <a:srcRect t="28812"/>
          <a:stretch/>
        </p:blipFill>
        <p:spPr>
          <a:xfrm>
            <a:off x="7999412" y="0"/>
            <a:ext cx="1603375" cy="1141412"/>
          </a:xfrm>
          <a:prstGeom prst="rect">
            <a:avLst/>
          </a:prstGeom>
          <a:noFill/>
          <a:ln>
            <a:noFill/>
          </a:ln>
        </p:spPr>
      </p:pic>
      <p:pic>
        <p:nvPicPr>
          <p:cNvPr id="173" name="Google Shape;173;p63"/>
          <p:cNvPicPr preferRelativeResize="0"/>
          <p:nvPr/>
        </p:nvPicPr>
        <p:blipFill rotWithShape="1">
          <a:blip r:embed="rId7">
            <a:alphaModFix/>
          </a:blip>
          <a:srcRect b="23320"/>
          <a:stretch/>
        </p:blipFill>
        <p:spPr>
          <a:xfrm>
            <a:off x="8605837" y="6096000"/>
            <a:ext cx="993775" cy="762000"/>
          </a:xfrm>
          <a:prstGeom prst="rect">
            <a:avLst/>
          </a:prstGeom>
          <a:noFill/>
          <a:ln>
            <a:noFill/>
          </a:ln>
        </p:spPr>
      </p:pic>
      <p:sp>
        <p:nvSpPr>
          <p:cNvPr id="174" name="Google Shape;174;p63"/>
          <p:cNvSpPr/>
          <p:nvPr/>
        </p:nvSpPr>
        <p:spPr>
          <a:xfrm>
            <a:off x="10437812" y="0"/>
            <a:ext cx="685800" cy="1143000"/>
          </a:xfrm>
          <a:prstGeom prst="rect">
            <a:avLst/>
          </a:prstGeom>
          <a:solidFill>
            <a:schemeClr val="accent1"/>
          </a:solidFill>
          <a:ln>
            <a:noFill/>
          </a:ln>
          <a:effectLst>
            <a:outerShdw blurRad="63500" dist="25400" dir="5400000">
              <a:srgbClr val="000000">
                <a:alpha val="44705"/>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cxnSp>
        <p:nvCxnSpPr>
          <p:cNvPr id="175" name="Google Shape;175;p63"/>
          <p:cNvCxnSpPr/>
          <p:nvPr/>
        </p:nvCxnSpPr>
        <p:spPr>
          <a:xfrm>
            <a:off x="3725862" y="2133600"/>
            <a:ext cx="0" cy="3962400"/>
          </a:xfrm>
          <a:prstGeom prst="straightConnector1">
            <a:avLst/>
          </a:prstGeom>
          <a:noFill/>
          <a:ln w="12700" cap="rnd" cmpd="sng">
            <a:solidFill>
              <a:srgbClr val="8AD0D6">
                <a:alpha val="39607"/>
              </a:srgbClr>
            </a:solidFill>
            <a:prstDash val="solid"/>
            <a:miter lim="800000"/>
            <a:headEnd type="none" w="med" len="med"/>
            <a:tailEnd type="none" w="med" len="med"/>
          </a:ln>
        </p:spPr>
      </p:cxnSp>
      <p:cxnSp>
        <p:nvCxnSpPr>
          <p:cNvPr id="176" name="Google Shape;176;p63"/>
          <p:cNvCxnSpPr/>
          <p:nvPr/>
        </p:nvCxnSpPr>
        <p:spPr>
          <a:xfrm>
            <a:off x="6962775" y="2133600"/>
            <a:ext cx="0" cy="3967162"/>
          </a:xfrm>
          <a:prstGeom prst="straightConnector1">
            <a:avLst/>
          </a:prstGeom>
          <a:noFill/>
          <a:ln w="12700" cap="rnd" cmpd="sng">
            <a:solidFill>
              <a:srgbClr val="8AD0D6">
                <a:alpha val="39607"/>
              </a:srgbClr>
            </a:solidFill>
            <a:prstDash val="solid"/>
            <a:miter lim="800000"/>
            <a:headEnd type="none" w="med" len="med"/>
            <a:tailEnd type="none" w="med" len="med"/>
          </a:ln>
        </p:spPr>
      </p:cxnSp>
      <p:sp>
        <p:nvSpPr>
          <p:cNvPr id="177" name="Google Shape;177;p63"/>
          <p:cNvSpPr txBox="1">
            <a:spLocks noGrp="1"/>
          </p:cNvSpPr>
          <p:nvPr>
            <p:ph type="title"/>
          </p:nvPr>
        </p:nvSpPr>
        <p:spPr>
          <a:xfrm>
            <a:off x="646112" y="452437"/>
            <a:ext cx="9404350" cy="14001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4200" b="0" i="0" u="none" strike="noStrike" cap="none">
                <a:solidFill>
                  <a:schemeClr val="lt2"/>
                </a:solidFill>
                <a:latin typeface="Century Gothic"/>
                <a:ea typeface="Century Gothic"/>
                <a:cs typeface="Century Gothic"/>
                <a:sym typeface="Century Gothic"/>
              </a:defRPr>
            </a:lvl2pPr>
            <a:lvl3pPr marR="0" lvl="2" algn="l" rtl="0">
              <a:spcBef>
                <a:spcPts val="0"/>
              </a:spcBef>
              <a:spcAft>
                <a:spcPts val="0"/>
              </a:spcAft>
              <a:buSzPts val="1400"/>
              <a:buNone/>
              <a:defRPr sz="4200" b="0" i="0" u="none" strike="noStrike" cap="none">
                <a:solidFill>
                  <a:schemeClr val="lt2"/>
                </a:solidFill>
                <a:latin typeface="Century Gothic"/>
                <a:ea typeface="Century Gothic"/>
                <a:cs typeface="Century Gothic"/>
                <a:sym typeface="Century Gothic"/>
              </a:defRPr>
            </a:lvl3pPr>
            <a:lvl4pPr marR="0" lvl="3" algn="l" rtl="0">
              <a:spcBef>
                <a:spcPts val="0"/>
              </a:spcBef>
              <a:spcAft>
                <a:spcPts val="0"/>
              </a:spcAft>
              <a:buSzPts val="1400"/>
              <a:buNone/>
              <a:defRPr sz="4200" b="0" i="0" u="none" strike="noStrike" cap="none">
                <a:solidFill>
                  <a:schemeClr val="lt2"/>
                </a:solidFill>
                <a:latin typeface="Century Gothic"/>
                <a:ea typeface="Century Gothic"/>
                <a:cs typeface="Century Gothic"/>
                <a:sym typeface="Century Gothic"/>
              </a:defRPr>
            </a:lvl4pPr>
            <a:lvl5pPr marR="0" lvl="4" algn="l" rtl="0">
              <a:spcBef>
                <a:spcPts val="0"/>
              </a:spcBef>
              <a:spcAft>
                <a:spcPts val="0"/>
              </a:spcAft>
              <a:buSzPts val="1400"/>
              <a:buNone/>
              <a:defRPr sz="4200" b="0" i="0" u="none" strike="noStrike" cap="none">
                <a:solidFill>
                  <a:schemeClr val="lt2"/>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78" name="Google Shape;178;p63"/>
          <p:cNvSpPr txBox="1">
            <a:spLocks noGrp="1"/>
          </p:cNvSpPr>
          <p:nvPr>
            <p:ph type="body" idx="1"/>
          </p:nvPr>
        </p:nvSpPr>
        <p:spPr>
          <a:xfrm>
            <a:off x="1103312" y="2052637"/>
            <a:ext cx="8947150" cy="4195762"/>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1000"/>
              </a:spcBef>
              <a:spcAft>
                <a:spcPts val="0"/>
              </a:spcAft>
              <a:buClr>
                <a:srgbClr val="8AD0D6"/>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1000"/>
              </a:spcBef>
              <a:spcAft>
                <a:spcPts val="0"/>
              </a:spcAft>
              <a:buClr>
                <a:srgbClr val="8AD0D6"/>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spcBef>
                <a:spcPts val="1000"/>
              </a:spcBef>
              <a:spcAft>
                <a:spcPts val="0"/>
              </a:spcAft>
              <a:buClr>
                <a:srgbClr val="8AD0D6"/>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spcBef>
                <a:spcPts val="1000"/>
              </a:spcBef>
              <a:spcAft>
                <a:spcPts val="0"/>
              </a:spcAft>
              <a:buClr>
                <a:srgbClr val="8AD0D6"/>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spcBef>
                <a:spcPts val="1000"/>
              </a:spcBef>
              <a:spcAft>
                <a:spcPts val="0"/>
              </a:spcAft>
              <a:buClr>
                <a:srgbClr val="8AD0D6"/>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79" name="Google Shape;179;p63"/>
          <p:cNvSpPr txBox="1">
            <a:spLocks noGrp="1"/>
          </p:cNvSpPr>
          <p:nvPr>
            <p:ph type="dt" idx="10"/>
          </p:nvPr>
        </p:nvSpPr>
        <p:spPr>
          <a:xfrm rot="5400000">
            <a:off x="10155237" y="1790700"/>
            <a:ext cx="990600" cy="30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80" name="Google Shape;180;p63"/>
          <p:cNvSpPr txBox="1">
            <a:spLocks noGrp="1"/>
          </p:cNvSpPr>
          <p:nvPr>
            <p:ph type="ftr" idx="11"/>
          </p:nvPr>
        </p:nvSpPr>
        <p:spPr>
          <a:xfrm rot="5400000">
            <a:off x="8951118" y="3225006"/>
            <a:ext cx="3859212" cy="3048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81" name="Google Shape;181;p63"/>
          <p:cNvSpPr txBox="1">
            <a:spLocks noGrp="1"/>
          </p:cNvSpPr>
          <p:nvPr>
            <p:ph type="sldNum" idx="12"/>
          </p:nvPr>
        </p:nvSpPr>
        <p:spPr>
          <a:xfrm>
            <a:off x="10352087" y="295275"/>
            <a:ext cx="838200" cy="7683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1pPr>
            <a:lvl2pPr marL="0" marR="0" lvl="1"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2pPr>
            <a:lvl3pPr marL="0" marR="0" lvl="2"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3pPr>
            <a:lvl4pPr marL="0" marR="0" lvl="3"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4pPr>
            <a:lvl5pPr marL="0" marR="0" lvl="4"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5pPr>
            <a:lvl6pPr marL="0" marR="0" lvl="5"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6pPr>
            <a:lvl7pPr marL="0" marR="0" lvl="6"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7pPr>
            <a:lvl8pPr marL="0" marR="0" lvl="7"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8pPr>
            <a:lvl9pPr marL="0" marR="0" lvl="8" indent="0" algn="ctr" rtl="0">
              <a:lnSpc>
                <a:spcPct val="100000"/>
              </a:lnSpc>
              <a:spcBef>
                <a:spcPts val="0"/>
              </a:spcBef>
              <a:spcAft>
                <a:spcPts val="0"/>
              </a:spcAft>
              <a:buClr>
                <a:srgbClr val="FFFFFF"/>
              </a:buClr>
              <a:buSzPts val="2800"/>
              <a:buFont typeface="Arial"/>
              <a:buNone/>
              <a:defRPr sz="2800" b="0"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7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OLXBjnjkot4"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image3.slideserve.com/6813225/the-fine-art-of-small-talk-l.jpg"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www.englishclub.com/speaking/small-talk_quiz.htm"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10.jp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15.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hb0ef6NhY74"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
          <p:cNvSpPr txBox="1">
            <a:spLocks noGrp="1"/>
          </p:cNvSpPr>
          <p:nvPr>
            <p:ph type="ctrTitle"/>
          </p:nvPr>
        </p:nvSpPr>
        <p:spPr>
          <a:xfrm>
            <a:off x="623887" y="115887"/>
            <a:ext cx="9504362" cy="104616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2"/>
              </a:buClr>
              <a:buSzPts val="5400"/>
              <a:buFont typeface="Century Gothic"/>
              <a:buNone/>
            </a:pPr>
            <a:r>
              <a:rPr lang="en-US" sz="5400" b="1" i="0" u="none">
                <a:solidFill>
                  <a:schemeClr val="lt2"/>
                </a:solidFill>
                <a:latin typeface="Century Gothic"/>
                <a:ea typeface="Century Gothic"/>
                <a:cs typeface="Century Gothic"/>
                <a:sym typeface="Century Gothic"/>
              </a:rPr>
              <a:t>CONVERSATIONAL SKILLLS</a:t>
            </a:r>
            <a:endParaRPr/>
          </a:p>
        </p:txBody>
      </p:sp>
      <p:sp>
        <p:nvSpPr>
          <p:cNvPr id="201" name="Google Shape;201;p1"/>
          <p:cNvSpPr txBox="1">
            <a:spLocks noGrp="1"/>
          </p:cNvSpPr>
          <p:nvPr>
            <p:ph type="subTitle" idx="1"/>
          </p:nvPr>
        </p:nvSpPr>
        <p:spPr>
          <a:xfrm>
            <a:off x="1155700" y="4776787"/>
            <a:ext cx="8824912" cy="86201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00"/>
              <a:buNone/>
            </a:pPr>
            <a:endParaRPr cap="none">
              <a:solidFill>
                <a:srgbClr val="86D1D8"/>
              </a:solidFill>
            </a:endParaRPr>
          </a:p>
        </p:txBody>
      </p:sp>
      <p:sp>
        <p:nvSpPr>
          <p:cNvPr id="202" name="Google Shape;202;p1"/>
          <p:cNvSpPr txBox="1"/>
          <p:nvPr/>
        </p:nvSpPr>
        <p:spPr>
          <a:xfrm>
            <a:off x="8451850" y="5392737"/>
            <a:ext cx="1820862"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pic>
        <p:nvPicPr>
          <p:cNvPr id="203" name="Google Shape;203;p1" descr="https://image3.slideserve.com/6813225/slide13-n.jpg"/>
          <p:cNvPicPr preferRelativeResize="0"/>
          <p:nvPr/>
        </p:nvPicPr>
        <p:blipFill rotWithShape="1">
          <a:blip r:embed="rId3">
            <a:alphaModFix/>
          </a:blip>
          <a:srcRect/>
          <a:stretch/>
        </p:blipFill>
        <p:spPr>
          <a:xfrm>
            <a:off x="119062" y="1152525"/>
            <a:ext cx="11737975" cy="5445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0"/>
          <p:cNvSpPr txBox="1">
            <a:spLocks noGrp="1"/>
          </p:cNvSpPr>
          <p:nvPr>
            <p:ph type="title"/>
          </p:nvPr>
        </p:nvSpPr>
        <p:spPr>
          <a:xfrm>
            <a:off x="646112" y="452437"/>
            <a:ext cx="9404350" cy="14001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4200">
              <a:solidFill>
                <a:schemeClr val="lt2"/>
              </a:solidFill>
              <a:latin typeface="Century Gothic"/>
              <a:ea typeface="Century Gothic"/>
              <a:cs typeface="Century Gothic"/>
              <a:sym typeface="Century Gothic"/>
            </a:endParaRPr>
          </a:p>
        </p:txBody>
      </p:sp>
      <p:sp>
        <p:nvSpPr>
          <p:cNvPr id="257" name="Google Shape;257;p10"/>
          <p:cNvSpPr txBox="1">
            <a:spLocks noGrp="1"/>
          </p:cNvSpPr>
          <p:nvPr>
            <p:ph type="body" idx="1"/>
          </p:nvPr>
        </p:nvSpPr>
        <p:spPr>
          <a:xfrm>
            <a:off x="1103312" y="2052637"/>
            <a:ext cx="8947150" cy="4195762"/>
          </a:xfrm>
          <a:prstGeom prst="rect">
            <a:avLst/>
          </a:prstGeom>
          <a:noFill/>
          <a:ln>
            <a:noFill/>
          </a:ln>
        </p:spPr>
        <p:txBody>
          <a:bodyPr spcFirstLastPara="1" wrap="square" lIns="91425" tIns="45700" rIns="91425" bIns="45700" anchor="t" anchorCtr="0">
            <a:noAutofit/>
          </a:bodyPr>
          <a:lstStyle/>
          <a:p>
            <a:pPr marL="342900" marR="0" lvl="0" indent="-241300" algn="l" rtl="0">
              <a:spcBef>
                <a:spcPts val="0"/>
              </a:spcBef>
              <a:spcAft>
                <a:spcPts val="0"/>
              </a:spcAft>
              <a:buClr>
                <a:srgbClr val="8AD0D6"/>
              </a:buClr>
              <a:buSzPts val="1600"/>
              <a:buFont typeface="Noto Sans Symbols"/>
              <a:buNone/>
            </a:pPr>
            <a:endParaRPr sz="2000">
              <a:solidFill>
                <a:schemeClr val="lt1"/>
              </a:solidFill>
              <a:latin typeface="Century Gothic"/>
              <a:ea typeface="Century Gothic"/>
              <a:cs typeface="Century Gothic"/>
              <a:sym typeface="Century Gothic"/>
            </a:endParaRPr>
          </a:p>
        </p:txBody>
      </p:sp>
      <p:pic>
        <p:nvPicPr>
          <p:cNvPr id="258" name="Google Shape;258;p10" descr="xkcdSmallTalk"/>
          <p:cNvPicPr preferRelativeResize="0"/>
          <p:nvPr/>
        </p:nvPicPr>
        <p:blipFill rotWithShape="1">
          <a:blip r:embed="rId3">
            <a:alphaModFix/>
          </a:blip>
          <a:srcRect/>
          <a:stretch/>
        </p:blipFill>
        <p:spPr>
          <a:xfrm>
            <a:off x="1103312" y="1962026"/>
            <a:ext cx="9144000" cy="41398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1"/>
          <p:cNvSpPr txBox="1"/>
          <p:nvPr/>
        </p:nvSpPr>
        <p:spPr>
          <a:xfrm>
            <a:off x="766762" y="3235325"/>
            <a:ext cx="10729912" cy="750887"/>
          </a:xfrm>
          <a:prstGeom prst="rect">
            <a:avLst/>
          </a:prstGeom>
          <a:noFill/>
          <a:ln>
            <a:noFill/>
          </a:ln>
        </p:spPr>
        <p:txBody>
          <a:bodyPr spcFirstLastPara="1" wrap="square" lIns="91425" tIns="45700" rIns="91425" bIns="45700" anchor="t" anchorCtr="0">
            <a:spAutoFit/>
          </a:bodyPr>
          <a:lstStyle/>
          <a:p>
            <a:pPr marL="0" marR="0" lvl="0" indent="0" algn="ctr" rtl="0">
              <a:lnSpc>
                <a:spcPct val="107000"/>
              </a:lnSpc>
              <a:spcBef>
                <a:spcPts val="0"/>
              </a:spcBef>
              <a:spcAft>
                <a:spcPts val="0"/>
              </a:spcAft>
              <a:buClr>
                <a:schemeClr val="lt1"/>
              </a:buClr>
              <a:buSzPts val="4000"/>
              <a:buFont typeface="Arial Narrow"/>
              <a:buNone/>
            </a:pPr>
            <a:r>
              <a:rPr lang="en-US" sz="4000" b="1" i="0" u="none">
                <a:solidFill>
                  <a:schemeClr val="lt1"/>
                </a:solidFill>
                <a:latin typeface="Arial Narrow"/>
                <a:ea typeface="Arial Narrow"/>
                <a:cs typeface="Arial Narrow"/>
                <a:sym typeface="Arial Narrow"/>
              </a:rPr>
              <a:t>Small Talk: Who, What, Where, When, Why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2"/>
          <p:cNvSpPr txBox="1">
            <a:spLocks noGrp="1"/>
          </p:cNvSpPr>
          <p:nvPr>
            <p:ph type="title"/>
          </p:nvPr>
        </p:nvSpPr>
        <p:spPr>
          <a:xfrm>
            <a:off x="646112" y="452437"/>
            <a:ext cx="9404350" cy="14001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sz="4200" b="0" i="0" u="none">
                <a:solidFill>
                  <a:schemeClr val="lt2"/>
                </a:solidFill>
                <a:latin typeface="Century Gothic"/>
                <a:ea typeface="Century Gothic"/>
                <a:cs typeface="Century Gothic"/>
                <a:sym typeface="Century Gothic"/>
              </a:rPr>
              <a:t>Small Talk: Who?</a:t>
            </a:r>
            <a:endParaRPr/>
          </a:p>
        </p:txBody>
      </p:sp>
      <p:sp>
        <p:nvSpPr>
          <p:cNvPr id="269" name="Google Shape;269;p12"/>
          <p:cNvSpPr txBox="1">
            <a:spLocks noGrp="1"/>
          </p:cNvSpPr>
          <p:nvPr>
            <p:ph type="body" idx="1"/>
          </p:nvPr>
        </p:nvSpPr>
        <p:spPr>
          <a:xfrm>
            <a:off x="407987" y="1700212"/>
            <a:ext cx="11376025" cy="4195762"/>
          </a:xfrm>
          <a:prstGeom prst="rect">
            <a:avLst/>
          </a:prstGeom>
          <a:noFill/>
          <a:ln>
            <a:noFill/>
          </a:ln>
        </p:spPr>
        <p:txBody>
          <a:bodyPr spcFirstLastPara="1" wrap="square" lIns="91425" tIns="45700" rIns="91425" bIns="45700" anchor="t" anchorCtr="0">
            <a:normAutofit/>
          </a:bodyPr>
          <a:lstStyle/>
          <a:p>
            <a:pPr marL="354012" marR="0" lvl="0" indent="-354012" algn="l" rtl="0">
              <a:lnSpc>
                <a:spcPct val="90000"/>
              </a:lnSpc>
              <a:spcBef>
                <a:spcPts val="0"/>
              </a:spcBef>
              <a:spcAft>
                <a:spcPts val="0"/>
              </a:spcAft>
              <a:buClr>
                <a:srgbClr val="8AD0D6"/>
              </a:buClr>
              <a:buSzPts val="1920"/>
              <a:buFont typeface="Noto Sans Symbols"/>
              <a:buNone/>
            </a:pPr>
            <a:r>
              <a:rPr lang="en-US" sz="2400" b="0" i="0" u="none">
                <a:solidFill>
                  <a:schemeClr val="lt1"/>
                </a:solidFill>
                <a:latin typeface="Century Gothic"/>
                <a:ea typeface="Century Gothic"/>
                <a:cs typeface="Century Gothic"/>
                <a:sym typeface="Century Gothic"/>
              </a:rPr>
              <a:t>Though we often teach children not to talk to strangers, adults are expected to say at least a few words in certain situations.</a:t>
            </a:r>
            <a:endParaRPr/>
          </a:p>
          <a:p>
            <a:pPr marL="354012" marR="0" lvl="0" indent="-232091" algn="l" rtl="0">
              <a:lnSpc>
                <a:spcPct val="90000"/>
              </a:lnSpc>
              <a:spcBef>
                <a:spcPts val="1000"/>
              </a:spcBef>
              <a:spcAft>
                <a:spcPts val="0"/>
              </a:spcAft>
              <a:buClr>
                <a:srgbClr val="8AD0D6"/>
              </a:buClr>
              <a:buSzPts val="1920"/>
              <a:buFont typeface="Noto Sans Symbols"/>
              <a:buNone/>
            </a:pPr>
            <a:endParaRPr sz="2400" b="0" i="0" u="sng">
              <a:solidFill>
                <a:schemeClr val="lt1"/>
              </a:solidFill>
              <a:latin typeface="Century Gothic"/>
              <a:ea typeface="Century Gothic"/>
              <a:cs typeface="Century Gothic"/>
              <a:sym typeface="Century Gothic"/>
            </a:endParaRPr>
          </a:p>
          <a:p>
            <a:pPr marL="354012" marR="0" lvl="0" indent="-354012" algn="l" rtl="0">
              <a:lnSpc>
                <a:spcPct val="90000"/>
              </a:lnSpc>
              <a:spcBef>
                <a:spcPts val="1000"/>
              </a:spcBef>
              <a:spcAft>
                <a:spcPts val="0"/>
              </a:spcAft>
              <a:buClr>
                <a:srgbClr val="8AD0D6"/>
              </a:buClr>
              <a:buSzPts val="1920"/>
              <a:buFont typeface="Noto Sans Symbols"/>
              <a:buChar char="►"/>
            </a:pPr>
            <a:r>
              <a:rPr lang="en-US" sz="2400" b="0" i="0" u="sng">
                <a:solidFill>
                  <a:schemeClr val="lt1"/>
                </a:solidFill>
                <a:latin typeface="Century Gothic"/>
                <a:ea typeface="Century Gothic"/>
                <a:cs typeface="Century Gothic"/>
                <a:sym typeface="Century Gothic"/>
              </a:rPr>
              <a:t>Strangers</a:t>
            </a:r>
            <a:r>
              <a:rPr lang="en-US" sz="2400" b="0" i="0" u="none">
                <a:solidFill>
                  <a:schemeClr val="lt1"/>
                </a:solidFill>
                <a:latin typeface="Century Gothic"/>
                <a:ea typeface="Century Gothic"/>
                <a:cs typeface="Century Gothic"/>
                <a:sym typeface="Century Gothic"/>
              </a:rPr>
              <a:t> </a:t>
            </a:r>
            <a:r>
              <a:rPr lang="en-US" sz="2400" b="0" i="0" u="sng">
                <a:solidFill>
                  <a:schemeClr val="lt1"/>
                </a:solidFill>
                <a:latin typeface="Century Gothic"/>
                <a:ea typeface="Century Gothic"/>
                <a:cs typeface="Century Gothic"/>
                <a:sym typeface="Century Gothic"/>
              </a:rPr>
              <a:t>who do not know each other</a:t>
            </a:r>
            <a:r>
              <a:rPr lang="en-US" sz="2400" b="0" i="0" u="none">
                <a:solidFill>
                  <a:schemeClr val="lt1"/>
                </a:solidFill>
                <a:latin typeface="Century Gothic"/>
                <a:ea typeface="Century Gothic"/>
                <a:cs typeface="Century Gothic"/>
                <a:sym typeface="Century Gothic"/>
              </a:rPr>
              <a:t> at all. </a:t>
            </a:r>
            <a:endParaRPr/>
          </a:p>
          <a:p>
            <a:pPr marL="354012" marR="0" lvl="0" indent="-354012" algn="l" rtl="0">
              <a:lnSpc>
                <a:spcPct val="90000"/>
              </a:lnSpc>
              <a:spcBef>
                <a:spcPts val="1000"/>
              </a:spcBef>
              <a:spcAft>
                <a:spcPts val="0"/>
              </a:spcAft>
              <a:buClr>
                <a:srgbClr val="8AD0D6"/>
              </a:buClr>
              <a:buSzPts val="1920"/>
              <a:buFont typeface="Noto Sans Symbols"/>
              <a:buChar char="►"/>
            </a:pPr>
            <a:r>
              <a:rPr lang="en-US" sz="2400" b="0" i="0" u="none">
                <a:solidFill>
                  <a:schemeClr val="lt1"/>
                </a:solidFill>
                <a:latin typeface="Century Gothic"/>
                <a:ea typeface="Century Gothic"/>
                <a:cs typeface="Century Gothic"/>
                <a:sym typeface="Century Gothic"/>
              </a:rPr>
              <a:t>People </a:t>
            </a:r>
            <a:r>
              <a:rPr lang="en-US" sz="2400" b="0" i="0" u="sng">
                <a:solidFill>
                  <a:schemeClr val="lt1"/>
                </a:solidFill>
                <a:latin typeface="Century Gothic"/>
                <a:ea typeface="Century Gothic"/>
                <a:cs typeface="Century Gothic"/>
                <a:sym typeface="Century Gothic"/>
              </a:rPr>
              <a:t>who are only acquaintances</a:t>
            </a:r>
            <a:r>
              <a:rPr lang="en-US" sz="2400" b="0" i="0" u="none">
                <a:solidFill>
                  <a:schemeClr val="lt1"/>
                </a:solidFill>
                <a:latin typeface="Century Gothic"/>
                <a:ea typeface="Century Gothic"/>
                <a:cs typeface="Century Gothic"/>
                <a:sym typeface="Century Gothic"/>
              </a:rPr>
              <a:t>, often called ‘a friend of a friend’. </a:t>
            </a:r>
            <a:endParaRPr/>
          </a:p>
          <a:p>
            <a:pPr marL="354012" marR="0" lvl="0" indent="-354012" algn="l" rtl="0">
              <a:lnSpc>
                <a:spcPct val="90000"/>
              </a:lnSpc>
              <a:spcBef>
                <a:spcPts val="1000"/>
              </a:spcBef>
              <a:spcAft>
                <a:spcPts val="0"/>
              </a:spcAft>
              <a:buClr>
                <a:srgbClr val="8AD0D6"/>
              </a:buClr>
              <a:buSzPts val="1920"/>
              <a:buFont typeface="Noto Sans Symbols"/>
              <a:buChar char="►"/>
            </a:pPr>
            <a:r>
              <a:rPr lang="en-US" sz="2400" b="0" i="0" u="sng">
                <a:solidFill>
                  <a:schemeClr val="lt1"/>
                </a:solidFill>
                <a:latin typeface="Century Gothic"/>
                <a:ea typeface="Century Gothic"/>
                <a:cs typeface="Century Gothic"/>
                <a:sym typeface="Century Gothic"/>
              </a:rPr>
              <a:t>Office employees</a:t>
            </a:r>
            <a:r>
              <a:rPr lang="en-US" sz="2400" b="0" i="0" u="none">
                <a:solidFill>
                  <a:schemeClr val="lt1"/>
                </a:solidFill>
                <a:latin typeface="Century Gothic"/>
                <a:ea typeface="Century Gothic"/>
                <a:cs typeface="Century Gothic"/>
                <a:sym typeface="Century Gothic"/>
              </a:rPr>
              <a:t> who may not be good friends but work in the same department.</a:t>
            </a:r>
            <a:endParaRPr/>
          </a:p>
          <a:p>
            <a:pPr marL="354012" marR="0" lvl="0" indent="-354012" algn="l" rtl="0">
              <a:lnSpc>
                <a:spcPct val="90000"/>
              </a:lnSpc>
              <a:spcBef>
                <a:spcPts val="1000"/>
              </a:spcBef>
              <a:spcAft>
                <a:spcPts val="0"/>
              </a:spcAft>
              <a:buClr>
                <a:srgbClr val="8AD0D6"/>
              </a:buClr>
              <a:buSzPts val="1920"/>
              <a:buFont typeface="Noto Sans Symbols"/>
              <a:buChar char="►"/>
            </a:pPr>
            <a:r>
              <a:rPr lang="en-US" sz="2400" b="0" i="0" u="sng">
                <a:solidFill>
                  <a:schemeClr val="lt1"/>
                </a:solidFill>
                <a:latin typeface="Century Gothic"/>
                <a:ea typeface="Century Gothic"/>
                <a:cs typeface="Century Gothic"/>
                <a:sym typeface="Century Gothic"/>
              </a:rPr>
              <a:t>Customer service representatives, waitresses, hairdressers and receptionists</a:t>
            </a:r>
            <a:r>
              <a:rPr lang="en-US" sz="2400" b="0" i="0" u="none">
                <a:solidFill>
                  <a:schemeClr val="lt1"/>
                </a:solidFill>
                <a:latin typeface="Century Gothic"/>
                <a:ea typeface="Century Gothic"/>
                <a:cs typeface="Century Gothic"/>
                <a:sym typeface="Century Gothic"/>
              </a:rPr>
              <a:t> etc.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3"/>
          <p:cNvSpPr txBox="1">
            <a:spLocks noGrp="1"/>
          </p:cNvSpPr>
          <p:nvPr>
            <p:ph type="title"/>
          </p:nvPr>
        </p:nvSpPr>
        <p:spPr>
          <a:xfrm>
            <a:off x="646112" y="452437"/>
            <a:ext cx="9404350" cy="14001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sz="4200" b="0" i="0" u="none">
                <a:solidFill>
                  <a:schemeClr val="lt2"/>
                </a:solidFill>
                <a:latin typeface="Century Gothic"/>
                <a:ea typeface="Century Gothic"/>
                <a:cs typeface="Century Gothic"/>
                <a:sym typeface="Century Gothic"/>
              </a:rPr>
              <a:t>Small Talk: What about?</a:t>
            </a:r>
            <a:endParaRPr/>
          </a:p>
        </p:txBody>
      </p:sp>
      <p:sp>
        <p:nvSpPr>
          <p:cNvPr id="275" name="Google Shape;275;p13"/>
          <p:cNvSpPr txBox="1">
            <a:spLocks noGrp="1"/>
          </p:cNvSpPr>
          <p:nvPr>
            <p:ph type="body" idx="1"/>
          </p:nvPr>
        </p:nvSpPr>
        <p:spPr>
          <a:xfrm>
            <a:off x="263525" y="1700212"/>
            <a:ext cx="11377612" cy="4835525"/>
          </a:xfrm>
          <a:prstGeom prst="rect">
            <a:avLst/>
          </a:prstGeom>
          <a:noFill/>
          <a:ln>
            <a:noFill/>
          </a:ln>
        </p:spPr>
        <p:txBody>
          <a:bodyPr spcFirstLastPara="1" wrap="square" lIns="91425" tIns="45700" rIns="91425" bIns="45700" anchor="t" anchorCtr="0">
            <a:normAutofit/>
          </a:bodyPr>
          <a:lstStyle/>
          <a:p>
            <a:pPr marL="342900" marR="0" lvl="0" indent="-342900" algn="just" rtl="0">
              <a:lnSpc>
                <a:spcPct val="80000"/>
              </a:lnSpc>
              <a:spcBef>
                <a:spcPts val="0"/>
              </a:spcBef>
              <a:spcAft>
                <a:spcPts val="0"/>
              </a:spcAft>
              <a:buClr>
                <a:srgbClr val="8AD0D6"/>
              </a:buClr>
              <a:buSzPts val="1920"/>
              <a:buFont typeface="Noto Sans Symbols"/>
              <a:buNone/>
            </a:pPr>
            <a:r>
              <a:rPr lang="en-US" sz="2400" b="0" i="0" u="none">
                <a:solidFill>
                  <a:schemeClr val="lt1"/>
                </a:solidFill>
                <a:latin typeface="Century Gothic"/>
                <a:ea typeface="Century Gothic"/>
                <a:cs typeface="Century Gothic"/>
                <a:sym typeface="Century Gothic"/>
              </a:rPr>
              <a:t>There are certain </a:t>
            </a:r>
            <a:r>
              <a:rPr lang="en-US" sz="2400" b="1" i="0" u="none">
                <a:solidFill>
                  <a:schemeClr val="lt1"/>
                </a:solidFill>
                <a:latin typeface="Century Gothic"/>
                <a:ea typeface="Century Gothic"/>
                <a:cs typeface="Century Gothic"/>
                <a:sym typeface="Century Gothic"/>
              </a:rPr>
              <a:t>"safe" </a:t>
            </a:r>
            <a:r>
              <a:rPr lang="en-US" sz="2400" b="0" i="0" u="none">
                <a:solidFill>
                  <a:schemeClr val="lt1"/>
                </a:solidFill>
                <a:latin typeface="Century Gothic"/>
                <a:ea typeface="Century Gothic"/>
                <a:cs typeface="Century Gothic"/>
                <a:sym typeface="Century Gothic"/>
              </a:rPr>
              <a:t>topics that people usually make small talk about:</a:t>
            </a:r>
            <a:endParaRPr/>
          </a:p>
          <a:p>
            <a:pPr marL="342900" marR="0" lvl="0" indent="-342900" algn="just" rtl="0">
              <a:lnSpc>
                <a:spcPct val="80000"/>
              </a:lnSpc>
              <a:spcBef>
                <a:spcPts val="1000"/>
              </a:spcBef>
              <a:spcAft>
                <a:spcPts val="0"/>
              </a:spcAft>
              <a:buClr>
                <a:srgbClr val="8AD0D6"/>
              </a:buClr>
              <a:buSzPts val="1920"/>
              <a:buFont typeface="Noto Sans Symbols"/>
              <a:buNone/>
            </a:pPr>
            <a:endParaRPr sz="2400" b="0" i="0" u="none">
              <a:solidFill>
                <a:schemeClr val="lt1"/>
              </a:solidFill>
              <a:latin typeface="Century Gothic"/>
              <a:ea typeface="Century Gothic"/>
              <a:cs typeface="Century Gothic"/>
              <a:sym typeface="Century Gothic"/>
            </a:endParaRPr>
          </a:p>
          <a:p>
            <a:pPr marL="342900" marR="0" lvl="0" indent="-342900" algn="just" rtl="0">
              <a:lnSpc>
                <a:spcPct val="80000"/>
              </a:lnSpc>
              <a:spcBef>
                <a:spcPts val="1000"/>
              </a:spcBef>
              <a:spcAft>
                <a:spcPts val="0"/>
              </a:spcAft>
              <a:buClr>
                <a:srgbClr val="8AD0D6"/>
              </a:buClr>
              <a:buSzPts val="1920"/>
              <a:buFont typeface="Noto Sans Symbols"/>
              <a:buChar char="►"/>
            </a:pPr>
            <a:r>
              <a:rPr lang="en-US" sz="2400" b="0" i="0" u="sng">
                <a:solidFill>
                  <a:schemeClr val="lt1"/>
                </a:solidFill>
                <a:latin typeface="Century Gothic"/>
                <a:ea typeface="Century Gothic"/>
                <a:cs typeface="Century Gothic"/>
                <a:sym typeface="Century Gothic"/>
              </a:rPr>
              <a:t>The weather</a:t>
            </a:r>
            <a:r>
              <a:rPr lang="en-US" sz="2400" b="0" i="0" u="none">
                <a:solidFill>
                  <a:schemeClr val="lt1"/>
                </a:solidFill>
                <a:latin typeface="Century Gothic"/>
                <a:ea typeface="Century Gothic"/>
                <a:cs typeface="Century Gothic"/>
                <a:sym typeface="Century Gothic"/>
              </a:rPr>
              <a:t> is probably the number one.</a:t>
            </a:r>
            <a:endParaRPr/>
          </a:p>
          <a:p>
            <a:pPr marL="342900" marR="0" lvl="0" indent="-220980" algn="just" rtl="0">
              <a:lnSpc>
                <a:spcPct val="80000"/>
              </a:lnSpc>
              <a:spcBef>
                <a:spcPts val="1000"/>
              </a:spcBef>
              <a:spcAft>
                <a:spcPts val="0"/>
              </a:spcAft>
              <a:buClr>
                <a:srgbClr val="8AD0D6"/>
              </a:buClr>
              <a:buSzPts val="1920"/>
              <a:buFont typeface="Noto Sans Symbols"/>
              <a:buNone/>
            </a:pPr>
            <a:endParaRPr sz="2400" b="0" i="0" u="none">
              <a:solidFill>
                <a:schemeClr val="lt1"/>
              </a:solidFill>
              <a:latin typeface="Century Gothic"/>
              <a:ea typeface="Century Gothic"/>
              <a:cs typeface="Century Gothic"/>
              <a:sym typeface="Century Gothic"/>
            </a:endParaRPr>
          </a:p>
          <a:p>
            <a:pPr marL="342900" marR="0" lvl="0" indent="-342900" algn="just" rtl="0">
              <a:lnSpc>
                <a:spcPct val="80000"/>
              </a:lnSpc>
              <a:spcBef>
                <a:spcPts val="1000"/>
              </a:spcBef>
              <a:spcAft>
                <a:spcPts val="0"/>
              </a:spcAft>
              <a:buClr>
                <a:srgbClr val="8AD0D6"/>
              </a:buClr>
              <a:buSzPts val="1920"/>
              <a:buFont typeface="Noto Sans Symbols"/>
              <a:buChar char="►"/>
            </a:pPr>
            <a:r>
              <a:rPr lang="en-US" sz="2400" b="0" i="0" u="none">
                <a:solidFill>
                  <a:schemeClr val="lt1"/>
                </a:solidFill>
                <a:latin typeface="Century Gothic"/>
                <a:ea typeface="Century Gothic"/>
                <a:cs typeface="Century Gothic"/>
                <a:sym typeface="Century Gothic"/>
              </a:rPr>
              <a:t> </a:t>
            </a:r>
            <a:r>
              <a:rPr lang="en-US" sz="2400" b="0" i="0" u="sng">
                <a:solidFill>
                  <a:schemeClr val="lt1"/>
                </a:solidFill>
                <a:latin typeface="Century Gothic"/>
                <a:ea typeface="Century Gothic"/>
                <a:cs typeface="Century Gothic"/>
                <a:sym typeface="Century Gothic"/>
              </a:rPr>
              <a:t>Current events</a:t>
            </a:r>
            <a:r>
              <a:rPr lang="en-US" sz="2400" b="0" i="0" u="none">
                <a:solidFill>
                  <a:schemeClr val="lt1"/>
                </a:solidFill>
                <a:latin typeface="Century Gothic"/>
                <a:ea typeface="Century Gothic"/>
                <a:cs typeface="Century Gothic"/>
                <a:sym typeface="Century Gothic"/>
              </a:rPr>
              <a:t> (as long as you are not discussing a controversial issue).</a:t>
            </a:r>
            <a:endParaRPr/>
          </a:p>
          <a:p>
            <a:pPr marL="342900" marR="0" lvl="0" indent="-220980" algn="just" rtl="0">
              <a:lnSpc>
                <a:spcPct val="80000"/>
              </a:lnSpc>
              <a:spcBef>
                <a:spcPts val="1000"/>
              </a:spcBef>
              <a:spcAft>
                <a:spcPts val="0"/>
              </a:spcAft>
              <a:buClr>
                <a:srgbClr val="8AD0D6"/>
              </a:buClr>
              <a:buSzPts val="1920"/>
              <a:buFont typeface="Noto Sans Symbols"/>
              <a:buNone/>
            </a:pPr>
            <a:endParaRPr sz="2400" b="0" i="0" u="none">
              <a:solidFill>
                <a:schemeClr val="lt1"/>
              </a:solidFill>
              <a:latin typeface="Century Gothic"/>
              <a:ea typeface="Century Gothic"/>
              <a:cs typeface="Century Gothic"/>
              <a:sym typeface="Century Gothic"/>
            </a:endParaRPr>
          </a:p>
          <a:p>
            <a:pPr marL="342900" marR="0" lvl="0" indent="-342900" algn="just" rtl="0">
              <a:lnSpc>
                <a:spcPct val="80000"/>
              </a:lnSpc>
              <a:spcBef>
                <a:spcPts val="1000"/>
              </a:spcBef>
              <a:spcAft>
                <a:spcPts val="0"/>
              </a:spcAft>
              <a:buClr>
                <a:srgbClr val="8AD0D6"/>
              </a:buClr>
              <a:buSzPts val="1920"/>
              <a:buFont typeface="Noto Sans Symbols"/>
              <a:buChar char="►"/>
            </a:pPr>
            <a:r>
              <a:rPr lang="en-US" sz="2400" b="0" i="0" u="sng">
                <a:solidFill>
                  <a:schemeClr val="lt1"/>
                </a:solidFill>
                <a:latin typeface="Century Gothic"/>
                <a:ea typeface="Century Gothic"/>
                <a:cs typeface="Century Gothic"/>
                <a:sym typeface="Century Gothic"/>
              </a:rPr>
              <a:t>Sports news</a:t>
            </a:r>
            <a:r>
              <a:rPr lang="en-US" sz="2400" b="0" i="0" u="none">
                <a:solidFill>
                  <a:schemeClr val="lt1"/>
                </a:solidFill>
                <a:latin typeface="Century Gothic"/>
                <a:ea typeface="Century Gothic"/>
                <a:cs typeface="Century Gothic"/>
                <a:sym typeface="Century Gothic"/>
              </a:rPr>
              <a:t> is a very common topic, especially if a local team or player is in a tournament or play-off or doing extremely well or badly.</a:t>
            </a:r>
            <a:endParaRPr/>
          </a:p>
          <a:p>
            <a:pPr marL="342900" marR="0" lvl="0" indent="-220980" algn="just" rtl="0">
              <a:lnSpc>
                <a:spcPct val="80000"/>
              </a:lnSpc>
              <a:spcBef>
                <a:spcPts val="1000"/>
              </a:spcBef>
              <a:spcAft>
                <a:spcPts val="0"/>
              </a:spcAft>
              <a:buClr>
                <a:srgbClr val="8AD0D6"/>
              </a:buClr>
              <a:buSzPts val="1920"/>
              <a:buFont typeface="Noto Sans Symbols"/>
              <a:buNone/>
            </a:pPr>
            <a:endParaRPr sz="2400" b="0" i="0" u="none">
              <a:solidFill>
                <a:schemeClr val="lt1"/>
              </a:solidFill>
              <a:latin typeface="Century Gothic"/>
              <a:ea typeface="Century Gothic"/>
              <a:cs typeface="Century Gothic"/>
              <a:sym typeface="Century Gothic"/>
            </a:endParaRPr>
          </a:p>
          <a:p>
            <a:pPr marL="342900" marR="0" lvl="0" indent="-342900" algn="just" rtl="0">
              <a:lnSpc>
                <a:spcPct val="80000"/>
              </a:lnSpc>
              <a:spcBef>
                <a:spcPts val="1000"/>
              </a:spcBef>
              <a:spcAft>
                <a:spcPts val="0"/>
              </a:spcAft>
              <a:buClr>
                <a:srgbClr val="8AD0D6"/>
              </a:buClr>
              <a:buSzPts val="1920"/>
              <a:buFont typeface="Noto Sans Symbols"/>
              <a:buChar char="►"/>
            </a:pPr>
            <a:r>
              <a:rPr lang="en-US" sz="2400" b="0" i="0" u="sng">
                <a:solidFill>
                  <a:schemeClr val="lt1"/>
                </a:solidFill>
                <a:latin typeface="Century Gothic"/>
                <a:ea typeface="Century Gothic"/>
                <a:cs typeface="Century Gothic"/>
                <a:sym typeface="Century Gothic"/>
              </a:rPr>
              <a:t>Entertainment news</a:t>
            </a:r>
            <a:r>
              <a:rPr lang="en-US" sz="2400" b="0" i="0" u="none">
                <a:solidFill>
                  <a:schemeClr val="lt1"/>
                </a:solidFill>
                <a:latin typeface="Century Gothic"/>
                <a:ea typeface="Century Gothic"/>
                <a:cs typeface="Century Gothic"/>
                <a:sym typeface="Century Gothic"/>
              </a:rPr>
              <a:t>, such as a celebrity who is in town.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4"/>
          <p:cNvSpPr txBox="1">
            <a:spLocks noGrp="1"/>
          </p:cNvSpPr>
          <p:nvPr>
            <p:ph type="title"/>
          </p:nvPr>
        </p:nvSpPr>
        <p:spPr>
          <a:xfrm>
            <a:off x="646112" y="452437"/>
            <a:ext cx="9404350" cy="14001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sz="4200" b="0" i="0" u="none">
                <a:solidFill>
                  <a:schemeClr val="lt2"/>
                </a:solidFill>
                <a:latin typeface="Century Gothic"/>
                <a:ea typeface="Century Gothic"/>
                <a:cs typeface="Century Gothic"/>
                <a:sym typeface="Century Gothic"/>
              </a:rPr>
              <a:t>Small Talk: </a:t>
            </a:r>
            <a:r>
              <a:rPr lang="en-US" sz="4200" b="1" i="0" u="none">
                <a:solidFill>
                  <a:schemeClr val="lt2"/>
                </a:solidFill>
                <a:latin typeface="Century Gothic"/>
                <a:ea typeface="Century Gothic"/>
                <a:cs typeface="Century Gothic"/>
                <a:sym typeface="Century Gothic"/>
              </a:rPr>
              <a:t>What not about?</a:t>
            </a:r>
            <a:endParaRPr/>
          </a:p>
        </p:txBody>
      </p:sp>
      <p:sp>
        <p:nvSpPr>
          <p:cNvPr id="281" name="Google Shape;281;p14"/>
          <p:cNvSpPr txBox="1">
            <a:spLocks noGrp="1"/>
          </p:cNvSpPr>
          <p:nvPr>
            <p:ph type="body" idx="1"/>
          </p:nvPr>
        </p:nvSpPr>
        <p:spPr>
          <a:xfrm>
            <a:off x="479425" y="1268412"/>
            <a:ext cx="10995025" cy="4929187"/>
          </a:xfrm>
          <a:prstGeom prst="rect">
            <a:avLst/>
          </a:prstGeom>
          <a:noFill/>
          <a:ln>
            <a:noFill/>
          </a:ln>
        </p:spPr>
        <p:txBody>
          <a:bodyPr spcFirstLastPara="1" wrap="square" lIns="91425" tIns="45700" rIns="91425" bIns="45700" anchor="t" anchorCtr="0">
            <a:normAutofit lnSpcReduction="10000"/>
          </a:bodyPr>
          <a:lstStyle/>
          <a:p>
            <a:pPr marL="342900" marR="0" lvl="0" indent="-342900" algn="just" rtl="0">
              <a:lnSpc>
                <a:spcPct val="70000"/>
              </a:lnSpc>
              <a:spcBef>
                <a:spcPts val="0"/>
              </a:spcBef>
              <a:spcAft>
                <a:spcPts val="0"/>
              </a:spcAft>
              <a:buClr>
                <a:srgbClr val="8AD0D6"/>
              </a:buClr>
              <a:buSzPts val="1920"/>
              <a:buFont typeface="Noto Sans Symbols"/>
              <a:buNone/>
            </a:pPr>
            <a:r>
              <a:rPr lang="en-US" sz="2400" b="0" i="0" u="none" dirty="0">
                <a:solidFill>
                  <a:schemeClr val="lt1"/>
                </a:solidFill>
                <a:latin typeface="Century Gothic"/>
                <a:ea typeface="Century Gothic"/>
                <a:cs typeface="Century Gothic"/>
                <a:sym typeface="Century Gothic"/>
              </a:rPr>
              <a:t>There are also some subjects that are </a:t>
            </a:r>
            <a:r>
              <a:rPr lang="en-US" sz="2400" b="1" i="0" u="sng" dirty="0">
                <a:solidFill>
                  <a:schemeClr val="lt1"/>
                </a:solidFill>
                <a:latin typeface="Century Gothic"/>
                <a:ea typeface="Century Gothic"/>
                <a:cs typeface="Century Gothic"/>
                <a:sym typeface="Century Gothic"/>
              </a:rPr>
              <a:t>NOT</a:t>
            </a:r>
            <a:r>
              <a:rPr lang="en-US" sz="2400" b="0" i="0" u="none" dirty="0">
                <a:solidFill>
                  <a:schemeClr val="lt1"/>
                </a:solidFill>
                <a:latin typeface="Century Gothic"/>
                <a:ea typeface="Century Gothic"/>
                <a:cs typeface="Century Gothic"/>
                <a:sym typeface="Century Gothic"/>
              </a:rPr>
              <a:t> considered acceptable when making small talk:</a:t>
            </a:r>
            <a:endParaRPr dirty="0"/>
          </a:p>
          <a:p>
            <a:pPr marL="342900" marR="0" lvl="0" indent="-342900" algn="just" rtl="0">
              <a:lnSpc>
                <a:spcPct val="70000"/>
              </a:lnSpc>
              <a:spcBef>
                <a:spcPts val="1000"/>
              </a:spcBef>
              <a:spcAft>
                <a:spcPts val="0"/>
              </a:spcAft>
              <a:buClr>
                <a:srgbClr val="8AD0D6"/>
              </a:buClr>
              <a:buSzPts val="1920"/>
              <a:buFont typeface="Noto Sans Symbols"/>
              <a:buNone/>
            </a:pPr>
            <a:endParaRPr sz="2400" b="0" i="0" u="none" dirty="0">
              <a:solidFill>
                <a:schemeClr val="lt1"/>
              </a:solidFill>
              <a:latin typeface="Century Gothic"/>
              <a:ea typeface="Century Gothic"/>
              <a:cs typeface="Century Gothic"/>
              <a:sym typeface="Century Gothic"/>
            </a:endParaRPr>
          </a:p>
          <a:p>
            <a:pPr marL="342900" marR="0" lvl="0" indent="-342900" algn="just" rtl="0">
              <a:lnSpc>
                <a:spcPct val="70000"/>
              </a:lnSpc>
              <a:spcBef>
                <a:spcPts val="1000"/>
              </a:spcBef>
              <a:spcAft>
                <a:spcPts val="0"/>
              </a:spcAft>
              <a:buClr>
                <a:srgbClr val="8AD0D6"/>
              </a:buClr>
              <a:buSzPts val="1920"/>
              <a:buFont typeface="Noto Sans Symbols"/>
              <a:buChar char="►"/>
            </a:pPr>
            <a:r>
              <a:rPr lang="en-US" sz="2400" b="0" i="0" u="sng" dirty="0">
                <a:solidFill>
                  <a:schemeClr val="lt1"/>
                </a:solidFill>
                <a:latin typeface="Century Gothic"/>
                <a:ea typeface="Century Gothic"/>
                <a:cs typeface="Century Gothic"/>
                <a:sym typeface="Century Gothic"/>
              </a:rPr>
              <a:t>Discussing personal information</a:t>
            </a:r>
            <a:r>
              <a:rPr lang="en-US" sz="2400" b="0" i="0" u="none" dirty="0">
                <a:solidFill>
                  <a:schemeClr val="lt1"/>
                </a:solidFill>
                <a:latin typeface="Century Gothic"/>
                <a:ea typeface="Century Gothic"/>
                <a:cs typeface="Century Gothic"/>
                <a:sym typeface="Century Gothic"/>
              </a:rPr>
              <a:t> such as salaries or a recent </a:t>
            </a:r>
            <a:r>
              <a:rPr lang="en-US" sz="2400" dirty="0" smtClean="0"/>
              <a:t>mishap</a:t>
            </a:r>
            <a:r>
              <a:rPr lang="en-US" sz="2400" b="0" i="0" u="none" dirty="0" smtClean="0">
                <a:solidFill>
                  <a:schemeClr val="lt1"/>
                </a:solidFill>
                <a:latin typeface="Century Gothic"/>
                <a:ea typeface="Century Gothic"/>
                <a:cs typeface="Century Gothic"/>
                <a:sym typeface="Century Gothic"/>
              </a:rPr>
              <a:t>, </a:t>
            </a:r>
            <a:r>
              <a:rPr lang="en-US" sz="2400" b="0" i="0" u="none" dirty="0">
                <a:solidFill>
                  <a:schemeClr val="lt1"/>
                </a:solidFill>
                <a:latin typeface="Century Gothic"/>
                <a:ea typeface="Century Gothic"/>
                <a:cs typeface="Century Gothic"/>
                <a:sym typeface="Century Gothic"/>
              </a:rPr>
              <a:t>is not done between people who do not know each other well. </a:t>
            </a:r>
            <a:endParaRPr dirty="0"/>
          </a:p>
          <a:p>
            <a:pPr marL="342900" marR="0" lvl="0" indent="-220980" algn="just" rtl="0">
              <a:lnSpc>
                <a:spcPct val="70000"/>
              </a:lnSpc>
              <a:spcBef>
                <a:spcPts val="1000"/>
              </a:spcBef>
              <a:spcAft>
                <a:spcPts val="0"/>
              </a:spcAft>
              <a:buClr>
                <a:srgbClr val="8AD0D6"/>
              </a:buClr>
              <a:buSzPts val="1920"/>
              <a:buFont typeface="Noto Sans Symbols"/>
              <a:buNone/>
            </a:pPr>
            <a:endParaRPr sz="2400" b="0" i="0" u="none" dirty="0">
              <a:solidFill>
                <a:schemeClr val="lt1"/>
              </a:solidFill>
              <a:latin typeface="Century Gothic"/>
              <a:ea typeface="Century Gothic"/>
              <a:cs typeface="Century Gothic"/>
              <a:sym typeface="Century Gothic"/>
            </a:endParaRPr>
          </a:p>
          <a:p>
            <a:pPr marL="342900" marR="0" lvl="0" indent="-342900" algn="just" rtl="0">
              <a:lnSpc>
                <a:spcPct val="70000"/>
              </a:lnSpc>
              <a:spcBef>
                <a:spcPts val="1000"/>
              </a:spcBef>
              <a:spcAft>
                <a:spcPts val="0"/>
              </a:spcAft>
              <a:buClr>
                <a:srgbClr val="8AD0D6"/>
              </a:buClr>
              <a:buSzPts val="1920"/>
              <a:buFont typeface="Noto Sans Symbols"/>
              <a:buChar char="►"/>
            </a:pPr>
            <a:r>
              <a:rPr lang="en-US" sz="2400" b="0" i="0" u="none" dirty="0">
                <a:solidFill>
                  <a:schemeClr val="lt1"/>
                </a:solidFill>
                <a:latin typeface="Century Gothic"/>
                <a:ea typeface="Century Gothic"/>
                <a:cs typeface="Century Gothic"/>
                <a:sym typeface="Century Gothic"/>
              </a:rPr>
              <a:t>Compliments on clothing or hair are acceptable; however, you should </a:t>
            </a:r>
            <a:r>
              <a:rPr lang="en-US" sz="2400" b="0" i="0" u="sng" dirty="0">
                <a:solidFill>
                  <a:schemeClr val="lt1"/>
                </a:solidFill>
                <a:latin typeface="Century Gothic"/>
                <a:ea typeface="Century Gothic"/>
                <a:cs typeface="Century Gothic"/>
                <a:sym typeface="Century Gothic"/>
              </a:rPr>
              <a:t>never say something (good or bad) about a person's </a:t>
            </a:r>
            <a:r>
              <a:rPr lang="en-US" sz="2400" u="sng" dirty="0" smtClean="0"/>
              <a:t>physical appearance</a:t>
            </a:r>
            <a:r>
              <a:rPr lang="en-US" sz="2400" b="0" i="0" u="none" dirty="0" smtClean="0">
                <a:solidFill>
                  <a:schemeClr val="lt1"/>
                </a:solidFill>
                <a:latin typeface="Century Gothic"/>
                <a:ea typeface="Century Gothic"/>
                <a:cs typeface="Century Gothic"/>
                <a:sym typeface="Century Gothic"/>
              </a:rPr>
              <a:t>.</a:t>
            </a:r>
            <a:endParaRPr dirty="0"/>
          </a:p>
          <a:p>
            <a:pPr marL="342900" marR="0" lvl="0" indent="-220980" algn="just" rtl="0">
              <a:lnSpc>
                <a:spcPct val="70000"/>
              </a:lnSpc>
              <a:spcBef>
                <a:spcPts val="1000"/>
              </a:spcBef>
              <a:spcAft>
                <a:spcPts val="0"/>
              </a:spcAft>
              <a:buClr>
                <a:srgbClr val="8AD0D6"/>
              </a:buClr>
              <a:buSzPts val="1920"/>
              <a:buFont typeface="Noto Sans Symbols"/>
              <a:buNone/>
            </a:pPr>
            <a:endParaRPr sz="2400" b="0" i="0" u="none" dirty="0">
              <a:solidFill>
                <a:schemeClr val="lt1"/>
              </a:solidFill>
              <a:latin typeface="Century Gothic"/>
              <a:ea typeface="Century Gothic"/>
              <a:cs typeface="Century Gothic"/>
              <a:sym typeface="Century Gothic"/>
            </a:endParaRPr>
          </a:p>
          <a:p>
            <a:pPr marL="342900" marR="0" lvl="0" indent="-342900" algn="just" rtl="0">
              <a:lnSpc>
                <a:spcPct val="70000"/>
              </a:lnSpc>
              <a:spcBef>
                <a:spcPts val="1000"/>
              </a:spcBef>
              <a:spcAft>
                <a:spcPts val="0"/>
              </a:spcAft>
              <a:buClr>
                <a:srgbClr val="8AD0D6"/>
              </a:buClr>
              <a:buSzPts val="1920"/>
              <a:buFont typeface="Noto Sans Symbols"/>
              <a:buChar char="►"/>
            </a:pPr>
            <a:r>
              <a:rPr lang="en-US" sz="2400" b="0" i="0" u="sng" dirty="0">
                <a:solidFill>
                  <a:schemeClr val="lt1"/>
                </a:solidFill>
                <a:latin typeface="Century Gothic"/>
                <a:ea typeface="Century Gothic"/>
                <a:cs typeface="Century Gothic"/>
                <a:sym typeface="Century Gothic"/>
              </a:rPr>
              <a:t>Negative comments about another person</a:t>
            </a:r>
            <a:r>
              <a:rPr lang="en-US" sz="2400" b="0" i="0" u="none" dirty="0">
                <a:solidFill>
                  <a:schemeClr val="lt1"/>
                </a:solidFill>
                <a:latin typeface="Century Gothic"/>
                <a:ea typeface="Century Gothic"/>
                <a:cs typeface="Century Gothic"/>
                <a:sym typeface="Century Gothic"/>
              </a:rPr>
              <a:t> not involved in the conversation are also not acceptable.</a:t>
            </a:r>
            <a:endParaRPr dirty="0"/>
          </a:p>
          <a:p>
            <a:pPr marL="342900" marR="0" lvl="0" indent="-220980" algn="just" rtl="0">
              <a:lnSpc>
                <a:spcPct val="70000"/>
              </a:lnSpc>
              <a:spcBef>
                <a:spcPts val="1000"/>
              </a:spcBef>
              <a:spcAft>
                <a:spcPts val="0"/>
              </a:spcAft>
              <a:buClr>
                <a:srgbClr val="8AD0D6"/>
              </a:buClr>
              <a:buSzPts val="1920"/>
              <a:buFont typeface="Noto Sans Symbols"/>
              <a:buNone/>
            </a:pPr>
            <a:endParaRPr sz="2400" b="0" i="0" u="none" dirty="0">
              <a:solidFill>
                <a:schemeClr val="lt1"/>
              </a:solidFill>
              <a:latin typeface="Century Gothic"/>
              <a:ea typeface="Century Gothic"/>
              <a:cs typeface="Century Gothic"/>
              <a:sym typeface="Century Gothic"/>
            </a:endParaRPr>
          </a:p>
          <a:p>
            <a:pPr marL="342900" marR="0" lvl="0" indent="-342900" algn="just" rtl="0">
              <a:lnSpc>
                <a:spcPct val="70000"/>
              </a:lnSpc>
              <a:spcBef>
                <a:spcPts val="1000"/>
              </a:spcBef>
              <a:spcAft>
                <a:spcPts val="0"/>
              </a:spcAft>
              <a:buClr>
                <a:srgbClr val="8AD0D6"/>
              </a:buClr>
              <a:buSzPts val="1920"/>
              <a:buFont typeface="Noto Sans Symbols"/>
              <a:buChar char="►"/>
            </a:pPr>
            <a:r>
              <a:rPr lang="en-US" sz="2400" b="0" i="0" u="none" dirty="0">
                <a:solidFill>
                  <a:schemeClr val="lt1"/>
                </a:solidFill>
                <a:latin typeface="Century Gothic"/>
                <a:ea typeface="Century Gothic"/>
                <a:cs typeface="Century Gothic"/>
                <a:sym typeface="Century Gothic"/>
              </a:rPr>
              <a:t>Also, it is not safe to discuss subjects that </a:t>
            </a:r>
            <a:r>
              <a:rPr lang="en-US" sz="2400" b="0" i="0" u="none" dirty="0" smtClean="0">
                <a:solidFill>
                  <a:schemeClr val="lt1"/>
                </a:solidFill>
                <a:latin typeface="Century Gothic"/>
                <a:ea typeface="Century Gothic"/>
                <a:cs typeface="Century Gothic"/>
                <a:sym typeface="Century Gothic"/>
              </a:rPr>
              <a:t>the society </a:t>
            </a:r>
            <a:r>
              <a:rPr lang="en-US" sz="2400" b="0" i="0" u="none" dirty="0">
                <a:solidFill>
                  <a:schemeClr val="lt1"/>
                </a:solidFill>
                <a:latin typeface="Century Gothic"/>
                <a:ea typeface="Century Gothic"/>
                <a:cs typeface="Century Gothic"/>
                <a:sym typeface="Century Gothic"/>
              </a:rPr>
              <a:t>considers controversial such as </a:t>
            </a:r>
            <a:r>
              <a:rPr lang="en-US" sz="2400" b="0" i="0" u="sng" dirty="0">
                <a:solidFill>
                  <a:schemeClr val="lt1"/>
                </a:solidFill>
                <a:latin typeface="Century Gothic"/>
                <a:ea typeface="Century Gothic"/>
                <a:cs typeface="Century Gothic"/>
                <a:sym typeface="Century Gothic"/>
              </a:rPr>
              <a:t>religion or politics</a:t>
            </a:r>
            <a:r>
              <a:rPr lang="en-US" sz="2400" b="0" i="0" u="none" dirty="0">
                <a:solidFill>
                  <a:schemeClr val="lt1"/>
                </a:solidFill>
                <a:latin typeface="Century Gothic"/>
                <a:ea typeface="Century Gothic"/>
                <a:cs typeface="Century Gothic"/>
                <a:sym typeface="Century Gothic"/>
              </a:rPr>
              <a:t>. </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5"/>
          <p:cNvSpPr txBox="1">
            <a:spLocks noGrp="1"/>
          </p:cNvSpPr>
          <p:nvPr>
            <p:ph type="title"/>
          </p:nvPr>
        </p:nvSpPr>
        <p:spPr>
          <a:xfrm>
            <a:off x="646112" y="452437"/>
            <a:ext cx="9404350" cy="14001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sz="4200" b="0" i="0" u="none">
                <a:solidFill>
                  <a:schemeClr val="lt2"/>
                </a:solidFill>
                <a:latin typeface="Century Gothic"/>
                <a:ea typeface="Century Gothic"/>
                <a:cs typeface="Century Gothic"/>
                <a:sym typeface="Century Gothic"/>
              </a:rPr>
              <a:t>Small Talk: Where?</a:t>
            </a:r>
            <a:endParaRPr/>
          </a:p>
        </p:txBody>
      </p:sp>
      <p:sp>
        <p:nvSpPr>
          <p:cNvPr id="287" name="Google Shape;287;p15"/>
          <p:cNvSpPr txBox="1">
            <a:spLocks noGrp="1"/>
          </p:cNvSpPr>
          <p:nvPr>
            <p:ph type="body" idx="1"/>
          </p:nvPr>
        </p:nvSpPr>
        <p:spPr>
          <a:xfrm>
            <a:off x="646112" y="1412875"/>
            <a:ext cx="10872787" cy="4784725"/>
          </a:xfrm>
          <a:prstGeom prst="rect">
            <a:avLst/>
          </a:prstGeom>
          <a:noFill/>
          <a:ln>
            <a:noFill/>
          </a:ln>
        </p:spPr>
        <p:txBody>
          <a:bodyPr spcFirstLastPara="1" wrap="square" lIns="91425" tIns="45700" rIns="91425" bIns="45700" anchor="t" anchorCtr="0">
            <a:normAutofit/>
          </a:bodyPr>
          <a:lstStyle/>
          <a:p>
            <a:pPr marL="342900" marR="0" lvl="0" indent="-342900" algn="just" rtl="0">
              <a:lnSpc>
                <a:spcPct val="80000"/>
              </a:lnSpc>
              <a:spcBef>
                <a:spcPts val="0"/>
              </a:spcBef>
              <a:spcAft>
                <a:spcPts val="0"/>
              </a:spcAft>
              <a:buClr>
                <a:srgbClr val="8AD0D6"/>
              </a:buClr>
              <a:buSzPts val="1920"/>
              <a:buFont typeface="Noto Sans Symbols"/>
              <a:buNone/>
            </a:pPr>
            <a:r>
              <a:rPr lang="en-US" sz="2400" b="0" i="0" u="none">
                <a:solidFill>
                  <a:schemeClr val="lt1"/>
                </a:solidFill>
                <a:latin typeface="Century Gothic"/>
                <a:ea typeface="Century Gothic"/>
                <a:cs typeface="Century Gothic"/>
                <a:sym typeface="Century Gothic"/>
              </a:rPr>
              <a:t>Most often, small talk occurs </a:t>
            </a:r>
            <a:r>
              <a:rPr lang="en-US" sz="2400" b="0" i="0" u="sng">
                <a:solidFill>
                  <a:schemeClr val="lt1"/>
                </a:solidFill>
                <a:latin typeface="Century Gothic"/>
                <a:ea typeface="Century Gothic"/>
                <a:cs typeface="Century Gothic"/>
                <a:sym typeface="Century Gothic"/>
              </a:rPr>
              <a:t>in places where people are waiting</a:t>
            </a:r>
            <a:r>
              <a:rPr lang="en-US" sz="2400" b="0" i="0" u="none">
                <a:solidFill>
                  <a:schemeClr val="lt1"/>
                </a:solidFill>
                <a:latin typeface="Century Gothic"/>
                <a:ea typeface="Century Gothic"/>
                <a:cs typeface="Century Gothic"/>
                <a:sym typeface="Century Gothic"/>
              </a:rPr>
              <a:t> for something:</a:t>
            </a:r>
            <a:endParaRPr/>
          </a:p>
          <a:p>
            <a:pPr marL="342900" marR="0" lvl="0" indent="-220980" algn="just" rtl="0">
              <a:lnSpc>
                <a:spcPct val="80000"/>
              </a:lnSpc>
              <a:spcBef>
                <a:spcPts val="1000"/>
              </a:spcBef>
              <a:spcAft>
                <a:spcPts val="0"/>
              </a:spcAft>
              <a:buClr>
                <a:srgbClr val="8AD0D6"/>
              </a:buClr>
              <a:buSzPts val="1920"/>
              <a:buFont typeface="Noto Sans Symbols"/>
              <a:buNone/>
            </a:pPr>
            <a:endParaRPr sz="2400" b="0" i="0" u="none">
              <a:solidFill>
                <a:schemeClr val="lt1"/>
              </a:solidFill>
              <a:latin typeface="Century Gothic"/>
              <a:ea typeface="Century Gothic"/>
              <a:cs typeface="Century Gothic"/>
              <a:sym typeface="Century Gothic"/>
            </a:endParaRPr>
          </a:p>
          <a:p>
            <a:pPr marL="342900" marR="0" lvl="0" indent="-342900" algn="just" rtl="0">
              <a:lnSpc>
                <a:spcPct val="80000"/>
              </a:lnSpc>
              <a:spcBef>
                <a:spcPts val="1000"/>
              </a:spcBef>
              <a:spcAft>
                <a:spcPts val="0"/>
              </a:spcAft>
              <a:buClr>
                <a:srgbClr val="8AD0D6"/>
              </a:buClr>
              <a:buSzPts val="1920"/>
              <a:buFont typeface="Noto Sans Symbols"/>
              <a:buChar char="►"/>
            </a:pPr>
            <a:r>
              <a:rPr lang="en-US" sz="2400" b="0" i="0" u="none">
                <a:solidFill>
                  <a:schemeClr val="lt1"/>
                </a:solidFill>
                <a:latin typeface="Century Gothic"/>
                <a:ea typeface="Century Gothic"/>
                <a:cs typeface="Century Gothic"/>
                <a:sym typeface="Century Gothic"/>
              </a:rPr>
              <a:t>In </a:t>
            </a:r>
            <a:r>
              <a:rPr lang="en-US" sz="2400" b="0" i="0" u="sng">
                <a:solidFill>
                  <a:schemeClr val="lt1"/>
                </a:solidFill>
                <a:latin typeface="Century Gothic"/>
                <a:ea typeface="Century Gothic"/>
                <a:cs typeface="Century Gothic"/>
                <a:sym typeface="Century Gothic"/>
              </a:rPr>
              <a:t>a doctor's or dentist's waiting room</a:t>
            </a:r>
            <a:r>
              <a:rPr lang="en-US" sz="2400" b="0" i="0" u="none">
                <a:solidFill>
                  <a:schemeClr val="lt1"/>
                </a:solidFill>
                <a:latin typeface="Century Gothic"/>
                <a:ea typeface="Century Gothic"/>
                <a:cs typeface="Century Gothic"/>
                <a:sym typeface="Century Gothic"/>
              </a:rPr>
              <a:t>, or </a:t>
            </a:r>
            <a:r>
              <a:rPr lang="en-US" sz="2400" b="0" i="0" u="sng">
                <a:solidFill>
                  <a:schemeClr val="lt1"/>
                </a:solidFill>
                <a:latin typeface="Century Gothic"/>
                <a:ea typeface="Century Gothic"/>
                <a:cs typeface="Century Gothic"/>
                <a:sym typeface="Century Gothic"/>
              </a:rPr>
              <a:t>in queues</a:t>
            </a:r>
            <a:r>
              <a:rPr lang="en-US" sz="2400" b="0" i="0" u="none">
                <a:solidFill>
                  <a:schemeClr val="lt1"/>
                </a:solidFill>
                <a:latin typeface="Century Gothic"/>
                <a:ea typeface="Century Gothic"/>
                <a:cs typeface="Century Gothic"/>
                <a:sym typeface="Century Gothic"/>
              </a:rPr>
              <a:t> at the grocery store or a bus stop. </a:t>
            </a:r>
            <a:endParaRPr/>
          </a:p>
          <a:p>
            <a:pPr marL="342900" marR="0" lvl="0" indent="-220980" algn="just" rtl="0">
              <a:lnSpc>
                <a:spcPct val="80000"/>
              </a:lnSpc>
              <a:spcBef>
                <a:spcPts val="1000"/>
              </a:spcBef>
              <a:spcAft>
                <a:spcPts val="0"/>
              </a:spcAft>
              <a:buClr>
                <a:srgbClr val="8AD0D6"/>
              </a:buClr>
              <a:buSzPts val="1920"/>
              <a:buFont typeface="Noto Sans Symbols"/>
              <a:buNone/>
            </a:pPr>
            <a:endParaRPr sz="2400" b="0" i="0" u="none">
              <a:solidFill>
                <a:schemeClr val="lt1"/>
              </a:solidFill>
              <a:latin typeface="Century Gothic"/>
              <a:ea typeface="Century Gothic"/>
              <a:cs typeface="Century Gothic"/>
              <a:sym typeface="Century Gothic"/>
            </a:endParaRPr>
          </a:p>
          <a:p>
            <a:pPr marL="342900" marR="0" lvl="0" indent="-342900" algn="just" rtl="0">
              <a:lnSpc>
                <a:spcPct val="80000"/>
              </a:lnSpc>
              <a:spcBef>
                <a:spcPts val="1000"/>
              </a:spcBef>
              <a:spcAft>
                <a:spcPts val="0"/>
              </a:spcAft>
              <a:buClr>
                <a:srgbClr val="8AD0D6"/>
              </a:buClr>
              <a:buSzPts val="1920"/>
              <a:buFont typeface="Noto Sans Symbols"/>
              <a:buChar char="►"/>
            </a:pPr>
            <a:r>
              <a:rPr lang="en-US" sz="2400" b="0" i="0" u="none">
                <a:solidFill>
                  <a:schemeClr val="lt1"/>
                </a:solidFill>
                <a:latin typeface="Century Gothic"/>
                <a:ea typeface="Century Gothic"/>
                <a:cs typeface="Century Gothic"/>
                <a:sym typeface="Century Gothic"/>
              </a:rPr>
              <a:t>At the office, people make small talk </a:t>
            </a:r>
            <a:r>
              <a:rPr lang="en-US" sz="2400" b="0" i="0" u="sng">
                <a:solidFill>
                  <a:schemeClr val="lt1"/>
                </a:solidFill>
                <a:latin typeface="Century Gothic"/>
                <a:ea typeface="Century Gothic"/>
                <a:cs typeface="Century Gothic"/>
                <a:sym typeface="Century Gothic"/>
              </a:rPr>
              <a:t>in elevators or</a:t>
            </a:r>
            <a:r>
              <a:rPr lang="en-US" sz="2400" b="0" i="0" u="none">
                <a:solidFill>
                  <a:schemeClr val="lt1"/>
                </a:solidFill>
                <a:latin typeface="Century Gothic"/>
                <a:ea typeface="Century Gothic"/>
                <a:cs typeface="Century Gothic"/>
                <a:sym typeface="Century Gothic"/>
              </a:rPr>
              <a:t> </a:t>
            </a:r>
            <a:r>
              <a:rPr lang="en-US" sz="2400" b="0" i="0" u="sng">
                <a:solidFill>
                  <a:schemeClr val="lt1"/>
                </a:solidFill>
                <a:latin typeface="Century Gothic"/>
                <a:ea typeface="Century Gothic"/>
                <a:cs typeface="Century Gothic"/>
                <a:sym typeface="Century Gothic"/>
              </a:rPr>
              <a:t>lunchrooms and even in restrooms</a:t>
            </a:r>
            <a:r>
              <a:rPr lang="en-US" sz="2400" b="0" i="0" u="none">
                <a:solidFill>
                  <a:schemeClr val="lt1"/>
                </a:solidFill>
                <a:latin typeface="Century Gothic"/>
                <a:ea typeface="Century Gothic"/>
                <a:cs typeface="Century Gothic"/>
                <a:sym typeface="Century Gothic"/>
              </a:rPr>
              <a:t>, especially if there is a line-up. ☺ </a:t>
            </a:r>
            <a:endParaRPr/>
          </a:p>
          <a:p>
            <a:pPr marL="342900" marR="0" lvl="0" indent="-220980" algn="just" rtl="0">
              <a:lnSpc>
                <a:spcPct val="80000"/>
              </a:lnSpc>
              <a:spcBef>
                <a:spcPts val="1000"/>
              </a:spcBef>
              <a:spcAft>
                <a:spcPts val="0"/>
              </a:spcAft>
              <a:buClr>
                <a:srgbClr val="8AD0D6"/>
              </a:buClr>
              <a:buSzPts val="1920"/>
              <a:buFont typeface="Noto Sans Symbols"/>
              <a:buNone/>
            </a:pPr>
            <a:endParaRPr sz="2400" b="0" i="0" u="none">
              <a:solidFill>
                <a:schemeClr val="lt1"/>
              </a:solidFill>
              <a:latin typeface="Century Gothic"/>
              <a:ea typeface="Century Gothic"/>
              <a:cs typeface="Century Gothic"/>
              <a:sym typeface="Century Gothic"/>
            </a:endParaRPr>
          </a:p>
          <a:p>
            <a:pPr marL="342900" marR="0" lvl="0" indent="-342900" algn="just" rtl="0">
              <a:lnSpc>
                <a:spcPct val="80000"/>
              </a:lnSpc>
              <a:spcBef>
                <a:spcPts val="1000"/>
              </a:spcBef>
              <a:spcAft>
                <a:spcPts val="0"/>
              </a:spcAft>
              <a:buClr>
                <a:srgbClr val="8AD0D6"/>
              </a:buClr>
              <a:buSzPts val="1920"/>
              <a:buFont typeface="Noto Sans Symbols"/>
              <a:buChar char="►"/>
            </a:pPr>
            <a:r>
              <a:rPr lang="en-US" sz="2400" b="0" i="0" u="none">
                <a:solidFill>
                  <a:schemeClr val="lt1"/>
                </a:solidFill>
                <a:latin typeface="Century Gothic"/>
                <a:ea typeface="Century Gothic"/>
                <a:cs typeface="Century Gothic"/>
                <a:sym typeface="Century Gothic"/>
              </a:rPr>
              <a:t>Some social events (such as a party) require small talk among guests who do not know each other very well. It is called "mingling" when </a:t>
            </a:r>
            <a:r>
              <a:rPr lang="en-US" sz="2400" b="0" i="0" u="sng">
                <a:solidFill>
                  <a:schemeClr val="lt1"/>
                </a:solidFill>
                <a:latin typeface="Century Gothic"/>
                <a:ea typeface="Century Gothic"/>
                <a:cs typeface="Century Gothic"/>
                <a:sym typeface="Century Gothic"/>
              </a:rPr>
              <a:t>people walk around in a social setting and talk to a variety of people</a:t>
            </a:r>
            <a:r>
              <a:rPr lang="en-US" sz="2400" b="0" i="0" u="none">
                <a:solidFill>
                  <a:schemeClr val="lt1"/>
                </a:solidFill>
                <a:latin typeface="Century Gothic"/>
                <a:ea typeface="Century Gothic"/>
                <a:cs typeface="Century Gothic"/>
                <a:sym typeface="Century Gothic"/>
              </a:rPr>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7">
                                            <p:txEl>
                                              <p:pRg st="0" end="0"/>
                                            </p:txEl>
                                          </p:spTgt>
                                        </p:tgtEl>
                                        <p:attrNameLst>
                                          <p:attrName>style.visibility</p:attrName>
                                        </p:attrNameLst>
                                      </p:cBhvr>
                                      <p:to>
                                        <p:strVal val="visible"/>
                                      </p:to>
                                    </p:set>
                                    <p:animEffect transition="in" filter="fade">
                                      <p:cBhvr>
                                        <p:cTn id="7" dur="2000"/>
                                        <p:tgtEl>
                                          <p:spTgt spid="2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7">
                                            <p:txEl>
                                              <p:pRg st="1" end="1"/>
                                            </p:txEl>
                                          </p:spTgt>
                                        </p:tgtEl>
                                        <p:attrNameLst>
                                          <p:attrName>style.visibility</p:attrName>
                                        </p:attrNameLst>
                                      </p:cBhvr>
                                      <p:to>
                                        <p:strVal val="visible"/>
                                      </p:to>
                                    </p:set>
                                    <p:animEffect transition="in" filter="fade">
                                      <p:cBhvr>
                                        <p:cTn id="12" dur="2000"/>
                                        <p:tgtEl>
                                          <p:spTgt spid="2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7">
                                            <p:txEl>
                                              <p:pRg st="2" end="2"/>
                                            </p:txEl>
                                          </p:spTgt>
                                        </p:tgtEl>
                                        <p:attrNameLst>
                                          <p:attrName>style.visibility</p:attrName>
                                        </p:attrNameLst>
                                      </p:cBhvr>
                                      <p:to>
                                        <p:strVal val="visible"/>
                                      </p:to>
                                    </p:set>
                                    <p:animEffect transition="in" filter="fade">
                                      <p:cBhvr>
                                        <p:cTn id="17" dur="2000"/>
                                        <p:tgtEl>
                                          <p:spTgt spid="2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7">
                                            <p:txEl>
                                              <p:pRg st="3" end="3"/>
                                            </p:txEl>
                                          </p:spTgt>
                                        </p:tgtEl>
                                        <p:attrNameLst>
                                          <p:attrName>style.visibility</p:attrName>
                                        </p:attrNameLst>
                                      </p:cBhvr>
                                      <p:to>
                                        <p:strVal val="visible"/>
                                      </p:to>
                                    </p:set>
                                    <p:animEffect transition="in" filter="fade">
                                      <p:cBhvr>
                                        <p:cTn id="22" dur="2000"/>
                                        <p:tgtEl>
                                          <p:spTgt spid="2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7">
                                            <p:txEl>
                                              <p:pRg st="4" end="4"/>
                                            </p:txEl>
                                          </p:spTgt>
                                        </p:tgtEl>
                                        <p:attrNameLst>
                                          <p:attrName>style.visibility</p:attrName>
                                        </p:attrNameLst>
                                      </p:cBhvr>
                                      <p:to>
                                        <p:strVal val="visible"/>
                                      </p:to>
                                    </p:set>
                                    <p:animEffect transition="in" filter="fade">
                                      <p:cBhvr>
                                        <p:cTn id="27" dur="2000"/>
                                        <p:tgtEl>
                                          <p:spTgt spid="2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7">
                                            <p:txEl>
                                              <p:pRg st="5" end="5"/>
                                            </p:txEl>
                                          </p:spTgt>
                                        </p:tgtEl>
                                        <p:attrNameLst>
                                          <p:attrName>style.visibility</p:attrName>
                                        </p:attrNameLst>
                                      </p:cBhvr>
                                      <p:to>
                                        <p:strVal val="visible"/>
                                      </p:to>
                                    </p:set>
                                    <p:animEffect transition="in" filter="fade">
                                      <p:cBhvr>
                                        <p:cTn id="32" dur="2000"/>
                                        <p:tgtEl>
                                          <p:spTgt spid="28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87">
                                            <p:txEl>
                                              <p:pRg st="6" end="6"/>
                                            </p:txEl>
                                          </p:spTgt>
                                        </p:tgtEl>
                                        <p:attrNameLst>
                                          <p:attrName>style.visibility</p:attrName>
                                        </p:attrNameLst>
                                      </p:cBhvr>
                                      <p:to>
                                        <p:strVal val="visible"/>
                                      </p:to>
                                    </p:set>
                                    <p:animEffect transition="in" filter="fade">
                                      <p:cBhvr>
                                        <p:cTn id="37" dur="2000"/>
                                        <p:tgtEl>
                                          <p:spTgt spid="2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6"/>
          <p:cNvSpPr txBox="1">
            <a:spLocks noGrp="1"/>
          </p:cNvSpPr>
          <p:nvPr>
            <p:ph type="title"/>
          </p:nvPr>
        </p:nvSpPr>
        <p:spPr>
          <a:xfrm>
            <a:off x="623887" y="549275"/>
            <a:ext cx="9404350" cy="14001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sz="4200" b="0" i="0" u="none">
                <a:solidFill>
                  <a:schemeClr val="lt2"/>
                </a:solidFill>
                <a:latin typeface="Century Gothic"/>
                <a:ea typeface="Century Gothic"/>
                <a:cs typeface="Century Gothic"/>
                <a:sym typeface="Century Gothic"/>
              </a:rPr>
              <a:t>Small Talk: Why?</a:t>
            </a:r>
            <a:endParaRPr/>
          </a:p>
        </p:txBody>
      </p:sp>
      <p:sp>
        <p:nvSpPr>
          <p:cNvPr id="293" name="Google Shape;293;p16"/>
          <p:cNvSpPr txBox="1">
            <a:spLocks noGrp="1"/>
          </p:cNvSpPr>
          <p:nvPr>
            <p:ph type="body" idx="1"/>
          </p:nvPr>
        </p:nvSpPr>
        <p:spPr>
          <a:xfrm>
            <a:off x="334962" y="1736725"/>
            <a:ext cx="7993062" cy="4537075"/>
          </a:xfrm>
          <a:prstGeom prst="rect">
            <a:avLst/>
          </a:prstGeom>
          <a:noFill/>
          <a:ln>
            <a:noFill/>
          </a:ln>
        </p:spPr>
        <p:txBody>
          <a:bodyPr spcFirstLastPara="1" wrap="square" lIns="91425" tIns="45700" rIns="91425" bIns="45700" anchor="t" anchorCtr="0">
            <a:normAutofit/>
          </a:bodyPr>
          <a:lstStyle/>
          <a:p>
            <a:pPr marL="342900" marR="0" lvl="0" indent="-342900" algn="just" rtl="0">
              <a:lnSpc>
                <a:spcPct val="80000"/>
              </a:lnSpc>
              <a:spcBef>
                <a:spcPts val="0"/>
              </a:spcBef>
              <a:spcAft>
                <a:spcPts val="0"/>
              </a:spcAft>
              <a:buClr>
                <a:srgbClr val="8AD0D6"/>
              </a:buClr>
              <a:buSzPts val="2240"/>
              <a:buFont typeface="Noto Sans Symbols"/>
              <a:buNone/>
            </a:pPr>
            <a:r>
              <a:rPr lang="en-US" sz="2800" b="0" i="0" u="none">
                <a:solidFill>
                  <a:schemeClr val="lt1"/>
                </a:solidFill>
                <a:latin typeface="Century Gothic"/>
                <a:ea typeface="Century Gothic"/>
                <a:cs typeface="Century Gothic"/>
                <a:sym typeface="Century Gothic"/>
              </a:rPr>
              <a:t>There are a few different reasons why people use small talk:</a:t>
            </a:r>
            <a:endParaRPr/>
          </a:p>
          <a:p>
            <a:pPr marL="342900" marR="0" lvl="0" indent="-200660" algn="just" rtl="0">
              <a:lnSpc>
                <a:spcPct val="80000"/>
              </a:lnSpc>
              <a:spcBef>
                <a:spcPts val="1000"/>
              </a:spcBef>
              <a:spcAft>
                <a:spcPts val="0"/>
              </a:spcAft>
              <a:buClr>
                <a:srgbClr val="8AD0D6"/>
              </a:buClr>
              <a:buSzPts val="2240"/>
              <a:buFont typeface="Noto Sans Symbols"/>
              <a:buNone/>
            </a:pPr>
            <a:endParaRPr sz="2800" b="0" i="0" u="none">
              <a:solidFill>
                <a:schemeClr val="lt1"/>
              </a:solidFill>
              <a:latin typeface="Century Gothic"/>
              <a:ea typeface="Century Gothic"/>
              <a:cs typeface="Century Gothic"/>
              <a:sym typeface="Century Gothic"/>
            </a:endParaRPr>
          </a:p>
          <a:p>
            <a:pPr marL="342900" marR="0" lvl="0" indent="-342900" algn="just" rtl="0">
              <a:lnSpc>
                <a:spcPct val="80000"/>
              </a:lnSpc>
              <a:spcBef>
                <a:spcPts val="1000"/>
              </a:spcBef>
              <a:spcAft>
                <a:spcPts val="0"/>
              </a:spcAft>
              <a:buClr>
                <a:srgbClr val="8AD0D6"/>
              </a:buClr>
              <a:buSzPts val="2240"/>
              <a:buFont typeface="Noto Sans Symbols"/>
              <a:buChar char="►"/>
            </a:pPr>
            <a:r>
              <a:rPr lang="en-US" sz="2800" b="0" i="0" u="none">
                <a:solidFill>
                  <a:schemeClr val="lt1"/>
                </a:solidFill>
                <a:latin typeface="Century Gothic"/>
                <a:ea typeface="Century Gothic"/>
                <a:cs typeface="Century Gothic"/>
                <a:sym typeface="Century Gothic"/>
              </a:rPr>
              <a:t>The first, and most obvious, is </a:t>
            </a:r>
            <a:r>
              <a:rPr lang="en-US" sz="2800" b="0" i="0" u="sng">
                <a:solidFill>
                  <a:schemeClr val="lt1"/>
                </a:solidFill>
                <a:latin typeface="Century Gothic"/>
                <a:ea typeface="Century Gothic"/>
                <a:cs typeface="Century Gothic"/>
                <a:sym typeface="Century Gothic"/>
              </a:rPr>
              <a:t>to break an uncomfortable silence</a:t>
            </a:r>
            <a:r>
              <a:rPr lang="en-US" sz="2800" b="0" i="0" u="none">
                <a:solidFill>
                  <a:schemeClr val="lt1"/>
                </a:solidFill>
                <a:latin typeface="Century Gothic"/>
                <a:ea typeface="Century Gothic"/>
                <a:cs typeface="Century Gothic"/>
                <a:sym typeface="Century Gothic"/>
              </a:rPr>
              <a:t>. </a:t>
            </a:r>
            <a:endParaRPr/>
          </a:p>
          <a:p>
            <a:pPr marL="342900" marR="0" lvl="0" indent="-200660" algn="just" rtl="0">
              <a:lnSpc>
                <a:spcPct val="80000"/>
              </a:lnSpc>
              <a:spcBef>
                <a:spcPts val="1000"/>
              </a:spcBef>
              <a:spcAft>
                <a:spcPts val="0"/>
              </a:spcAft>
              <a:buClr>
                <a:srgbClr val="8AD0D6"/>
              </a:buClr>
              <a:buSzPts val="2240"/>
              <a:buFont typeface="Noto Sans Symbols"/>
              <a:buNone/>
            </a:pPr>
            <a:endParaRPr sz="2800" b="0" i="0" u="none">
              <a:solidFill>
                <a:schemeClr val="lt1"/>
              </a:solidFill>
              <a:latin typeface="Century Gothic"/>
              <a:ea typeface="Century Gothic"/>
              <a:cs typeface="Century Gothic"/>
              <a:sym typeface="Century Gothic"/>
            </a:endParaRPr>
          </a:p>
          <a:p>
            <a:pPr marL="342900" marR="0" lvl="0" indent="-342900" algn="just" rtl="0">
              <a:lnSpc>
                <a:spcPct val="80000"/>
              </a:lnSpc>
              <a:spcBef>
                <a:spcPts val="1000"/>
              </a:spcBef>
              <a:spcAft>
                <a:spcPts val="0"/>
              </a:spcAft>
              <a:buClr>
                <a:srgbClr val="8AD0D6"/>
              </a:buClr>
              <a:buSzPts val="2240"/>
              <a:buFont typeface="Noto Sans Symbols"/>
              <a:buChar char="►"/>
            </a:pPr>
            <a:r>
              <a:rPr lang="en-US" sz="2800" b="0" i="0" u="none">
                <a:solidFill>
                  <a:schemeClr val="lt1"/>
                </a:solidFill>
                <a:latin typeface="Century Gothic"/>
                <a:ea typeface="Century Gothic"/>
                <a:cs typeface="Century Gothic"/>
                <a:sym typeface="Century Gothic"/>
              </a:rPr>
              <a:t>Another reason, however, is simply </a:t>
            </a:r>
            <a:r>
              <a:rPr lang="en-US" sz="2800" b="0" i="0" u="sng">
                <a:solidFill>
                  <a:schemeClr val="lt1"/>
                </a:solidFill>
                <a:latin typeface="Century Gothic"/>
                <a:ea typeface="Century Gothic"/>
                <a:cs typeface="Century Gothic"/>
                <a:sym typeface="Century Gothic"/>
              </a:rPr>
              <a:t>to fill time</a:t>
            </a:r>
            <a:r>
              <a:rPr lang="en-US" sz="2800" b="0" i="0" u="none">
                <a:solidFill>
                  <a:schemeClr val="lt1"/>
                </a:solidFill>
                <a:latin typeface="Century Gothic"/>
                <a:ea typeface="Century Gothic"/>
                <a:cs typeface="Century Gothic"/>
                <a:sym typeface="Century Gothic"/>
              </a:rPr>
              <a:t>. That is why it is so common to make small talk when you are waiting for something. </a:t>
            </a:r>
            <a:endParaRPr/>
          </a:p>
          <a:p>
            <a:pPr marL="342900" marR="0" lvl="0" indent="-200660" algn="l" rtl="0">
              <a:spcBef>
                <a:spcPts val="1000"/>
              </a:spcBef>
              <a:spcAft>
                <a:spcPts val="0"/>
              </a:spcAft>
              <a:buClr>
                <a:srgbClr val="8AD0D6"/>
              </a:buClr>
              <a:buSzPts val="2240"/>
              <a:buFont typeface="Noto Sans Symbols"/>
              <a:buNone/>
            </a:pPr>
            <a:endParaRPr sz="2800" b="0" i="0" u="none">
              <a:solidFill>
                <a:schemeClr val="lt1"/>
              </a:solidFill>
              <a:latin typeface="Century Gothic"/>
              <a:ea typeface="Century Gothic"/>
              <a:cs typeface="Century Gothic"/>
              <a:sym typeface="Century Gothic"/>
            </a:endParaRPr>
          </a:p>
        </p:txBody>
      </p:sp>
      <p:pic>
        <p:nvPicPr>
          <p:cNvPr id="294" name="Google Shape;294;p16" descr="small-talk"/>
          <p:cNvPicPr preferRelativeResize="0"/>
          <p:nvPr/>
        </p:nvPicPr>
        <p:blipFill rotWithShape="1">
          <a:blip r:embed="rId3">
            <a:alphaModFix/>
          </a:blip>
          <a:srcRect/>
          <a:stretch/>
        </p:blipFill>
        <p:spPr>
          <a:xfrm>
            <a:off x="8616950" y="1152525"/>
            <a:ext cx="3816350" cy="57054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4"/>
                                        </p:tgtEl>
                                        <p:attrNameLst>
                                          <p:attrName>style.visibility</p:attrName>
                                        </p:attrNameLst>
                                      </p:cBhvr>
                                      <p:to>
                                        <p:strVal val="visible"/>
                                      </p:to>
                                    </p:set>
                                    <p:animEffect transition="in" filter="fade">
                                      <p:cBhvr>
                                        <p:cTn id="7" dur="2000"/>
                                        <p:tgtEl>
                                          <p:spTgt spid="2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294"/>
                                        </p:tgtEl>
                                      </p:cBhvr>
                                    </p:animEffect>
                                    <p:set>
                                      <p:cBhvr>
                                        <p:cTn id="12" dur="1" fill="hold">
                                          <p:stCondLst>
                                            <p:cond delay="2000"/>
                                          </p:stCondLst>
                                        </p:cTn>
                                        <p:tgtEl>
                                          <p:spTgt spid="2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7"/>
          <p:cNvSpPr txBox="1">
            <a:spLocks noGrp="1"/>
          </p:cNvSpPr>
          <p:nvPr>
            <p:ph type="title"/>
          </p:nvPr>
        </p:nvSpPr>
        <p:spPr>
          <a:xfrm>
            <a:off x="646112" y="452437"/>
            <a:ext cx="9385300" cy="1104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sz="4200" b="0" i="0" u="none">
                <a:solidFill>
                  <a:schemeClr val="lt2"/>
                </a:solidFill>
                <a:latin typeface="Century Gothic"/>
                <a:ea typeface="Century Gothic"/>
                <a:cs typeface="Century Gothic"/>
                <a:sym typeface="Century Gothic"/>
              </a:rPr>
              <a:t>Small Talk: Why?</a:t>
            </a:r>
            <a:endParaRPr/>
          </a:p>
        </p:txBody>
      </p:sp>
      <p:sp>
        <p:nvSpPr>
          <p:cNvPr id="300" name="Google Shape;300;p17"/>
          <p:cNvSpPr txBox="1"/>
          <p:nvPr/>
        </p:nvSpPr>
        <p:spPr>
          <a:xfrm>
            <a:off x="550862" y="2420937"/>
            <a:ext cx="10801350" cy="3367087"/>
          </a:xfrm>
          <a:prstGeom prst="rect">
            <a:avLst/>
          </a:prstGeom>
          <a:noFill/>
          <a:ln>
            <a:noFill/>
          </a:ln>
        </p:spPr>
        <p:txBody>
          <a:bodyPr spcFirstLastPara="1" wrap="square" lIns="91425" tIns="45700" rIns="91425" bIns="45700" anchor="t" anchorCtr="0">
            <a:spAutoFit/>
          </a:bodyPr>
          <a:lstStyle/>
          <a:p>
            <a:pPr marL="0" marR="0" lvl="0" indent="-177800" algn="just" rtl="0">
              <a:lnSpc>
                <a:spcPct val="80000"/>
              </a:lnSpc>
              <a:spcBef>
                <a:spcPts val="0"/>
              </a:spcBef>
              <a:spcAft>
                <a:spcPts val="0"/>
              </a:spcAft>
              <a:buClr>
                <a:srgbClr val="8AD0D6"/>
              </a:buClr>
              <a:buSzPts val="2800"/>
              <a:buFont typeface="Noto Sans Symbols"/>
              <a:buChar char="►"/>
            </a:pPr>
            <a:r>
              <a:rPr lang="en-US" sz="2800" b="0" i="0" u="none">
                <a:solidFill>
                  <a:schemeClr val="lt1"/>
                </a:solidFill>
                <a:latin typeface="Arial"/>
                <a:ea typeface="Arial"/>
                <a:cs typeface="Arial"/>
                <a:sym typeface="Arial"/>
              </a:rPr>
              <a:t>Some people make small talk in order </a:t>
            </a:r>
            <a:r>
              <a:rPr lang="en-US" sz="2800" b="0" i="0" u="sng">
                <a:solidFill>
                  <a:schemeClr val="lt1"/>
                </a:solidFill>
                <a:latin typeface="Arial"/>
                <a:ea typeface="Arial"/>
                <a:cs typeface="Arial"/>
                <a:sym typeface="Arial"/>
              </a:rPr>
              <a:t>to be polite</a:t>
            </a:r>
            <a:r>
              <a:rPr lang="en-US" sz="2800" b="0" i="0" u="none">
                <a:solidFill>
                  <a:schemeClr val="lt1"/>
                </a:solidFill>
                <a:latin typeface="Arial"/>
                <a:ea typeface="Arial"/>
                <a:cs typeface="Arial"/>
                <a:sym typeface="Arial"/>
              </a:rPr>
              <a:t>. You may not feel like chatting with anyone at a party, but it is rude to just sit in a corner by yourself. </a:t>
            </a:r>
            <a:endParaRPr/>
          </a:p>
          <a:p>
            <a:pPr marL="0" marR="0" lvl="0" indent="0" algn="just" rtl="0">
              <a:lnSpc>
                <a:spcPct val="80000"/>
              </a:lnSpc>
              <a:spcBef>
                <a:spcPts val="0"/>
              </a:spcBef>
              <a:spcAft>
                <a:spcPts val="0"/>
              </a:spcAft>
              <a:buClr>
                <a:srgbClr val="8AD0D6"/>
              </a:buClr>
              <a:buSzPts val="2800"/>
              <a:buFont typeface="Noto Sans Symbols"/>
              <a:buNone/>
            </a:pPr>
            <a:endParaRPr sz="2800" b="0" i="0" u="none">
              <a:solidFill>
                <a:schemeClr val="lt1"/>
              </a:solidFill>
              <a:latin typeface="Arial"/>
              <a:ea typeface="Arial"/>
              <a:cs typeface="Arial"/>
              <a:sym typeface="Arial"/>
            </a:endParaRPr>
          </a:p>
          <a:p>
            <a:pPr marL="0" marR="0" lvl="0" indent="-177800" algn="just" rtl="0">
              <a:lnSpc>
                <a:spcPct val="80000"/>
              </a:lnSpc>
              <a:spcBef>
                <a:spcPts val="0"/>
              </a:spcBef>
              <a:spcAft>
                <a:spcPts val="0"/>
              </a:spcAft>
              <a:buClr>
                <a:srgbClr val="8AD0D6"/>
              </a:buClr>
              <a:buSzPts val="2800"/>
              <a:buFont typeface="Noto Sans Symbols"/>
              <a:buChar char="►"/>
            </a:pPr>
            <a:r>
              <a:rPr lang="en-US" sz="2800" b="0" i="0" u="none">
                <a:solidFill>
                  <a:schemeClr val="lt1"/>
                </a:solidFill>
                <a:latin typeface="Arial"/>
                <a:ea typeface="Arial"/>
                <a:cs typeface="Arial"/>
                <a:sym typeface="Arial"/>
              </a:rPr>
              <a:t>After someone introduces you to another person, you do not know anything about them, so in order </a:t>
            </a:r>
            <a:r>
              <a:rPr lang="en-US" sz="2800" b="0" i="0" u="sng">
                <a:solidFill>
                  <a:schemeClr val="lt1"/>
                </a:solidFill>
                <a:latin typeface="Arial"/>
                <a:ea typeface="Arial"/>
                <a:cs typeface="Arial"/>
                <a:sym typeface="Arial"/>
              </a:rPr>
              <a:t>to show a polite interest in getting to know them better</a:t>
            </a:r>
            <a:r>
              <a:rPr lang="en-US" sz="2800" b="0" i="0" u="none">
                <a:solidFill>
                  <a:schemeClr val="lt1"/>
                </a:solidFill>
                <a:latin typeface="Arial"/>
                <a:ea typeface="Arial"/>
                <a:cs typeface="Arial"/>
                <a:sym typeface="Arial"/>
              </a:rPr>
              <a:t>, you have to start with some small talk.</a:t>
            </a:r>
            <a:endParaRPr/>
          </a:p>
          <a:p>
            <a:pPr marL="0" marR="0" lvl="0" indent="0" algn="l" rtl="0">
              <a:lnSpc>
                <a:spcPct val="100000"/>
              </a:lnSpc>
              <a:spcBef>
                <a:spcPts val="0"/>
              </a:spcBef>
              <a:spcAft>
                <a:spcPts val="0"/>
              </a:spcAft>
              <a:buClr>
                <a:schemeClr val="lt1"/>
              </a:buClr>
              <a:buSzPts val="2800"/>
              <a:buFont typeface="Arial Narrow"/>
              <a:buNone/>
            </a:pPr>
            <a:r>
              <a:rPr lang="en-US" sz="2800" b="0" i="0" u="none">
                <a:solidFill>
                  <a:schemeClr val="lt1"/>
                </a:solidFill>
                <a:latin typeface="Arial Narrow"/>
                <a:ea typeface="Arial Narrow"/>
                <a:cs typeface="Arial Narrow"/>
                <a:sym typeface="Arial Narrow"/>
              </a:rPr>
              <a:t>It is called "mingling" when people walk around in a social setting and talk to a variety of people.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8"/>
          <p:cNvSpPr txBox="1">
            <a:spLocks noGrp="1"/>
          </p:cNvSpPr>
          <p:nvPr>
            <p:ph type="title"/>
          </p:nvPr>
        </p:nvSpPr>
        <p:spPr>
          <a:xfrm>
            <a:off x="646112" y="452437"/>
            <a:ext cx="9404350" cy="14001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sz="4200" b="0" i="0" u="none">
                <a:solidFill>
                  <a:schemeClr val="lt2"/>
                </a:solidFill>
                <a:latin typeface="Century Gothic"/>
                <a:ea typeface="Century Gothic"/>
                <a:cs typeface="Century Gothic"/>
                <a:sym typeface="Century Gothic"/>
              </a:rPr>
              <a:t>Small Talk: Synonyms</a:t>
            </a:r>
            <a:endParaRPr/>
          </a:p>
        </p:txBody>
      </p:sp>
      <p:sp>
        <p:nvSpPr>
          <p:cNvPr id="306" name="Google Shape;306;p18"/>
          <p:cNvSpPr txBox="1">
            <a:spLocks noGrp="1"/>
          </p:cNvSpPr>
          <p:nvPr>
            <p:ph type="body" idx="1"/>
          </p:nvPr>
        </p:nvSpPr>
        <p:spPr>
          <a:xfrm>
            <a:off x="1103312" y="2052637"/>
            <a:ext cx="8947150" cy="4195762"/>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70000"/>
              </a:lnSpc>
              <a:spcBef>
                <a:spcPts val="0"/>
              </a:spcBef>
              <a:spcAft>
                <a:spcPts val="0"/>
              </a:spcAft>
              <a:buClr>
                <a:srgbClr val="8AD0D6"/>
              </a:buClr>
              <a:buSzPts val="1760"/>
              <a:buFont typeface="Noto Sans Symbols"/>
              <a:buChar char="►"/>
            </a:pPr>
            <a:r>
              <a:rPr lang="en-US" sz="2200" b="0" i="1" u="none">
                <a:solidFill>
                  <a:schemeClr val="hlink"/>
                </a:solidFill>
                <a:latin typeface="Century Gothic"/>
                <a:ea typeface="Century Gothic"/>
                <a:cs typeface="Century Gothic"/>
                <a:sym typeface="Century Gothic"/>
              </a:rPr>
              <a:t>chat</a:t>
            </a:r>
            <a:endParaRPr/>
          </a:p>
          <a:p>
            <a:pPr marL="342900" marR="0" lvl="0" indent="-342900" algn="l" rtl="0">
              <a:lnSpc>
                <a:spcPct val="70000"/>
              </a:lnSpc>
              <a:spcBef>
                <a:spcPts val="1000"/>
              </a:spcBef>
              <a:spcAft>
                <a:spcPts val="0"/>
              </a:spcAft>
              <a:buClr>
                <a:srgbClr val="8AD0D6"/>
              </a:buClr>
              <a:buSzPts val="1760"/>
              <a:buFont typeface="Noto Sans Symbols"/>
              <a:buNone/>
            </a:pPr>
            <a:r>
              <a:rPr lang="en-US" sz="2200" b="0" i="0" u="none">
                <a:solidFill>
                  <a:schemeClr val="lt1"/>
                </a:solidFill>
                <a:latin typeface="Century Gothic"/>
                <a:ea typeface="Century Gothic"/>
                <a:cs typeface="Century Gothic"/>
                <a:sym typeface="Century Gothic"/>
              </a:rPr>
              <a:t>	a friendly conversation</a:t>
            </a:r>
            <a:endParaRPr/>
          </a:p>
          <a:p>
            <a:pPr marL="342900" marR="0" lvl="0" indent="-231140" algn="l" rtl="0">
              <a:lnSpc>
                <a:spcPct val="70000"/>
              </a:lnSpc>
              <a:spcBef>
                <a:spcPts val="1000"/>
              </a:spcBef>
              <a:spcAft>
                <a:spcPts val="0"/>
              </a:spcAft>
              <a:buClr>
                <a:srgbClr val="8AD0D6"/>
              </a:buClr>
              <a:buSzPts val="1760"/>
              <a:buFont typeface="Noto Sans Symbols"/>
              <a:buNone/>
            </a:pPr>
            <a:endParaRPr sz="2200" b="0" i="0" u="none">
              <a:solidFill>
                <a:schemeClr val="lt1"/>
              </a:solidFill>
              <a:latin typeface="Century Gothic"/>
              <a:ea typeface="Century Gothic"/>
              <a:cs typeface="Century Gothic"/>
              <a:sym typeface="Century Gothic"/>
            </a:endParaRPr>
          </a:p>
          <a:p>
            <a:pPr marL="342900" marR="0" lvl="0" indent="-342900" algn="l" rtl="0">
              <a:lnSpc>
                <a:spcPct val="70000"/>
              </a:lnSpc>
              <a:spcBef>
                <a:spcPts val="1000"/>
              </a:spcBef>
              <a:spcAft>
                <a:spcPts val="0"/>
              </a:spcAft>
              <a:buClr>
                <a:srgbClr val="8AD0D6"/>
              </a:buClr>
              <a:buSzPts val="1760"/>
              <a:buFont typeface="Noto Sans Symbols"/>
              <a:buChar char="►"/>
            </a:pPr>
            <a:r>
              <a:rPr lang="en-US" sz="2200" b="0" i="1" u="none">
                <a:solidFill>
                  <a:schemeClr val="hlink"/>
                </a:solidFill>
                <a:latin typeface="Century Gothic"/>
                <a:ea typeface="Century Gothic"/>
                <a:cs typeface="Century Gothic"/>
                <a:sym typeface="Century Gothic"/>
              </a:rPr>
              <a:t>chatter</a:t>
            </a:r>
            <a:endParaRPr/>
          </a:p>
          <a:p>
            <a:pPr marL="342900" marR="0" lvl="0" indent="-342900" algn="l" rtl="0">
              <a:lnSpc>
                <a:spcPct val="70000"/>
              </a:lnSpc>
              <a:spcBef>
                <a:spcPts val="1000"/>
              </a:spcBef>
              <a:spcAft>
                <a:spcPts val="0"/>
              </a:spcAft>
              <a:buClr>
                <a:srgbClr val="8AD0D6"/>
              </a:buClr>
              <a:buSzPts val="1760"/>
              <a:buFont typeface="Noto Sans Symbols"/>
              <a:buNone/>
            </a:pPr>
            <a:r>
              <a:rPr lang="en-US" sz="2200" b="0" i="0" u="none">
                <a:solidFill>
                  <a:schemeClr val="lt1"/>
                </a:solidFill>
                <a:latin typeface="Century Gothic"/>
                <a:ea typeface="Century Gothic"/>
                <a:cs typeface="Century Gothic"/>
                <a:sym typeface="Century Gothic"/>
              </a:rPr>
              <a:t>	continuous fast informal talk, usually about unimportant subjects</a:t>
            </a:r>
            <a:endParaRPr/>
          </a:p>
          <a:p>
            <a:pPr marL="342900" marR="0" lvl="0" indent="-231140" algn="l" rtl="0">
              <a:lnSpc>
                <a:spcPct val="70000"/>
              </a:lnSpc>
              <a:spcBef>
                <a:spcPts val="1000"/>
              </a:spcBef>
              <a:spcAft>
                <a:spcPts val="0"/>
              </a:spcAft>
              <a:buClr>
                <a:srgbClr val="8AD0D6"/>
              </a:buClr>
              <a:buSzPts val="1760"/>
              <a:buFont typeface="Noto Sans Symbols"/>
              <a:buNone/>
            </a:pPr>
            <a:endParaRPr sz="2200" b="0" i="0" u="none">
              <a:solidFill>
                <a:schemeClr val="lt1"/>
              </a:solidFill>
              <a:latin typeface="Century Gothic"/>
              <a:ea typeface="Century Gothic"/>
              <a:cs typeface="Century Gothic"/>
              <a:sym typeface="Century Gothic"/>
            </a:endParaRPr>
          </a:p>
          <a:p>
            <a:pPr marL="342900" marR="0" lvl="0" indent="-342900" algn="l" rtl="0">
              <a:lnSpc>
                <a:spcPct val="70000"/>
              </a:lnSpc>
              <a:spcBef>
                <a:spcPts val="1000"/>
              </a:spcBef>
              <a:spcAft>
                <a:spcPts val="0"/>
              </a:spcAft>
              <a:buClr>
                <a:srgbClr val="8AD0D6"/>
              </a:buClr>
              <a:buSzPts val="1760"/>
              <a:buFont typeface="Noto Sans Symbols"/>
              <a:buChar char="►"/>
            </a:pPr>
            <a:r>
              <a:rPr lang="en-US" sz="2200" b="0" i="1" u="none">
                <a:solidFill>
                  <a:schemeClr val="hlink"/>
                </a:solidFill>
                <a:latin typeface="Century Gothic"/>
                <a:ea typeface="Century Gothic"/>
                <a:cs typeface="Century Gothic"/>
                <a:sym typeface="Century Gothic"/>
              </a:rPr>
              <a:t>small talk</a:t>
            </a:r>
            <a:endParaRPr/>
          </a:p>
          <a:p>
            <a:pPr marL="342900" marR="0" lvl="0" indent="-342900" algn="l" rtl="0">
              <a:lnSpc>
                <a:spcPct val="70000"/>
              </a:lnSpc>
              <a:spcBef>
                <a:spcPts val="1000"/>
              </a:spcBef>
              <a:spcAft>
                <a:spcPts val="0"/>
              </a:spcAft>
              <a:buClr>
                <a:srgbClr val="8AD0D6"/>
              </a:buClr>
              <a:buSzPts val="1760"/>
              <a:buFont typeface="Noto Sans Symbols"/>
              <a:buNone/>
            </a:pPr>
            <a:r>
              <a:rPr lang="en-US" sz="2200" b="0" i="0" u="none">
                <a:solidFill>
                  <a:schemeClr val="lt1"/>
                </a:solidFill>
                <a:latin typeface="Century Gothic"/>
                <a:ea typeface="Century Gothic"/>
                <a:cs typeface="Century Gothic"/>
                <a:sym typeface="Century Gothic"/>
              </a:rPr>
              <a:t>	informal conversation about things that are not important</a:t>
            </a:r>
            <a:endParaRPr/>
          </a:p>
          <a:p>
            <a:pPr marL="342900" marR="0" lvl="0" indent="-231140" algn="l" rtl="0">
              <a:lnSpc>
                <a:spcPct val="70000"/>
              </a:lnSpc>
              <a:spcBef>
                <a:spcPts val="1000"/>
              </a:spcBef>
              <a:spcAft>
                <a:spcPts val="0"/>
              </a:spcAft>
              <a:buClr>
                <a:srgbClr val="8AD0D6"/>
              </a:buClr>
              <a:buSzPts val="1760"/>
              <a:buFont typeface="Noto Sans Symbols"/>
              <a:buNone/>
            </a:pPr>
            <a:endParaRPr sz="2200" b="0" i="0" u="none">
              <a:solidFill>
                <a:schemeClr val="lt1"/>
              </a:solidFill>
              <a:latin typeface="Century Gothic"/>
              <a:ea typeface="Century Gothic"/>
              <a:cs typeface="Century Gothic"/>
              <a:sym typeface="Century Gothic"/>
            </a:endParaRPr>
          </a:p>
          <a:p>
            <a:pPr marL="342900" marR="0" lvl="0" indent="-342900" algn="l" rtl="0">
              <a:lnSpc>
                <a:spcPct val="70000"/>
              </a:lnSpc>
              <a:spcBef>
                <a:spcPts val="1000"/>
              </a:spcBef>
              <a:spcAft>
                <a:spcPts val="0"/>
              </a:spcAft>
              <a:buClr>
                <a:srgbClr val="8AD0D6"/>
              </a:buClr>
              <a:buSzPts val="1760"/>
              <a:buFont typeface="Noto Sans Symbols"/>
              <a:buChar char="►"/>
            </a:pPr>
            <a:r>
              <a:rPr lang="en-US" sz="2200" b="0" i="1" u="none">
                <a:solidFill>
                  <a:schemeClr val="hlink"/>
                </a:solidFill>
                <a:latin typeface="Century Gothic"/>
                <a:ea typeface="Century Gothic"/>
                <a:cs typeface="Century Gothic"/>
                <a:sym typeface="Century Gothic"/>
              </a:rPr>
              <a:t>chit-chat</a:t>
            </a:r>
            <a:endParaRPr/>
          </a:p>
          <a:p>
            <a:pPr marL="342900" marR="0" lvl="0" indent="-342900" algn="l" rtl="0">
              <a:lnSpc>
                <a:spcPct val="70000"/>
              </a:lnSpc>
              <a:spcBef>
                <a:spcPts val="1000"/>
              </a:spcBef>
              <a:spcAft>
                <a:spcPts val="0"/>
              </a:spcAft>
              <a:buClr>
                <a:srgbClr val="8AD0D6"/>
              </a:buClr>
              <a:buSzPts val="1760"/>
              <a:buFont typeface="Noto Sans Symbols"/>
              <a:buNone/>
            </a:pPr>
            <a:r>
              <a:rPr lang="en-US" sz="2200" b="0" i="0" u="none">
                <a:solidFill>
                  <a:schemeClr val="lt1"/>
                </a:solidFill>
                <a:latin typeface="Century Gothic"/>
                <a:ea typeface="Century Gothic"/>
                <a:cs typeface="Century Gothic"/>
                <a:sym typeface="Century Gothic"/>
              </a:rPr>
              <a:t>	friendly conversation about things that are not very important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9"/>
          <p:cNvSpPr txBox="1">
            <a:spLocks noGrp="1"/>
          </p:cNvSpPr>
          <p:nvPr>
            <p:ph type="title"/>
          </p:nvPr>
        </p:nvSpPr>
        <p:spPr>
          <a:xfrm>
            <a:off x="646112" y="452437"/>
            <a:ext cx="9404350" cy="1400175"/>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lt2"/>
              </a:buClr>
              <a:buSzPts val="4400"/>
              <a:buFont typeface="Century Gothic"/>
              <a:buNone/>
            </a:pPr>
            <a:r>
              <a:rPr lang="en-US" sz="4400" b="1" i="0" u="none">
                <a:solidFill>
                  <a:schemeClr val="lt2"/>
                </a:solidFill>
                <a:latin typeface="Century Gothic"/>
                <a:ea typeface="Century Gothic"/>
                <a:cs typeface="Century Gothic"/>
                <a:sym typeface="Century Gothic"/>
              </a:rPr>
              <a:t>Small Talk and Professional Communication</a:t>
            </a:r>
            <a:endParaRPr/>
          </a:p>
        </p:txBody>
      </p:sp>
      <p:sp>
        <p:nvSpPr>
          <p:cNvPr id="312" name="Google Shape;312;p19"/>
          <p:cNvSpPr txBox="1"/>
          <p:nvPr/>
        </p:nvSpPr>
        <p:spPr>
          <a:xfrm>
            <a:off x="3538537" y="3244850"/>
            <a:ext cx="5114925"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Arial"/>
              <a:buNone/>
            </a:pPr>
            <a:r>
              <a:rPr lang="en-US" sz="1800" b="0" i="0" u="none" dirty="0">
                <a:solidFill>
                  <a:schemeClr val="lt1"/>
                </a:solidFill>
                <a:latin typeface="Arial"/>
                <a:ea typeface="Arial"/>
                <a:cs typeface="Arial"/>
                <a:sym typeface="Arial"/>
              </a:rPr>
              <a:t>https://www.youtube.com/watch?v=FhVjitk0oOQ</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
          <p:cNvSpPr txBox="1">
            <a:spLocks noGrp="1"/>
          </p:cNvSpPr>
          <p:nvPr>
            <p:ph type="title"/>
          </p:nvPr>
        </p:nvSpPr>
        <p:spPr>
          <a:xfrm>
            <a:off x="646112" y="452437"/>
            <a:ext cx="9404350" cy="14001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sz="4200" b="0" i="0" u="none">
                <a:solidFill>
                  <a:schemeClr val="lt2"/>
                </a:solidFill>
                <a:latin typeface="Century Gothic"/>
                <a:ea typeface="Century Gothic"/>
                <a:cs typeface="Century Gothic"/>
                <a:sym typeface="Century Gothic"/>
              </a:rPr>
              <a:t>Conversation skills can be divided into the following:</a:t>
            </a:r>
            <a:endParaRPr/>
          </a:p>
        </p:txBody>
      </p:sp>
      <p:sp>
        <p:nvSpPr>
          <p:cNvPr id="209" name="Google Shape;209;p2"/>
          <p:cNvSpPr txBox="1"/>
          <p:nvPr/>
        </p:nvSpPr>
        <p:spPr>
          <a:xfrm>
            <a:off x="646112" y="2205037"/>
            <a:ext cx="8497887" cy="398462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7000"/>
              </a:lnSpc>
              <a:spcBef>
                <a:spcPts val="0"/>
              </a:spcBef>
              <a:spcAft>
                <a:spcPts val="0"/>
              </a:spcAft>
              <a:buClr>
                <a:schemeClr val="lt1"/>
              </a:buClr>
              <a:buSzPts val="4400"/>
              <a:buFont typeface="Noto Sans Symbols"/>
              <a:buChar char="∙"/>
            </a:pPr>
            <a:r>
              <a:rPr lang="en-US" sz="4400" b="0" i="0" u="none">
                <a:solidFill>
                  <a:schemeClr val="lt1"/>
                </a:solidFill>
                <a:latin typeface="Arial Narrow"/>
                <a:ea typeface="Arial Narrow"/>
                <a:cs typeface="Arial Narrow"/>
                <a:sym typeface="Arial Narrow"/>
              </a:rPr>
              <a:t>Greetings</a:t>
            </a:r>
            <a:endParaRPr sz="4400" b="0" i="0" u="none">
              <a:solidFill>
                <a:schemeClr val="lt1"/>
              </a:solidFill>
              <a:latin typeface="Calibri"/>
              <a:ea typeface="Calibri"/>
              <a:cs typeface="Calibri"/>
              <a:sym typeface="Calibri"/>
            </a:endParaRPr>
          </a:p>
          <a:p>
            <a:pPr marL="342900" marR="0" lvl="0" indent="-342900" algn="l" rtl="0">
              <a:lnSpc>
                <a:spcPct val="107000"/>
              </a:lnSpc>
              <a:spcBef>
                <a:spcPts val="800"/>
              </a:spcBef>
              <a:spcAft>
                <a:spcPts val="0"/>
              </a:spcAft>
              <a:buClr>
                <a:schemeClr val="lt1"/>
              </a:buClr>
              <a:buSzPts val="4400"/>
              <a:buFont typeface="Noto Sans Symbols"/>
              <a:buChar char="∙"/>
            </a:pPr>
            <a:r>
              <a:rPr lang="en-US" sz="4400" b="0" i="0" u="none">
                <a:solidFill>
                  <a:schemeClr val="lt1"/>
                </a:solidFill>
                <a:latin typeface="Arial Narrow"/>
                <a:ea typeface="Arial Narrow"/>
                <a:cs typeface="Arial Narrow"/>
                <a:sym typeface="Arial Narrow"/>
              </a:rPr>
              <a:t>Small talk</a:t>
            </a:r>
            <a:endParaRPr sz="4400" b="0" i="0" u="none">
              <a:solidFill>
                <a:schemeClr val="lt1"/>
              </a:solidFill>
              <a:latin typeface="Calibri"/>
              <a:ea typeface="Calibri"/>
              <a:cs typeface="Calibri"/>
              <a:sym typeface="Calibri"/>
            </a:endParaRPr>
          </a:p>
          <a:p>
            <a:pPr marL="342900" marR="0" lvl="0" indent="-342900" algn="l" rtl="0">
              <a:lnSpc>
                <a:spcPct val="107000"/>
              </a:lnSpc>
              <a:spcBef>
                <a:spcPts val="800"/>
              </a:spcBef>
              <a:spcAft>
                <a:spcPts val="0"/>
              </a:spcAft>
              <a:buClr>
                <a:schemeClr val="lt1"/>
              </a:buClr>
              <a:buSzPts val="4400"/>
              <a:buFont typeface="Noto Sans Symbols"/>
              <a:buChar char="∙"/>
            </a:pPr>
            <a:r>
              <a:rPr lang="en-US" sz="4400" b="0" i="0" u="none">
                <a:solidFill>
                  <a:schemeClr val="lt1"/>
                </a:solidFill>
                <a:latin typeface="Arial Narrow"/>
                <a:ea typeface="Arial Narrow"/>
                <a:cs typeface="Arial Narrow"/>
                <a:sym typeface="Arial Narrow"/>
              </a:rPr>
              <a:t>Expanding and maintaining your conversation</a:t>
            </a:r>
            <a:endParaRPr sz="4400" b="0" i="0" u="none">
              <a:solidFill>
                <a:schemeClr val="lt1"/>
              </a:solidFill>
              <a:latin typeface="Calibri"/>
              <a:ea typeface="Calibri"/>
              <a:cs typeface="Calibri"/>
              <a:sym typeface="Calibri"/>
            </a:endParaRPr>
          </a:p>
          <a:p>
            <a:pPr marL="342900" marR="0" lvl="0" indent="-342900" algn="l" rtl="0">
              <a:lnSpc>
                <a:spcPct val="107000"/>
              </a:lnSpc>
              <a:spcBef>
                <a:spcPts val="800"/>
              </a:spcBef>
              <a:spcAft>
                <a:spcPts val="0"/>
              </a:spcAft>
              <a:buClr>
                <a:schemeClr val="lt1"/>
              </a:buClr>
              <a:buSzPts val="4400"/>
              <a:buFont typeface="Noto Sans Symbols"/>
              <a:buChar char="∙"/>
            </a:pPr>
            <a:r>
              <a:rPr lang="en-US" sz="4400" b="0" i="0" u="none">
                <a:solidFill>
                  <a:schemeClr val="lt1"/>
                </a:solidFill>
                <a:latin typeface="Arial Narrow"/>
                <a:ea typeface="Arial Narrow"/>
                <a:cs typeface="Arial Narrow"/>
                <a:sym typeface="Arial Narrow"/>
              </a:rPr>
              <a:t>Seeing off</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0"/>
          <p:cNvSpPr txBox="1">
            <a:spLocks noGrp="1"/>
          </p:cNvSpPr>
          <p:nvPr>
            <p:ph type="title"/>
          </p:nvPr>
        </p:nvSpPr>
        <p:spPr>
          <a:xfrm>
            <a:off x="407987" y="404812"/>
            <a:ext cx="9913937" cy="1176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3600"/>
              <a:buFont typeface="Century Gothic"/>
              <a:buNone/>
            </a:pPr>
            <a:r>
              <a:rPr lang="en-US" sz="3600" b="1" i="0" u="none">
                <a:solidFill>
                  <a:schemeClr val="lt2"/>
                </a:solidFill>
                <a:latin typeface="Century Gothic"/>
                <a:ea typeface="Century Gothic"/>
                <a:cs typeface="Century Gothic"/>
                <a:sym typeface="Century Gothic"/>
              </a:rPr>
              <a:t>Small Talk and Professional Communication</a:t>
            </a:r>
            <a:endParaRPr/>
          </a:p>
        </p:txBody>
      </p:sp>
      <p:sp>
        <p:nvSpPr>
          <p:cNvPr id="318" name="Google Shape;318;p20"/>
          <p:cNvSpPr txBox="1"/>
          <p:nvPr/>
        </p:nvSpPr>
        <p:spPr>
          <a:xfrm>
            <a:off x="623887" y="1341437"/>
            <a:ext cx="11160125" cy="5218112"/>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Clr>
                <a:schemeClr val="lt1"/>
              </a:buClr>
              <a:buSzPts val="3200"/>
              <a:buFont typeface="Arial Narrow"/>
              <a:buNone/>
            </a:pPr>
            <a:r>
              <a:rPr lang="en-US" sz="3200" b="0" i="0" u="none">
                <a:solidFill>
                  <a:schemeClr val="lt1"/>
                </a:solidFill>
                <a:latin typeface="Arial Narrow"/>
                <a:ea typeface="Arial Narrow"/>
                <a:cs typeface="Arial Narrow"/>
                <a:sym typeface="Arial Narrow"/>
              </a:rPr>
              <a:t>The ability to make small talk is a vital skill for business people.</a:t>
            </a:r>
            <a:endParaRPr/>
          </a:p>
          <a:p>
            <a:pPr marL="0" marR="0" lvl="0" indent="0" algn="just" rtl="0">
              <a:lnSpc>
                <a:spcPct val="107000"/>
              </a:lnSpc>
              <a:spcBef>
                <a:spcPts val="700"/>
              </a:spcBef>
              <a:spcAft>
                <a:spcPts val="0"/>
              </a:spcAft>
              <a:buClr>
                <a:schemeClr val="lt1"/>
              </a:buClr>
              <a:buSzPts val="3200"/>
              <a:buFont typeface="Arial"/>
              <a:buNone/>
            </a:pPr>
            <a:endParaRPr sz="3200" b="0" i="0" u="none">
              <a:solidFill>
                <a:schemeClr val="lt1"/>
              </a:solidFill>
              <a:latin typeface="Arial Narrow"/>
              <a:ea typeface="Arial Narrow"/>
              <a:cs typeface="Arial Narrow"/>
              <a:sym typeface="Arial Narrow"/>
            </a:endParaRPr>
          </a:p>
          <a:p>
            <a:pPr marL="0" marR="0" lvl="0" indent="0" algn="just" rtl="0">
              <a:lnSpc>
                <a:spcPct val="107000"/>
              </a:lnSpc>
              <a:spcBef>
                <a:spcPts val="700"/>
              </a:spcBef>
              <a:spcAft>
                <a:spcPts val="0"/>
              </a:spcAft>
              <a:buClr>
                <a:schemeClr val="lt1"/>
              </a:buClr>
              <a:buSzPts val="3200"/>
              <a:buFont typeface="Arial Narrow"/>
              <a:buNone/>
            </a:pPr>
            <a:r>
              <a:rPr lang="en-US" sz="3200" b="0" i="0" u="none">
                <a:solidFill>
                  <a:schemeClr val="lt1"/>
                </a:solidFill>
                <a:latin typeface="Arial Narrow"/>
                <a:ea typeface="Arial Narrow"/>
                <a:cs typeface="Arial Narrow"/>
                <a:sym typeface="Arial Narrow"/>
              </a:rPr>
              <a:t> In many cultures — for example, China — people put great emphasis on getting to know their business partners, and feeling comfortable with them, before making deals with them. </a:t>
            </a:r>
            <a:endParaRPr/>
          </a:p>
          <a:p>
            <a:pPr marL="0" marR="0" lvl="0" indent="0" algn="just" rtl="0">
              <a:lnSpc>
                <a:spcPct val="107000"/>
              </a:lnSpc>
              <a:spcBef>
                <a:spcPts val="700"/>
              </a:spcBef>
              <a:spcAft>
                <a:spcPts val="0"/>
              </a:spcAft>
              <a:buClr>
                <a:schemeClr val="lt1"/>
              </a:buClr>
              <a:buSzPts val="3200"/>
              <a:buFont typeface="Arial"/>
              <a:buNone/>
            </a:pPr>
            <a:endParaRPr sz="3200" b="0" i="0" u="none">
              <a:solidFill>
                <a:schemeClr val="lt1"/>
              </a:solidFill>
              <a:latin typeface="Arial Narrow"/>
              <a:ea typeface="Arial Narrow"/>
              <a:cs typeface="Arial Narrow"/>
              <a:sym typeface="Arial Narrow"/>
            </a:endParaRPr>
          </a:p>
          <a:p>
            <a:pPr marL="0" marR="0" lvl="0" indent="0" algn="just" rtl="0">
              <a:lnSpc>
                <a:spcPct val="107000"/>
              </a:lnSpc>
              <a:spcBef>
                <a:spcPts val="700"/>
              </a:spcBef>
              <a:spcAft>
                <a:spcPts val="0"/>
              </a:spcAft>
              <a:buClr>
                <a:schemeClr val="lt1"/>
              </a:buClr>
              <a:buSzPts val="3200"/>
              <a:buFont typeface="Arial Narrow"/>
              <a:buNone/>
            </a:pPr>
            <a:r>
              <a:rPr lang="en-US" sz="3200" b="0" i="0" u="none">
                <a:solidFill>
                  <a:schemeClr val="lt1"/>
                </a:solidFill>
                <a:latin typeface="Arial Narrow"/>
                <a:ea typeface="Arial Narrow"/>
                <a:cs typeface="Arial Narrow"/>
                <a:sym typeface="Arial Narrow"/>
              </a:rPr>
              <a:t>In English-speaking countries, such as Britain and America, it is also common to “oil the wheels” of business with small talk. Following are some tips on making small talk.</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1"/>
          <p:cNvSpPr txBox="1">
            <a:spLocks noGrp="1"/>
          </p:cNvSpPr>
          <p:nvPr>
            <p:ph type="title"/>
          </p:nvPr>
        </p:nvSpPr>
        <p:spPr>
          <a:xfrm>
            <a:off x="407987" y="404812"/>
            <a:ext cx="9913937" cy="1176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3600"/>
              <a:buFont typeface="Century Gothic"/>
              <a:buNone/>
            </a:pPr>
            <a:r>
              <a:rPr lang="en-US" sz="3600" b="1" i="0" u="none">
                <a:solidFill>
                  <a:schemeClr val="lt2"/>
                </a:solidFill>
                <a:latin typeface="Century Gothic"/>
                <a:ea typeface="Century Gothic"/>
                <a:cs typeface="Century Gothic"/>
                <a:sym typeface="Century Gothic"/>
              </a:rPr>
              <a:t>Small Talk and Professional Communication</a:t>
            </a:r>
            <a:endParaRPr/>
          </a:p>
        </p:txBody>
      </p:sp>
      <p:sp>
        <p:nvSpPr>
          <p:cNvPr id="324" name="Google Shape;324;p21"/>
          <p:cNvSpPr txBox="1"/>
          <p:nvPr/>
        </p:nvSpPr>
        <p:spPr>
          <a:xfrm>
            <a:off x="436562" y="1268412"/>
            <a:ext cx="11276012" cy="5222875"/>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7000"/>
              </a:lnSpc>
              <a:spcBef>
                <a:spcPts val="0"/>
              </a:spcBef>
              <a:spcAft>
                <a:spcPts val="0"/>
              </a:spcAft>
              <a:buClr>
                <a:schemeClr val="lt1"/>
              </a:buClr>
              <a:buSzPts val="2200"/>
              <a:buFont typeface="Century Gothic"/>
              <a:buAutoNum type="arabicPeriod"/>
            </a:pPr>
            <a:r>
              <a:rPr lang="en-US" sz="2200" b="1" i="0" u="none">
                <a:solidFill>
                  <a:schemeClr val="lt1"/>
                </a:solidFill>
                <a:latin typeface="Arial Narrow"/>
                <a:ea typeface="Arial Narrow"/>
                <a:cs typeface="Arial Narrow"/>
                <a:sym typeface="Arial Narrow"/>
              </a:rPr>
              <a:t>Be open:</a:t>
            </a:r>
            <a:endParaRPr sz="2200" b="0" i="0" u="none">
              <a:solidFill>
                <a:schemeClr val="lt1"/>
              </a:solidFill>
              <a:latin typeface="Calibri"/>
              <a:ea typeface="Calibri"/>
              <a:cs typeface="Calibri"/>
              <a:sym typeface="Calibri"/>
            </a:endParaRPr>
          </a:p>
          <a:p>
            <a:pPr marL="342900" marR="0" lvl="0" indent="-342900" algn="just" rtl="0">
              <a:lnSpc>
                <a:spcPct val="107000"/>
              </a:lnSpc>
              <a:spcBef>
                <a:spcPts val="2200"/>
              </a:spcBef>
              <a:spcAft>
                <a:spcPts val="0"/>
              </a:spcAft>
              <a:buClr>
                <a:schemeClr val="lt1"/>
              </a:buClr>
              <a:buSzPts val="2200"/>
              <a:buFont typeface="Arial"/>
              <a:buNone/>
            </a:pPr>
            <a:r>
              <a:rPr lang="en-US" sz="2200" b="0" i="0" u="none">
                <a:solidFill>
                  <a:schemeClr val="lt1"/>
                </a:solidFill>
                <a:latin typeface="Arial"/>
                <a:ea typeface="Arial"/>
                <a:cs typeface="Arial"/>
                <a:sym typeface="Arial"/>
              </a:rPr>
              <a:t>Use open questions starting with “when”, “where”, “how”, “how long” etc. For example: “When did you arrive in Pakistan?” or “What do you think of Hunza so far?” </a:t>
            </a:r>
            <a:endParaRPr/>
          </a:p>
          <a:p>
            <a:pPr marL="342900" marR="0" lvl="0" indent="-342900" algn="just" rtl="0">
              <a:lnSpc>
                <a:spcPct val="107000"/>
              </a:lnSpc>
              <a:spcBef>
                <a:spcPts val="2200"/>
              </a:spcBef>
              <a:spcAft>
                <a:spcPts val="0"/>
              </a:spcAft>
              <a:buClr>
                <a:schemeClr val="lt1"/>
              </a:buClr>
              <a:buSzPts val="2200"/>
              <a:buFont typeface="Arial"/>
              <a:buNone/>
            </a:pPr>
            <a:r>
              <a:rPr lang="en-US" sz="2200" b="0" i="0" u="none">
                <a:solidFill>
                  <a:schemeClr val="lt1"/>
                </a:solidFill>
                <a:latin typeface="Arial"/>
                <a:ea typeface="Arial"/>
                <a:cs typeface="Arial"/>
                <a:sym typeface="Arial"/>
              </a:rPr>
              <a:t>2. </a:t>
            </a:r>
            <a:r>
              <a:rPr lang="en-US" sz="2200" b="1" i="0" u="none">
                <a:solidFill>
                  <a:schemeClr val="lt1"/>
                </a:solidFill>
                <a:latin typeface="Arial"/>
                <a:ea typeface="Arial"/>
                <a:cs typeface="Arial"/>
                <a:sym typeface="Arial"/>
              </a:rPr>
              <a:t>Give feedback, add information:</a:t>
            </a:r>
            <a:endParaRPr/>
          </a:p>
          <a:p>
            <a:pPr marL="342900" marR="0" lvl="0" indent="-342900" algn="just" rtl="0">
              <a:lnSpc>
                <a:spcPct val="107000"/>
              </a:lnSpc>
              <a:spcBef>
                <a:spcPts val="2200"/>
              </a:spcBef>
              <a:spcAft>
                <a:spcPts val="0"/>
              </a:spcAft>
              <a:buClr>
                <a:schemeClr val="lt1"/>
              </a:buClr>
              <a:buSzPts val="2200"/>
              <a:buFont typeface="Arial"/>
              <a:buNone/>
            </a:pPr>
            <a:r>
              <a:rPr lang="en-US" sz="2200" b="0" i="0" u="none">
                <a:solidFill>
                  <a:schemeClr val="lt1"/>
                </a:solidFill>
                <a:latin typeface="Arial"/>
                <a:ea typeface="Arial"/>
                <a:cs typeface="Arial"/>
                <a:sym typeface="Arial"/>
              </a:rPr>
              <a:t>As the listener in a conversation, you can encourage the speaker by giving verbal and non-verbal feedback and adding extra information to keep the conversation going. </a:t>
            </a:r>
            <a:endParaRPr/>
          </a:p>
          <a:p>
            <a:pPr marL="342900" marR="0" lvl="0" indent="-342900" algn="just" rtl="0">
              <a:lnSpc>
                <a:spcPct val="107000"/>
              </a:lnSpc>
              <a:spcBef>
                <a:spcPts val="2200"/>
              </a:spcBef>
              <a:spcAft>
                <a:spcPts val="0"/>
              </a:spcAft>
              <a:buClr>
                <a:schemeClr val="lt1"/>
              </a:buClr>
              <a:buSzPts val="2200"/>
              <a:buFont typeface="Arial"/>
              <a:buNone/>
            </a:pPr>
            <a:r>
              <a:rPr lang="en-US" sz="2200" b="0" i="0" u="none">
                <a:solidFill>
                  <a:schemeClr val="lt1"/>
                </a:solidFill>
                <a:latin typeface="Arial"/>
                <a:ea typeface="Arial"/>
                <a:cs typeface="Arial"/>
                <a:sym typeface="Arial"/>
              </a:rPr>
              <a:t>3. </a:t>
            </a:r>
            <a:r>
              <a:rPr lang="en-US" sz="2400" b="1" i="0" u="none">
                <a:solidFill>
                  <a:schemeClr val="lt1"/>
                </a:solidFill>
                <a:latin typeface="Arial"/>
                <a:ea typeface="Arial"/>
                <a:cs typeface="Arial"/>
                <a:sym typeface="Arial"/>
              </a:rPr>
              <a:t>Keep small talk small:</a:t>
            </a:r>
            <a:endParaRPr/>
          </a:p>
          <a:p>
            <a:pPr marL="342900" marR="0" lvl="0" indent="-342900" algn="just" rtl="0">
              <a:lnSpc>
                <a:spcPct val="107000"/>
              </a:lnSpc>
              <a:spcBef>
                <a:spcPts val="2200"/>
              </a:spcBef>
              <a:spcAft>
                <a:spcPts val="0"/>
              </a:spcAft>
              <a:buClr>
                <a:schemeClr val="lt1"/>
              </a:buClr>
              <a:buSzPts val="2200"/>
              <a:buFont typeface="Arial"/>
              <a:buNone/>
            </a:pPr>
            <a:r>
              <a:rPr lang="en-US" sz="2200" b="0" i="0" u="none">
                <a:solidFill>
                  <a:schemeClr val="lt1"/>
                </a:solidFill>
                <a:latin typeface="Arial"/>
                <a:ea typeface="Arial"/>
                <a:cs typeface="Arial"/>
                <a:sym typeface="Arial"/>
              </a:rPr>
              <a:t>Remember that your business partners do not want to hear a detailed report of your medical troubles. Say “I am good/fine, Thank you. How about you”? Or “actually I’m not feeling too good today, but I’ll be fine.”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2"/>
          <p:cNvSpPr txBox="1">
            <a:spLocks noGrp="1"/>
          </p:cNvSpPr>
          <p:nvPr>
            <p:ph type="title"/>
          </p:nvPr>
        </p:nvSpPr>
        <p:spPr>
          <a:xfrm>
            <a:off x="407987" y="404812"/>
            <a:ext cx="9913937" cy="1176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3600"/>
              <a:buFont typeface="Century Gothic"/>
              <a:buNone/>
            </a:pPr>
            <a:r>
              <a:rPr lang="en-US" sz="3600" b="1" i="0" u="none">
                <a:solidFill>
                  <a:schemeClr val="lt2"/>
                </a:solidFill>
                <a:latin typeface="Century Gothic"/>
                <a:ea typeface="Century Gothic"/>
                <a:cs typeface="Century Gothic"/>
                <a:sym typeface="Century Gothic"/>
              </a:rPr>
              <a:t>Small Talk and Professional Communication</a:t>
            </a:r>
            <a:endParaRPr/>
          </a:p>
        </p:txBody>
      </p:sp>
      <p:sp>
        <p:nvSpPr>
          <p:cNvPr id="330" name="Google Shape;330;p22"/>
          <p:cNvSpPr txBox="1"/>
          <p:nvPr/>
        </p:nvSpPr>
        <p:spPr>
          <a:xfrm>
            <a:off x="407987" y="1268412"/>
            <a:ext cx="11018837" cy="4524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400"/>
              <a:buFont typeface="Arial Narrow"/>
              <a:buNone/>
            </a:pPr>
            <a:r>
              <a:rPr lang="en-US" sz="2400" b="0" i="0" u="none">
                <a:solidFill>
                  <a:schemeClr val="lt1"/>
                </a:solidFill>
                <a:latin typeface="Arial Narrow"/>
                <a:ea typeface="Arial Narrow"/>
                <a:cs typeface="Arial Narrow"/>
                <a:sym typeface="Arial Narrow"/>
              </a:rPr>
              <a:t/>
            </a:r>
            <a:br>
              <a:rPr lang="en-US" sz="2400" b="0" i="0" u="none">
                <a:solidFill>
                  <a:schemeClr val="lt1"/>
                </a:solidFill>
                <a:latin typeface="Arial Narrow"/>
                <a:ea typeface="Arial Narrow"/>
                <a:cs typeface="Arial Narrow"/>
                <a:sym typeface="Arial Narrow"/>
              </a:rPr>
            </a:br>
            <a:r>
              <a:rPr lang="en-US" sz="2400" b="1" i="0" u="none">
                <a:solidFill>
                  <a:schemeClr val="lt1"/>
                </a:solidFill>
                <a:latin typeface="Arial"/>
                <a:ea typeface="Arial"/>
                <a:cs typeface="Arial"/>
                <a:sym typeface="Arial"/>
              </a:rPr>
              <a:t>4. LIMIT THE WORD “I” TO A MINIMUM:</a:t>
            </a:r>
            <a:endParaRPr/>
          </a:p>
          <a:p>
            <a:pPr marL="0" marR="0" lvl="0" indent="0" algn="l" rtl="0">
              <a:lnSpc>
                <a:spcPct val="100000"/>
              </a:lnSpc>
              <a:spcBef>
                <a:spcPts val="0"/>
              </a:spcBef>
              <a:spcAft>
                <a:spcPts val="0"/>
              </a:spcAft>
              <a:buClr>
                <a:schemeClr val="lt1"/>
              </a:buClr>
              <a:buSzPts val="2400"/>
              <a:buFont typeface="Arial"/>
              <a:buNone/>
            </a:pPr>
            <a:r>
              <a:rPr lang="en-US" sz="2400" b="0" i="0" u="none">
                <a:solidFill>
                  <a:schemeClr val="lt1"/>
                </a:solidFill>
                <a:latin typeface="Arial"/>
                <a:ea typeface="Arial"/>
                <a:cs typeface="Arial"/>
                <a:sym typeface="Arial"/>
              </a:rPr>
              <a:t> Tell your story in the short version. Show interest in what he/she is saying. asking questions about the subject.</a:t>
            </a:r>
            <a:endParaRPr/>
          </a:p>
          <a:p>
            <a:pPr marL="0" marR="0" lvl="0" indent="0" algn="l" rtl="0">
              <a:lnSpc>
                <a:spcPct val="100000"/>
              </a:lnSpc>
              <a:spcBef>
                <a:spcPts val="0"/>
              </a:spcBef>
              <a:spcAft>
                <a:spcPts val="0"/>
              </a:spcAft>
              <a:buClr>
                <a:schemeClr val="lt1"/>
              </a:buClr>
              <a:buSzPts val="2400"/>
              <a:buFont typeface="Arial"/>
              <a:buNone/>
            </a:pPr>
            <a:endParaRPr sz="2400" b="0" i="0" u="none">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5. MAKE OTHERS FEEL IMPORTANT BY EYE CONTACT AND FOLLOW-UP QUESTIONS. </a:t>
            </a:r>
            <a:r>
              <a:rPr lang="en-US" sz="2400" b="0" i="0" u="none">
                <a:solidFill>
                  <a:schemeClr val="lt1"/>
                </a:solidFill>
                <a:latin typeface="Arial"/>
                <a:ea typeface="Arial"/>
                <a:cs typeface="Arial"/>
                <a:sym typeface="Arial"/>
              </a:rPr>
              <a:t>You can do this by eye contact, and asking follow-up questions. *not looking at a cell phone.</a:t>
            </a:r>
            <a:endParaRPr/>
          </a:p>
          <a:p>
            <a:pPr marL="0" marR="0" lvl="0" indent="0" algn="l" rtl="0">
              <a:lnSpc>
                <a:spcPct val="100000"/>
              </a:lnSpc>
              <a:spcBef>
                <a:spcPts val="0"/>
              </a:spcBef>
              <a:spcAft>
                <a:spcPts val="0"/>
              </a:spcAft>
              <a:buClr>
                <a:schemeClr val="lt1"/>
              </a:buClr>
              <a:buSzPts val="2400"/>
              <a:buFont typeface="Arial"/>
              <a:buNone/>
            </a:pPr>
            <a:endParaRPr sz="2400" b="0" i="0" u="none">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6. AVOID WHISPERING </a:t>
            </a:r>
            <a:endParaRPr/>
          </a:p>
          <a:p>
            <a:pPr marL="0" marR="0" lvl="0" indent="0" algn="l" rtl="0">
              <a:lnSpc>
                <a:spcPct val="100000"/>
              </a:lnSpc>
              <a:spcBef>
                <a:spcPts val="0"/>
              </a:spcBef>
              <a:spcAft>
                <a:spcPts val="0"/>
              </a:spcAft>
              <a:buClr>
                <a:schemeClr val="lt1"/>
              </a:buClr>
              <a:buSzPts val="2400"/>
              <a:buFont typeface="Arial"/>
              <a:buNone/>
            </a:pPr>
            <a:r>
              <a:rPr lang="en-US" sz="2400" b="0" i="0" u="none">
                <a:solidFill>
                  <a:schemeClr val="lt1"/>
                </a:solidFill>
                <a:latin typeface="Arial"/>
                <a:ea typeface="Arial"/>
                <a:cs typeface="Arial"/>
                <a:sym typeface="Arial"/>
              </a:rPr>
              <a:t>Whispering is risky because it sends the wrong message. It could be viewed as gossiping or being secretive, and it could negatively affect your image at work.</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3"/>
          <p:cNvSpPr txBox="1">
            <a:spLocks noGrp="1"/>
          </p:cNvSpPr>
          <p:nvPr>
            <p:ph type="title"/>
          </p:nvPr>
        </p:nvSpPr>
        <p:spPr>
          <a:xfrm>
            <a:off x="407987" y="404812"/>
            <a:ext cx="9913937" cy="1176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3600"/>
              <a:buFont typeface="Century Gothic"/>
              <a:buNone/>
            </a:pPr>
            <a:r>
              <a:rPr lang="en-US" sz="3600" b="1" i="0" u="none">
                <a:solidFill>
                  <a:schemeClr val="lt2"/>
                </a:solidFill>
                <a:latin typeface="Century Gothic"/>
                <a:ea typeface="Century Gothic"/>
                <a:cs typeface="Century Gothic"/>
                <a:sym typeface="Century Gothic"/>
              </a:rPr>
              <a:t>Small Talk and Professional Communication</a:t>
            </a:r>
            <a:endParaRPr/>
          </a:p>
        </p:txBody>
      </p:sp>
      <p:sp>
        <p:nvSpPr>
          <p:cNvPr id="336" name="Google Shape;336;p23"/>
          <p:cNvSpPr txBox="1"/>
          <p:nvPr/>
        </p:nvSpPr>
        <p:spPr>
          <a:xfrm>
            <a:off x="407987" y="1268412"/>
            <a:ext cx="11018837" cy="39735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400"/>
              <a:buFont typeface="Arial Narrow"/>
              <a:buNone/>
            </a:pPr>
            <a:r>
              <a:rPr lang="en-US" sz="2400" b="0" i="0" u="none">
                <a:solidFill>
                  <a:schemeClr val="lt1"/>
                </a:solidFill>
                <a:latin typeface="Arial Narrow"/>
                <a:ea typeface="Arial Narrow"/>
                <a:cs typeface="Arial Narrow"/>
                <a:sym typeface="Arial Narrow"/>
              </a:rPr>
              <a:t/>
            </a:r>
            <a:br>
              <a:rPr lang="en-US" sz="2400" b="0" i="0" u="none">
                <a:solidFill>
                  <a:schemeClr val="lt1"/>
                </a:solidFill>
                <a:latin typeface="Arial Narrow"/>
                <a:ea typeface="Arial Narrow"/>
                <a:cs typeface="Arial Narrow"/>
                <a:sym typeface="Arial Narrow"/>
              </a:rPr>
            </a:br>
            <a:r>
              <a:rPr lang="en-US" sz="2400" b="1" i="0" u="none">
                <a:solidFill>
                  <a:schemeClr val="lt1"/>
                </a:solidFill>
                <a:latin typeface="Calibri"/>
                <a:ea typeface="Calibri"/>
                <a:cs typeface="Calibri"/>
                <a:sym typeface="Calibri"/>
              </a:rPr>
              <a:t>7. </a:t>
            </a:r>
            <a:r>
              <a:rPr lang="en-US" sz="2400" b="1" i="0" u="none">
                <a:solidFill>
                  <a:schemeClr val="lt1"/>
                </a:solidFill>
                <a:latin typeface="Arial"/>
                <a:ea typeface="Arial"/>
                <a:cs typeface="Arial"/>
                <a:sym typeface="Arial"/>
              </a:rPr>
              <a:t>SPEAK IN A LANGUAGE THAT IS INCLUSIVE:</a:t>
            </a:r>
            <a:endParaRPr/>
          </a:p>
          <a:p>
            <a:pPr marL="0" marR="0" lvl="0" indent="0" algn="just" rtl="0">
              <a:lnSpc>
                <a:spcPct val="107000"/>
              </a:lnSpc>
              <a:spcBef>
                <a:spcPts val="0"/>
              </a:spcBef>
              <a:spcAft>
                <a:spcPts val="0"/>
              </a:spcAft>
              <a:buClr>
                <a:schemeClr val="lt1"/>
              </a:buClr>
              <a:buSzPts val="2400"/>
              <a:buFont typeface="Calibri"/>
              <a:buNone/>
            </a:pPr>
            <a:r>
              <a:rPr lang="en-US" sz="2400" b="0" i="0" u="none">
                <a:solidFill>
                  <a:schemeClr val="lt1"/>
                </a:solidFill>
                <a:latin typeface="Calibri"/>
                <a:ea typeface="Calibri"/>
                <a:cs typeface="Calibri"/>
                <a:sym typeface="Calibri"/>
              </a:rPr>
              <a:t>Use a language understandable to all. </a:t>
            </a:r>
            <a:endParaRPr/>
          </a:p>
          <a:p>
            <a:pPr marL="0" marR="0" lvl="0" indent="0" algn="just" rtl="0">
              <a:lnSpc>
                <a:spcPct val="107000"/>
              </a:lnSpc>
              <a:spcBef>
                <a:spcPts val="0"/>
              </a:spcBef>
              <a:spcAft>
                <a:spcPts val="0"/>
              </a:spcAft>
              <a:buClr>
                <a:schemeClr val="lt1"/>
              </a:buClr>
              <a:buSzPts val="2400"/>
              <a:buFont typeface="Arial"/>
              <a:buNone/>
            </a:pPr>
            <a:endParaRPr sz="2400" b="0" i="0" u="none">
              <a:solidFill>
                <a:schemeClr val="lt1"/>
              </a:solidFill>
              <a:latin typeface="Calibri"/>
              <a:ea typeface="Calibri"/>
              <a:cs typeface="Calibri"/>
              <a:sym typeface="Calibri"/>
            </a:endParaRPr>
          </a:p>
          <a:p>
            <a:pPr marL="0" marR="0" lvl="0" indent="0" algn="just" rtl="0">
              <a:lnSpc>
                <a:spcPct val="107000"/>
              </a:lnSpc>
              <a:spcBef>
                <a:spcPts val="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8. TRY TO REMAIN NEUTRAL ON CONTROVERSIAL TOPICS, OR GIVE YOUR VIEW IN A POLITE WAY. </a:t>
            </a:r>
            <a:endParaRPr/>
          </a:p>
          <a:p>
            <a:pPr marL="0" marR="0" lvl="0" indent="0" algn="just" rtl="0">
              <a:lnSpc>
                <a:spcPct val="107000"/>
              </a:lnSpc>
              <a:spcBef>
                <a:spcPts val="0"/>
              </a:spcBef>
              <a:spcAft>
                <a:spcPts val="0"/>
              </a:spcAft>
              <a:buClr>
                <a:schemeClr val="lt1"/>
              </a:buClr>
              <a:buSzPts val="2400"/>
              <a:buFont typeface="Arial"/>
              <a:buNone/>
            </a:pPr>
            <a:r>
              <a:rPr lang="en-US" sz="2400" b="0" i="0" u="none">
                <a:solidFill>
                  <a:schemeClr val="lt1"/>
                </a:solidFill>
                <a:latin typeface="Arial"/>
                <a:ea typeface="Arial"/>
                <a:cs typeface="Arial"/>
                <a:sym typeface="Arial"/>
              </a:rPr>
              <a:t>If someone else brings up a controversial topic, or wants your opinion about something, try to be diplomatic in your response (meaning, try to see both sides). OR, if you do give your honest opinions, be polite while doing so, and avoid “proving your point” too much.</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4"/>
          <p:cNvSpPr txBox="1">
            <a:spLocks noGrp="1"/>
          </p:cNvSpPr>
          <p:nvPr>
            <p:ph type="title"/>
          </p:nvPr>
        </p:nvSpPr>
        <p:spPr>
          <a:xfrm>
            <a:off x="646112" y="452437"/>
            <a:ext cx="9404350" cy="14001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sz="4200" b="1" i="0" u="none">
                <a:solidFill>
                  <a:schemeClr val="lt2"/>
                </a:solidFill>
                <a:latin typeface="Century Gothic"/>
                <a:ea typeface="Century Gothic"/>
                <a:cs typeface="Century Gothic"/>
                <a:sym typeface="Century Gothic"/>
              </a:rPr>
              <a:t>Classic small talk topics in business</a:t>
            </a:r>
            <a:endParaRPr/>
          </a:p>
        </p:txBody>
      </p:sp>
      <p:sp>
        <p:nvSpPr>
          <p:cNvPr id="342" name="Google Shape;342;p24"/>
          <p:cNvSpPr txBox="1"/>
          <p:nvPr/>
        </p:nvSpPr>
        <p:spPr>
          <a:xfrm>
            <a:off x="911225" y="1700212"/>
            <a:ext cx="10153650" cy="4132262"/>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7000"/>
              </a:lnSpc>
              <a:spcBef>
                <a:spcPts val="0"/>
              </a:spcBef>
              <a:spcAft>
                <a:spcPts val="0"/>
              </a:spcAft>
              <a:buClr>
                <a:schemeClr val="lt1"/>
              </a:buClr>
              <a:buSzPts val="3600"/>
              <a:buFont typeface="Arial Narrow"/>
              <a:buAutoNum type="arabicPeriod"/>
            </a:pPr>
            <a:r>
              <a:rPr lang="en-US" sz="3600" b="1" i="0" u="none">
                <a:solidFill>
                  <a:schemeClr val="lt1"/>
                </a:solidFill>
                <a:latin typeface="Arial Narrow"/>
                <a:ea typeface="Arial Narrow"/>
                <a:cs typeface="Arial Narrow"/>
                <a:sym typeface="Arial Narrow"/>
              </a:rPr>
              <a:t>Health </a:t>
            </a:r>
            <a:r>
              <a:rPr lang="en-US" sz="3600" b="0" i="0" u="none">
                <a:solidFill>
                  <a:schemeClr val="lt1"/>
                </a:solidFill>
                <a:latin typeface="Arial Narrow"/>
                <a:ea typeface="Arial Narrow"/>
                <a:cs typeface="Arial Narrow"/>
                <a:sym typeface="Arial Narrow"/>
              </a:rPr>
              <a:t>(for example, “How have you been recently?”), </a:t>
            </a:r>
            <a:endParaRPr/>
          </a:p>
          <a:p>
            <a:pPr marL="342900" marR="0" lvl="0" indent="-342900" algn="just" rtl="0">
              <a:lnSpc>
                <a:spcPct val="107000"/>
              </a:lnSpc>
              <a:spcBef>
                <a:spcPts val="700"/>
              </a:spcBef>
              <a:spcAft>
                <a:spcPts val="0"/>
              </a:spcAft>
              <a:buClr>
                <a:schemeClr val="lt1"/>
              </a:buClr>
              <a:buSzPts val="3600"/>
              <a:buFont typeface="Arial Narrow"/>
              <a:buAutoNum type="arabicPeriod"/>
            </a:pPr>
            <a:r>
              <a:rPr lang="en-US" sz="3600" b="1" i="0" u="none">
                <a:solidFill>
                  <a:schemeClr val="lt1"/>
                </a:solidFill>
                <a:latin typeface="Arial Narrow"/>
                <a:ea typeface="Arial Narrow"/>
                <a:cs typeface="Arial Narrow"/>
                <a:sym typeface="Arial Narrow"/>
              </a:rPr>
              <a:t>Trave</a:t>
            </a:r>
            <a:r>
              <a:rPr lang="en-US" sz="3600" b="0" i="0" u="none">
                <a:solidFill>
                  <a:schemeClr val="lt1"/>
                </a:solidFill>
                <a:latin typeface="Arial Narrow"/>
                <a:ea typeface="Arial Narrow"/>
                <a:cs typeface="Arial Narrow"/>
                <a:sym typeface="Arial Narrow"/>
              </a:rPr>
              <a:t>l (“How was your flight?”).</a:t>
            </a:r>
            <a:endParaRPr/>
          </a:p>
          <a:p>
            <a:pPr marL="342900" marR="0" lvl="0" indent="-342900" algn="just" rtl="0">
              <a:lnSpc>
                <a:spcPct val="107000"/>
              </a:lnSpc>
              <a:spcBef>
                <a:spcPts val="700"/>
              </a:spcBef>
              <a:spcAft>
                <a:spcPts val="0"/>
              </a:spcAft>
              <a:buClr>
                <a:schemeClr val="lt1"/>
              </a:buClr>
              <a:buSzPts val="3600"/>
              <a:buFont typeface="Arial Narrow"/>
              <a:buAutoNum type="arabicPeriod"/>
            </a:pPr>
            <a:r>
              <a:rPr lang="en-US" sz="3600" b="1" i="0" u="none">
                <a:solidFill>
                  <a:schemeClr val="lt1"/>
                </a:solidFill>
                <a:latin typeface="Arial Narrow"/>
                <a:ea typeface="Arial Narrow"/>
                <a:cs typeface="Arial Narrow"/>
                <a:sym typeface="Arial Narrow"/>
              </a:rPr>
              <a:t>Accommodation</a:t>
            </a:r>
            <a:r>
              <a:rPr lang="en-US" sz="3600" b="0" i="0" u="none">
                <a:solidFill>
                  <a:schemeClr val="lt1"/>
                </a:solidFill>
                <a:latin typeface="Arial Narrow"/>
                <a:ea typeface="Arial Narrow"/>
                <a:cs typeface="Arial Narrow"/>
                <a:sym typeface="Arial Narrow"/>
              </a:rPr>
              <a:t> (“How is your hotel?”).</a:t>
            </a:r>
            <a:endParaRPr/>
          </a:p>
          <a:p>
            <a:pPr marL="342900" marR="0" lvl="0" indent="-342900" algn="just" rtl="0">
              <a:lnSpc>
                <a:spcPct val="107000"/>
              </a:lnSpc>
              <a:spcBef>
                <a:spcPts val="700"/>
              </a:spcBef>
              <a:spcAft>
                <a:spcPts val="0"/>
              </a:spcAft>
              <a:buClr>
                <a:schemeClr val="lt1"/>
              </a:buClr>
              <a:buSzPts val="3600"/>
              <a:buFont typeface="Arial Narrow"/>
              <a:buAutoNum type="arabicPeriod"/>
            </a:pPr>
            <a:r>
              <a:rPr lang="en-US" sz="3600" b="1" i="0" u="none">
                <a:solidFill>
                  <a:schemeClr val="lt1"/>
                </a:solidFill>
                <a:latin typeface="Arial Narrow"/>
                <a:ea typeface="Arial Narrow"/>
                <a:cs typeface="Arial Narrow"/>
                <a:sym typeface="Arial Narrow"/>
              </a:rPr>
              <a:t>Family</a:t>
            </a:r>
            <a:r>
              <a:rPr lang="en-US" sz="3600" b="0" i="0" u="none">
                <a:solidFill>
                  <a:schemeClr val="lt1"/>
                </a:solidFill>
                <a:latin typeface="Arial Narrow"/>
                <a:ea typeface="Arial Narrow"/>
                <a:cs typeface="Arial Narrow"/>
                <a:sym typeface="Arial Narrow"/>
              </a:rPr>
              <a:t> (“How old are your children now?”).</a:t>
            </a:r>
            <a:endParaRPr/>
          </a:p>
          <a:p>
            <a:pPr marL="342900" marR="0" lvl="0" indent="-342900" algn="just" rtl="0">
              <a:lnSpc>
                <a:spcPct val="107000"/>
              </a:lnSpc>
              <a:spcBef>
                <a:spcPts val="700"/>
              </a:spcBef>
              <a:spcAft>
                <a:spcPts val="0"/>
              </a:spcAft>
              <a:buClr>
                <a:schemeClr val="lt1"/>
              </a:buClr>
              <a:buSzPts val="3600"/>
              <a:buFont typeface="Arial Narrow"/>
              <a:buAutoNum type="arabicPeriod"/>
            </a:pPr>
            <a:r>
              <a:rPr lang="en-US" sz="3600" b="1" i="0" u="none">
                <a:solidFill>
                  <a:schemeClr val="lt1"/>
                </a:solidFill>
                <a:latin typeface="Arial Narrow"/>
                <a:ea typeface="Arial Narrow"/>
                <a:cs typeface="Arial Narrow"/>
                <a:sym typeface="Arial Narrow"/>
              </a:rPr>
              <a:t>Holidays</a:t>
            </a:r>
            <a:r>
              <a:rPr lang="en-US" sz="3600" b="0" i="0" u="none">
                <a:solidFill>
                  <a:schemeClr val="lt1"/>
                </a:solidFill>
                <a:latin typeface="Arial Narrow"/>
                <a:ea typeface="Arial Narrow"/>
                <a:cs typeface="Arial Narrow"/>
                <a:sym typeface="Arial Narrow"/>
              </a:rPr>
              <a:t> (“Where did you go on holiday this year?). </a:t>
            </a:r>
            <a:endParaRPr/>
          </a:p>
          <a:p>
            <a:pPr marL="342900" marR="0" lvl="0" indent="-342900" algn="just" rtl="0">
              <a:lnSpc>
                <a:spcPct val="107000"/>
              </a:lnSpc>
              <a:spcBef>
                <a:spcPts val="700"/>
              </a:spcBef>
              <a:spcAft>
                <a:spcPts val="0"/>
              </a:spcAft>
              <a:buClr>
                <a:schemeClr val="lt1"/>
              </a:buClr>
              <a:buSzPts val="3600"/>
              <a:buFont typeface="Arial Narrow"/>
              <a:buAutoNum type="arabicPeriod"/>
            </a:pPr>
            <a:r>
              <a:rPr lang="en-US" sz="3600" b="1" i="0" u="none">
                <a:solidFill>
                  <a:schemeClr val="lt1"/>
                </a:solidFill>
                <a:latin typeface="Arial Narrow"/>
                <a:ea typeface="Arial Narrow"/>
                <a:cs typeface="Arial Narrow"/>
                <a:sym typeface="Arial Narrow"/>
              </a:rPr>
              <a:t>Weather</a:t>
            </a:r>
            <a:r>
              <a:rPr lang="en-US" sz="3600" b="0" i="0" u="none">
                <a:solidFill>
                  <a:schemeClr val="lt1"/>
                </a:solidFill>
                <a:latin typeface="Arial Narrow"/>
                <a:ea typeface="Arial Narrow"/>
                <a:cs typeface="Arial Narrow"/>
                <a:sym typeface="Arial Narrow"/>
              </a:rPr>
              <a:t> (“How’s the weather been here recently?”).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xfrm>
            <a:off x="512762" y="188912"/>
            <a:ext cx="9404350" cy="9604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sz="4200" b="1" i="0" u="none">
                <a:solidFill>
                  <a:schemeClr val="lt2"/>
                </a:solidFill>
                <a:latin typeface="Century Gothic"/>
                <a:ea typeface="Century Gothic"/>
                <a:cs typeface="Century Gothic"/>
                <a:sym typeface="Century Gothic"/>
              </a:rPr>
              <a:t>Getting down to business</a:t>
            </a:r>
            <a:endParaRPr/>
          </a:p>
        </p:txBody>
      </p:sp>
      <p:sp>
        <p:nvSpPr>
          <p:cNvPr id="348" name="Google Shape;348;p25"/>
          <p:cNvSpPr txBox="1"/>
          <p:nvPr/>
        </p:nvSpPr>
        <p:spPr>
          <a:xfrm>
            <a:off x="490537" y="981075"/>
            <a:ext cx="11088687" cy="4351337"/>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 </a:t>
            </a:r>
            <a:endParaRPr sz="2400" b="0" i="0" u="none">
              <a:solidFill>
                <a:schemeClr val="lt1"/>
              </a:solidFill>
              <a:latin typeface="Arial"/>
              <a:ea typeface="Arial"/>
              <a:cs typeface="Arial"/>
              <a:sym typeface="Arial"/>
            </a:endParaRPr>
          </a:p>
          <a:p>
            <a:pPr marL="0" marR="0" lvl="0" indent="0" algn="just" rtl="0">
              <a:lnSpc>
                <a:spcPct val="107000"/>
              </a:lnSpc>
              <a:spcBef>
                <a:spcPts val="0"/>
              </a:spcBef>
              <a:spcAft>
                <a:spcPts val="0"/>
              </a:spcAft>
              <a:buClr>
                <a:schemeClr val="lt1"/>
              </a:buClr>
              <a:buSzPts val="2400"/>
              <a:buFont typeface="Arial"/>
              <a:buNone/>
            </a:pPr>
            <a:r>
              <a:rPr lang="en-US" sz="2400" b="0" i="0" u="none">
                <a:solidFill>
                  <a:schemeClr val="lt1"/>
                </a:solidFill>
                <a:latin typeface="Arial"/>
                <a:ea typeface="Arial"/>
                <a:cs typeface="Arial"/>
                <a:sym typeface="Arial"/>
              </a:rPr>
              <a:t>Watch the video and discuss how to move from small talk to business.</a:t>
            </a:r>
            <a:endParaRPr/>
          </a:p>
          <a:p>
            <a:pPr marL="0" marR="0" lvl="0" indent="0" algn="just" rtl="0">
              <a:lnSpc>
                <a:spcPct val="107000"/>
              </a:lnSpc>
              <a:spcBef>
                <a:spcPts val="700"/>
              </a:spcBef>
              <a:spcAft>
                <a:spcPts val="0"/>
              </a:spcAft>
              <a:buClr>
                <a:schemeClr val="lt1"/>
              </a:buClr>
              <a:buSzPts val="2400"/>
              <a:buFont typeface="Arial"/>
              <a:buNone/>
            </a:pPr>
            <a:r>
              <a:rPr lang="en-US" sz="2400" b="0" i="0" u="sng">
                <a:solidFill>
                  <a:schemeClr val="lt1"/>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https://www.youtube.com/watch?v=OLXBjnjkot4</a:t>
            </a:r>
            <a:endParaRPr/>
          </a:p>
          <a:p>
            <a:pPr marL="0" marR="0" lvl="0" indent="0" algn="just" rtl="0">
              <a:lnSpc>
                <a:spcPct val="107000"/>
              </a:lnSpc>
              <a:spcBef>
                <a:spcPts val="700"/>
              </a:spcBef>
              <a:spcAft>
                <a:spcPts val="0"/>
              </a:spcAft>
              <a:buClr>
                <a:schemeClr val="lt1"/>
              </a:buClr>
              <a:buSzPts val="2400"/>
              <a:buFont typeface="Arial"/>
              <a:buNone/>
            </a:pPr>
            <a:endParaRPr sz="2400" b="0" i="0" u="none">
              <a:solidFill>
                <a:schemeClr val="lt1"/>
              </a:solidFill>
              <a:latin typeface="Arial"/>
              <a:ea typeface="Arial"/>
              <a:cs typeface="Arial"/>
              <a:sym typeface="Arial"/>
            </a:endParaRPr>
          </a:p>
          <a:p>
            <a:pPr marL="0" marR="0" lvl="0" indent="0" algn="just" rtl="0">
              <a:lnSpc>
                <a:spcPct val="107000"/>
              </a:lnSpc>
              <a:spcBef>
                <a:spcPts val="700"/>
              </a:spcBef>
              <a:spcAft>
                <a:spcPts val="0"/>
              </a:spcAft>
              <a:buClr>
                <a:schemeClr val="lt1"/>
              </a:buClr>
              <a:buSzPts val="2400"/>
              <a:buFont typeface="Arial"/>
              <a:buNone/>
            </a:pPr>
            <a:r>
              <a:rPr lang="en-US" sz="2400" b="0" i="0" u="none">
                <a:solidFill>
                  <a:schemeClr val="lt1"/>
                </a:solidFill>
                <a:latin typeface="Arial"/>
                <a:ea typeface="Arial"/>
                <a:cs typeface="Arial"/>
                <a:sym typeface="Arial"/>
              </a:rPr>
              <a:t>To make the transition to business, you can use phrases such as: </a:t>
            </a:r>
            <a:endParaRPr/>
          </a:p>
          <a:p>
            <a:pPr marL="0" marR="0" lvl="0" indent="0" algn="l" rtl="0">
              <a:lnSpc>
                <a:spcPct val="100000"/>
              </a:lnSpc>
              <a:spcBef>
                <a:spcPts val="700"/>
              </a:spcBef>
              <a:spcAft>
                <a:spcPts val="0"/>
              </a:spcAft>
              <a:buClr>
                <a:schemeClr val="lt1"/>
              </a:buClr>
              <a:buSzPts val="2400"/>
              <a:buFont typeface="Arial"/>
              <a:buNone/>
            </a:pPr>
            <a:r>
              <a:rPr lang="en-US" sz="2400" b="0" i="1" u="none">
                <a:solidFill>
                  <a:schemeClr val="lt1"/>
                </a:solidFill>
                <a:latin typeface="Arial"/>
                <a:ea typeface="Arial"/>
                <a:cs typeface="Arial"/>
                <a:sym typeface="Arial"/>
              </a:rPr>
              <a:t>Ok, everyone, let’s get down to business.</a:t>
            </a:r>
            <a:endParaRPr sz="2400" b="0" i="0" u="none">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400"/>
              <a:buFont typeface="Arial"/>
              <a:buNone/>
            </a:pPr>
            <a:r>
              <a:rPr lang="en-US" sz="2400" b="0" i="1" u="none">
                <a:solidFill>
                  <a:schemeClr val="lt1"/>
                </a:solidFill>
                <a:latin typeface="Arial"/>
                <a:ea typeface="Arial"/>
                <a:cs typeface="Arial"/>
                <a:sym typeface="Arial"/>
              </a:rPr>
              <a:t>Ok, everyone. We’ve got a lot on the agenda today, so let’s get started.</a:t>
            </a:r>
            <a:endParaRPr sz="2400" b="0" i="0" u="none">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400"/>
              <a:buFont typeface="Arial"/>
              <a:buNone/>
            </a:pPr>
            <a:r>
              <a:rPr lang="en-US" sz="2400" b="0" i="1" u="none">
                <a:solidFill>
                  <a:schemeClr val="lt1"/>
                </a:solidFill>
                <a:latin typeface="Arial"/>
                <a:ea typeface="Arial"/>
                <a:cs typeface="Arial"/>
                <a:sym typeface="Arial"/>
              </a:rPr>
              <a:t>Well, everyone’s here now, so let’s start the meeting.</a:t>
            </a:r>
            <a:endParaRPr sz="2400" b="0" i="0" u="none">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400"/>
              <a:buFont typeface="Arial"/>
              <a:buNone/>
            </a:pPr>
            <a:r>
              <a:rPr lang="en-US" sz="2400" b="0" i="1" u="none">
                <a:solidFill>
                  <a:schemeClr val="lt1"/>
                </a:solidFill>
                <a:latin typeface="Arial"/>
                <a:ea typeface="Arial"/>
                <a:cs typeface="Arial"/>
                <a:sym typeface="Arial"/>
              </a:rPr>
              <a:t>If you’d like to take your seats now, please. It’s time to get down to business.</a:t>
            </a:r>
            <a:endParaRPr sz="2400" b="0" i="0" u="none">
              <a:solidFill>
                <a:schemeClr val="lt1"/>
              </a:solidFill>
              <a:latin typeface="Arial"/>
              <a:ea typeface="Arial"/>
              <a:cs typeface="Arial"/>
              <a:sym typeface="Arial"/>
            </a:endParaRPr>
          </a:p>
          <a:p>
            <a:pPr marL="0" marR="0" lvl="0" indent="0" algn="just" rtl="0">
              <a:lnSpc>
                <a:spcPct val="107000"/>
              </a:lnSpc>
              <a:spcBef>
                <a:spcPts val="0"/>
              </a:spcBef>
              <a:spcAft>
                <a:spcPts val="0"/>
              </a:spcAft>
              <a:buClr>
                <a:schemeClr val="lt1"/>
              </a:buClr>
              <a:buSzPts val="2400"/>
              <a:buFont typeface="Arial"/>
              <a:buNone/>
            </a:pPr>
            <a:r>
              <a:rPr lang="en-US" sz="2400" b="0" i="0" u="none">
                <a:solidFill>
                  <a:schemeClr val="lt1"/>
                </a:solidFill>
                <a:latin typeface="Arial"/>
                <a:ea typeface="Arial"/>
                <a:cs typeface="Arial"/>
                <a:sym typeface="Arial"/>
              </a:rPr>
              <a:t>“Shall we get started”?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
                                            <p:txEl>
                                              <p:pRg st="0" end="0"/>
                                            </p:txEl>
                                          </p:spTgt>
                                        </p:tgtEl>
                                        <p:attrNameLst>
                                          <p:attrName>style.visibility</p:attrName>
                                        </p:attrNameLst>
                                      </p:cBhvr>
                                      <p:to>
                                        <p:strVal val="visible"/>
                                      </p:to>
                                    </p:set>
                                    <p:anim calcmode="lin" valueType="num">
                                      <p:cBhvr additive="base">
                                        <p:cTn id="7" dur="500"/>
                                        <p:tgtEl>
                                          <p:spTgt spid="34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48">
                                            <p:txEl>
                                              <p:pRg st="1" end="1"/>
                                            </p:txEl>
                                          </p:spTgt>
                                        </p:tgtEl>
                                        <p:attrNameLst>
                                          <p:attrName>style.visibility</p:attrName>
                                        </p:attrNameLst>
                                      </p:cBhvr>
                                      <p:to>
                                        <p:strVal val="visible"/>
                                      </p:to>
                                    </p:set>
                                    <p:anim calcmode="lin" valueType="num">
                                      <p:cBhvr additive="base">
                                        <p:cTn id="12" dur="500"/>
                                        <p:tgtEl>
                                          <p:spTgt spid="34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48">
                                            <p:txEl>
                                              <p:pRg st="2" end="2"/>
                                            </p:txEl>
                                          </p:spTgt>
                                        </p:tgtEl>
                                        <p:attrNameLst>
                                          <p:attrName>style.visibility</p:attrName>
                                        </p:attrNameLst>
                                      </p:cBhvr>
                                      <p:to>
                                        <p:strVal val="visible"/>
                                      </p:to>
                                    </p:set>
                                    <p:anim calcmode="lin" valueType="num">
                                      <p:cBhvr additive="base">
                                        <p:cTn id="17" dur="500"/>
                                        <p:tgtEl>
                                          <p:spTgt spid="34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48">
                                            <p:txEl>
                                              <p:pRg st="3" end="3"/>
                                            </p:txEl>
                                          </p:spTgt>
                                        </p:tgtEl>
                                        <p:attrNameLst>
                                          <p:attrName>style.visibility</p:attrName>
                                        </p:attrNameLst>
                                      </p:cBhvr>
                                      <p:to>
                                        <p:strVal val="visible"/>
                                      </p:to>
                                    </p:set>
                                    <p:anim calcmode="lin" valueType="num">
                                      <p:cBhvr additive="base">
                                        <p:cTn id="22" dur="500"/>
                                        <p:tgtEl>
                                          <p:spTgt spid="34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48">
                                            <p:txEl>
                                              <p:pRg st="4" end="4"/>
                                            </p:txEl>
                                          </p:spTgt>
                                        </p:tgtEl>
                                        <p:attrNameLst>
                                          <p:attrName>style.visibility</p:attrName>
                                        </p:attrNameLst>
                                      </p:cBhvr>
                                      <p:to>
                                        <p:strVal val="visible"/>
                                      </p:to>
                                    </p:set>
                                    <p:anim calcmode="lin" valueType="num">
                                      <p:cBhvr additive="base">
                                        <p:cTn id="27" dur="500"/>
                                        <p:tgtEl>
                                          <p:spTgt spid="34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48">
                                            <p:txEl>
                                              <p:pRg st="5" end="5"/>
                                            </p:txEl>
                                          </p:spTgt>
                                        </p:tgtEl>
                                        <p:attrNameLst>
                                          <p:attrName>style.visibility</p:attrName>
                                        </p:attrNameLst>
                                      </p:cBhvr>
                                      <p:to>
                                        <p:strVal val="visible"/>
                                      </p:to>
                                    </p:set>
                                    <p:anim calcmode="lin" valueType="num">
                                      <p:cBhvr additive="base">
                                        <p:cTn id="32" dur="500"/>
                                        <p:tgtEl>
                                          <p:spTgt spid="34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48">
                                            <p:txEl>
                                              <p:pRg st="6" end="6"/>
                                            </p:txEl>
                                          </p:spTgt>
                                        </p:tgtEl>
                                        <p:attrNameLst>
                                          <p:attrName>style.visibility</p:attrName>
                                        </p:attrNameLst>
                                      </p:cBhvr>
                                      <p:to>
                                        <p:strVal val="visible"/>
                                      </p:to>
                                    </p:set>
                                    <p:anim calcmode="lin" valueType="num">
                                      <p:cBhvr additive="base">
                                        <p:cTn id="37" dur="500"/>
                                        <p:tgtEl>
                                          <p:spTgt spid="34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48">
                                            <p:txEl>
                                              <p:pRg st="7" end="7"/>
                                            </p:txEl>
                                          </p:spTgt>
                                        </p:tgtEl>
                                        <p:attrNameLst>
                                          <p:attrName>style.visibility</p:attrName>
                                        </p:attrNameLst>
                                      </p:cBhvr>
                                      <p:to>
                                        <p:strVal val="visible"/>
                                      </p:to>
                                    </p:set>
                                    <p:anim calcmode="lin" valueType="num">
                                      <p:cBhvr additive="base">
                                        <p:cTn id="42" dur="500"/>
                                        <p:tgtEl>
                                          <p:spTgt spid="34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48">
                                            <p:txEl>
                                              <p:pRg st="8" end="8"/>
                                            </p:txEl>
                                          </p:spTgt>
                                        </p:tgtEl>
                                        <p:attrNameLst>
                                          <p:attrName>style.visibility</p:attrName>
                                        </p:attrNameLst>
                                      </p:cBhvr>
                                      <p:to>
                                        <p:strVal val="visible"/>
                                      </p:to>
                                    </p:set>
                                    <p:anim calcmode="lin" valueType="num">
                                      <p:cBhvr additive="base">
                                        <p:cTn id="47" dur="500"/>
                                        <p:tgtEl>
                                          <p:spTgt spid="34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348">
                                            <p:txEl>
                                              <p:pRg st="9" end="9"/>
                                            </p:txEl>
                                          </p:spTgt>
                                        </p:tgtEl>
                                        <p:attrNameLst>
                                          <p:attrName>style.visibility</p:attrName>
                                        </p:attrNameLst>
                                      </p:cBhvr>
                                      <p:to>
                                        <p:strVal val="visible"/>
                                      </p:to>
                                    </p:set>
                                    <p:anim calcmode="lin" valueType="num">
                                      <p:cBhvr additive="base">
                                        <p:cTn id="52" dur="500"/>
                                        <p:tgtEl>
                                          <p:spTgt spid="348">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6"/>
          <p:cNvSpPr txBox="1">
            <a:spLocks noGrp="1"/>
          </p:cNvSpPr>
          <p:nvPr>
            <p:ph type="title"/>
          </p:nvPr>
        </p:nvSpPr>
        <p:spPr>
          <a:xfrm>
            <a:off x="646112" y="452437"/>
            <a:ext cx="9404350" cy="1176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sz="4200" b="1" i="0" u="none">
                <a:solidFill>
                  <a:schemeClr val="lt2"/>
                </a:solidFill>
                <a:latin typeface="Century Gothic"/>
                <a:ea typeface="Century Gothic"/>
                <a:cs typeface="Century Gothic"/>
                <a:sym typeface="Century Gothic"/>
              </a:rPr>
              <a:t>And more small talk…</a:t>
            </a:r>
            <a:endParaRPr/>
          </a:p>
        </p:txBody>
      </p:sp>
      <p:sp>
        <p:nvSpPr>
          <p:cNvPr id="354" name="Google Shape;354;p26"/>
          <p:cNvSpPr txBox="1"/>
          <p:nvPr/>
        </p:nvSpPr>
        <p:spPr>
          <a:xfrm>
            <a:off x="630237" y="1773237"/>
            <a:ext cx="10490200" cy="3752850"/>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Clr>
                <a:schemeClr val="lt1"/>
              </a:buClr>
              <a:buSzPts val="3200"/>
              <a:buFont typeface="Arial Narrow"/>
              <a:buNone/>
            </a:pPr>
            <a:r>
              <a:rPr lang="en-US" sz="3200" b="0" i="0" u="none">
                <a:solidFill>
                  <a:schemeClr val="lt1"/>
                </a:solidFill>
                <a:latin typeface="Arial Narrow"/>
                <a:ea typeface="Arial Narrow"/>
                <a:cs typeface="Arial Narrow"/>
                <a:sym typeface="Arial Narrow"/>
              </a:rPr>
              <a:t>Many business people make the </a:t>
            </a:r>
            <a:r>
              <a:rPr lang="en-US" sz="3200" b="1" i="0" u="none">
                <a:solidFill>
                  <a:schemeClr val="lt1"/>
                </a:solidFill>
                <a:latin typeface="Arial Narrow"/>
                <a:ea typeface="Arial Narrow"/>
                <a:cs typeface="Arial Narrow"/>
                <a:sym typeface="Arial Narrow"/>
              </a:rPr>
              <a:t>mistake</a:t>
            </a:r>
            <a:r>
              <a:rPr lang="en-US" sz="3200" b="0" i="0" u="none">
                <a:solidFill>
                  <a:schemeClr val="lt1"/>
                </a:solidFill>
                <a:latin typeface="Arial Narrow"/>
                <a:ea typeface="Arial Narrow"/>
                <a:cs typeface="Arial Narrow"/>
                <a:sym typeface="Arial Narrow"/>
              </a:rPr>
              <a:t> of believing that small talk </a:t>
            </a:r>
            <a:r>
              <a:rPr lang="en-US" sz="3200" b="1" i="0" u="none">
                <a:solidFill>
                  <a:schemeClr val="lt1"/>
                </a:solidFill>
                <a:latin typeface="Arial Narrow"/>
                <a:ea typeface="Arial Narrow"/>
                <a:cs typeface="Arial Narrow"/>
                <a:sym typeface="Arial Narrow"/>
              </a:rPr>
              <a:t>comes only at the start, before the “real business”. </a:t>
            </a:r>
            <a:r>
              <a:rPr lang="en-US" sz="3200" b="0" i="0" u="none">
                <a:solidFill>
                  <a:schemeClr val="lt1"/>
                </a:solidFill>
                <a:latin typeface="Arial Narrow"/>
                <a:ea typeface="Arial Narrow"/>
                <a:cs typeface="Arial Narrow"/>
                <a:sym typeface="Arial Narrow"/>
              </a:rPr>
              <a:t>However, although you should not waste time in meetings or negotiations, </a:t>
            </a:r>
            <a:r>
              <a:rPr lang="en-US" sz="3200" b="1" i="0" u="none">
                <a:solidFill>
                  <a:schemeClr val="lt1"/>
                </a:solidFill>
                <a:latin typeface="Arial Narrow"/>
                <a:ea typeface="Arial Narrow"/>
                <a:cs typeface="Arial Narrow"/>
                <a:sym typeface="Arial Narrow"/>
              </a:rPr>
              <a:t>look out for signals from your business partners that they, too, are ready for a short break from business talk. </a:t>
            </a:r>
            <a:r>
              <a:rPr lang="en-US" sz="3200" b="0" i="0" u="none">
                <a:solidFill>
                  <a:schemeClr val="lt1"/>
                </a:solidFill>
                <a:latin typeface="Arial Narrow"/>
                <a:ea typeface="Arial Narrow"/>
                <a:cs typeface="Arial Narrow"/>
                <a:sym typeface="Arial Narrow"/>
              </a:rPr>
              <a:t>Often, short interludes of small talk during the business section can help to improve relations and make it easier to reach the deal you want.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7"/>
          <p:cNvSpPr txBox="1">
            <a:spLocks noGrp="1"/>
          </p:cNvSpPr>
          <p:nvPr>
            <p:ph type="title"/>
          </p:nvPr>
        </p:nvSpPr>
        <p:spPr>
          <a:xfrm>
            <a:off x="646098" y="452425"/>
            <a:ext cx="10769700" cy="1400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1"/>
              </a:buClr>
              <a:buSzPts val="4400"/>
              <a:buFont typeface="Arial Narrow"/>
              <a:buNone/>
            </a:pPr>
            <a:r>
              <a:rPr lang="en-US" sz="4400" b="1" i="0" u="none">
                <a:solidFill>
                  <a:schemeClr val="lt1"/>
                </a:solidFill>
                <a:latin typeface="Arial Narrow"/>
                <a:ea typeface="Arial Narrow"/>
                <a:cs typeface="Arial Narrow"/>
                <a:sym typeface="Arial Narrow"/>
              </a:rPr>
              <a:t>Business small talk tip: Things in common</a:t>
            </a:r>
            <a:endParaRPr/>
          </a:p>
        </p:txBody>
      </p:sp>
      <p:sp>
        <p:nvSpPr>
          <p:cNvPr id="360" name="Google Shape;360;p27"/>
          <p:cNvSpPr txBox="1"/>
          <p:nvPr/>
        </p:nvSpPr>
        <p:spPr>
          <a:xfrm>
            <a:off x="650875" y="1412875"/>
            <a:ext cx="10369550" cy="528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3600"/>
              <a:buFont typeface="Arial Narrow"/>
              <a:buNone/>
            </a:pPr>
            <a:r>
              <a:rPr lang="en-US" sz="3600" b="0" i="0" u="none">
                <a:solidFill>
                  <a:schemeClr val="lt1"/>
                </a:solidFill>
                <a:latin typeface="Arial Narrow"/>
                <a:ea typeface="Arial Narrow"/>
                <a:cs typeface="Arial Narrow"/>
                <a:sym typeface="Arial Narrow"/>
              </a:rPr>
              <a:t>Small talk is about finding a connection with the person you are talking to. </a:t>
            </a:r>
            <a:endParaRPr/>
          </a:p>
          <a:p>
            <a:pPr marL="0" marR="0" lvl="0" indent="0" algn="l" rtl="0">
              <a:lnSpc>
                <a:spcPct val="100000"/>
              </a:lnSpc>
              <a:spcBef>
                <a:spcPts val="700"/>
              </a:spcBef>
              <a:spcAft>
                <a:spcPts val="0"/>
              </a:spcAft>
              <a:buClr>
                <a:schemeClr val="lt1"/>
              </a:buClr>
              <a:buSzPts val="3600"/>
              <a:buFont typeface="Arial Narrow"/>
              <a:buNone/>
            </a:pPr>
            <a:r>
              <a:rPr lang="en-US" sz="3600" b="0" i="0" u="none">
                <a:solidFill>
                  <a:schemeClr val="lt1"/>
                </a:solidFill>
                <a:latin typeface="Arial Narrow"/>
                <a:ea typeface="Arial Narrow"/>
                <a:cs typeface="Arial Narrow"/>
                <a:sym typeface="Arial Narrow"/>
              </a:rPr>
              <a:t>Listen carefully to the information people share with you in a conversation and try to follow with a question to find out more. </a:t>
            </a:r>
            <a:endParaRPr/>
          </a:p>
          <a:p>
            <a:pPr marL="0" marR="0" lvl="0" indent="0" algn="l" rtl="0">
              <a:lnSpc>
                <a:spcPct val="100000"/>
              </a:lnSpc>
              <a:spcBef>
                <a:spcPts val="700"/>
              </a:spcBef>
              <a:spcAft>
                <a:spcPts val="0"/>
              </a:spcAft>
              <a:buClr>
                <a:schemeClr val="lt1"/>
              </a:buClr>
              <a:buSzPts val="3600"/>
              <a:buFont typeface="Arial Narrow"/>
              <a:buNone/>
            </a:pPr>
            <a:r>
              <a:rPr lang="en-US" sz="3600" b="0" i="0" u="none">
                <a:solidFill>
                  <a:schemeClr val="lt1"/>
                </a:solidFill>
                <a:latin typeface="Arial Narrow"/>
                <a:ea typeface="Arial Narrow"/>
                <a:cs typeface="Arial Narrow"/>
                <a:sym typeface="Arial Narrow"/>
              </a:rPr>
              <a:t>As soon as you find a topic on which you both have plenty to say, you’ll be off to a good start. If you can find a topic that you are both interested in, conversation should flow quite easily.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8"/>
          <p:cNvSpPr txBox="1">
            <a:spLocks noGrp="1"/>
          </p:cNvSpPr>
          <p:nvPr>
            <p:ph type="title"/>
          </p:nvPr>
        </p:nvSpPr>
        <p:spPr>
          <a:xfrm>
            <a:off x="646112" y="452437"/>
            <a:ext cx="9404350" cy="14001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sz="4200" b="0" i="0" u="none">
                <a:solidFill>
                  <a:schemeClr val="lt2"/>
                </a:solidFill>
                <a:latin typeface="Century Gothic"/>
                <a:ea typeface="Century Gothic"/>
                <a:cs typeface="Century Gothic"/>
                <a:sym typeface="Century Gothic"/>
              </a:rPr>
              <a:t>Business small talk tip: Changing the subject</a:t>
            </a:r>
            <a:endParaRPr/>
          </a:p>
        </p:txBody>
      </p:sp>
      <p:sp>
        <p:nvSpPr>
          <p:cNvPr id="366" name="Google Shape;366;p28"/>
          <p:cNvSpPr txBox="1"/>
          <p:nvPr/>
        </p:nvSpPr>
        <p:spPr>
          <a:xfrm>
            <a:off x="1200150" y="2230437"/>
            <a:ext cx="10009187" cy="3482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800"/>
              <a:buFont typeface="Arial Narrow"/>
              <a:buNone/>
            </a:pPr>
            <a:r>
              <a:rPr lang="en-US" sz="2800" b="0" i="0" u="none">
                <a:solidFill>
                  <a:schemeClr val="lt1"/>
                </a:solidFill>
                <a:latin typeface="Arial Narrow"/>
                <a:ea typeface="Arial Narrow"/>
                <a:cs typeface="Arial Narrow"/>
                <a:sym typeface="Arial Narrow"/>
              </a:rPr>
              <a:t>You may want to change the subject because you find the current small talk topic awkward, or because you would like to start talking about business. Using the following English expressions can help make the transition smooth:</a:t>
            </a:r>
            <a:endParaRPr sz="2800" b="0" i="0" u="none">
              <a:solidFill>
                <a:schemeClr val="lt1"/>
              </a:solidFill>
              <a:latin typeface="Times New Roman"/>
              <a:ea typeface="Times New Roman"/>
              <a:cs typeface="Times New Roman"/>
              <a:sym typeface="Times New Roman"/>
            </a:endParaRPr>
          </a:p>
          <a:p>
            <a:pPr marL="0" marR="0" lvl="0" indent="-6350" algn="l" rtl="0">
              <a:lnSpc>
                <a:spcPct val="107000"/>
              </a:lnSpc>
              <a:spcBef>
                <a:spcPts val="700"/>
              </a:spcBef>
              <a:spcAft>
                <a:spcPts val="0"/>
              </a:spcAft>
              <a:buClr>
                <a:schemeClr val="lt1"/>
              </a:buClr>
              <a:buSzPts val="100"/>
              <a:buFont typeface="Noto Sans Symbols"/>
              <a:buChar char="∙"/>
            </a:pPr>
            <a:r>
              <a:rPr lang="en-US" sz="2800" b="0" i="0" u="none">
                <a:solidFill>
                  <a:schemeClr val="lt1"/>
                </a:solidFill>
                <a:latin typeface="Arial Narrow"/>
                <a:ea typeface="Arial Narrow"/>
                <a:cs typeface="Arial Narrow"/>
                <a:sym typeface="Arial Narrow"/>
              </a:rPr>
              <a:t>Anyway ...</a:t>
            </a:r>
            <a:endParaRPr sz="2800" b="0" i="0" u="none">
              <a:solidFill>
                <a:schemeClr val="lt1"/>
              </a:solidFill>
              <a:latin typeface="Calibri"/>
              <a:ea typeface="Calibri"/>
              <a:cs typeface="Calibri"/>
              <a:sym typeface="Calibri"/>
            </a:endParaRPr>
          </a:p>
          <a:p>
            <a:pPr marL="0" marR="0" lvl="0" indent="-6350" algn="l" rtl="0">
              <a:lnSpc>
                <a:spcPct val="107000"/>
              </a:lnSpc>
              <a:spcBef>
                <a:spcPts val="800"/>
              </a:spcBef>
              <a:spcAft>
                <a:spcPts val="0"/>
              </a:spcAft>
              <a:buClr>
                <a:schemeClr val="lt1"/>
              </a:buClr>
              <a:buSzPts val="100"/>
              <a:buFont typeface="Noto Sans Symbols"/>
              <a:buChar char="∙"/>
            </a:pPr>
            <a:r>
              <a:rPr lang="en-US" sz="2800" b="0" i="0" u="none">
                <a:solidFill>
                  <a:schemeClr val="lt1"/>
                </a:solidFill>
                <a:latin typeface="Arial Narrow"/>
                <a:ea typeface="Arial Narrow"/>
                <a:cs typeface="Arial Narrow"/>
                <a:sym typeface="Arial Narrow"/>
              </a:rPr>
              <a:t>So, tell me …</a:t>
            </a:r>
            <a:endParaRPr sz="2800" b="0" i="0" u="none">
              <a:solidFill>
                <a:schemeClr val="lt1"/>
              </a:solidFill>
              <a:latin typeface="Calibri"/>
              <a:ea typeface="Calibri"/>
              <a:cs typeface="Calibri"/>
              <a:sym typeface="Calibri"/>
            </a:endParaRPr>
          </a:p>
          <a:p>
            <a:pPr marL="0" marR="0" lvl="0" indent="-6350" algn="l" rtl="0">
              <a:lnSpc>
                <a:spcPct val="107000"/>
              </a:lnSpc>
              <a:spcBef>
                <a:spcPts val="800"/>
              </a:spcBef>
              <a:spcAft>
                <a:spcPts val="0"/>
              </a:spcAft>
              <a:buClr>
                <a:schemeClr val="lt1"/>
              </a:buClr>
              <a:buSzPts val="100"/>
              <a:buFont typeface="Noto Sans Symbols"/>
              <a:buChar char="∙"/>
            </a:pPr>
            <a:r>
              <a:rPr lang="en-US" sz="2800" b="0" i="0" u="none">
                <a:solidFill>
                  <a:schemeClr val="lt1"/>
                </a:solidFill>
                <a:latin typeface="Arial Narrow"/>
                <a:ea typeface="Arial Narrow"/>
                <a:cs typeface="Arial Narrow"/>
                <a:sym typeface="Arial Narrow"/>
              </a:rPr>
              <a:t>Oh, by the way…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9"/>
          <p:cNvSpPr txBox="1">
            <a:spLocks noGrp="1"/>
          </p:cNvSpPr>
          <p:nvPr>
            <p:ph type="title"/>
          </p:nvPr>
        </p:nvSpPr>
        <p:spPr>
          <a:xfrm>
            <a:off x="646112" y="452437"/>
            <a:ext cx="9404350" cy="14001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sz="4200" b="0" i="0" u="none">
                <a:solidFill>
                  <a:schemeClr val="lt2"/>
                </a:solidFill>
                <a:latin typeface="Century Gothic"/>
                <a:ea typeface="Century Gothic"/>
                <a:cs typeface="Century Gothic"/>
                <a:sym typeface="Century Gothic"/>
              </a:rPr>
              <a:t>Ending a conversation</a:t>
            </a:r>
            <a:br>
              <a:rPr lang="en-US" sz="4200" b="0" i="0" u="none">
                <a:solidFill>
                  <a:schemeClr val="lt2"/>
                </a:solidFill>
                <a:latin typeface="Century Gothic"/>
                <a:ea typeface="Century Gothic"/>
                <a:cs typeface="Century Gothic"/>
                <a:sym typeface="Century Gothic"/>
              </a:rPr>
            </a:br>
            <a:endParaRPr/>
          </a:p>
        </p:txBody>
      </p:sp>
      <p:sp>
        <p:nvSpPr>
          <p:cNvPr id="372" name="Google Shape;372;p29"/>
          <p:cNvSpPr txBox="1"/>
          <p:nvPr/>
        </p:nvSpPr>
        <p:spPr>
          <a:xfrm>
            <a:off x="479425" y="1341437"/>
            <a:ext cx="10591800" cy="46672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400"/>
              <a:buFont typeface="Arial Narrow"/>
              <a:buNone/>
            </a:pPr>
            <a:r>
              <a:rPr lang="en-US" sz="2400" b="0" i="0" u="none">
                <a:solidFill>
                  <a:schemeClr val="lt1"/>
                </a:solidFill>
                <a:latin typeface="Arial Narrow"/>
                <a:ea typeface="Arial Narrow"/>
                <a:cs typeface="Arial Narrow"/>
                <a:sym typeface="Arial Narrow"/>
              </a:rPr>
              <a:t>Ending small talk can feel as awkward as starting the conversation. </a:t>
            </a:r>
            <a:endParaRPr/>
          </a:p>
          <a:p>
            <a:pPr marL="0" marR="0" lvl="0" indent="0" algn="l" rtl="0">
              <a:lnSpc>
                <a:spcPct val="100000"/>
              </a:lnSpc>
              <a:spcBef>
                <a:spcPts val="700"/>
              </a:spcBef>
              <a:spcAft>
                <a:spcPts val="0"/>
              </a:spcAft>
              <a:buClr>
                <a:schemeClr val="lt1"/>
              </a:buClr>
              <a:buSzPts val="2400"/>
              <a:buFont typeface="Arial Narrow"/>
              <a:buNone/>
            </a:pPr>
            <a:r>
              <a:rPr lang="en-US" sz="2400" b="0" i="0" u="none">
                <a:solidFill>
                  <a:schemeClr val="lt1"/>
                </a:solidFill>
                <a:latin typeface="Arial Narrow"/>
                <a:ea typeface="Arial Narrow"/>
                <a:cs typeface="Arial Narrow"/>
                <a:sym typeface="Arial Narrow"/>
              </a:rPr>
              <a:t>To end a conversation politely:</a:t>
            </a:r>
            <a:endParaRPr/>
          </a:p>
          <a:p>
            <a:pPr marL="0" marR="0" lvl="0" indent="0" algn="l" rtl="0">
              <a:lnSpc>
                <a:spcPct val="100000"/>
              </a:lnSpc>
              <a:spcBef>
                <a:spcPts val="70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Tip 1: Provide a rationale for ending the conversation. </a:t>
            </a:r>
            <a:endParaRPr/>
          </a:p>
          <a:p>
            <a:pPr marL="0" marR="0" lvl="0" indent="0" algn="l" rtl="0">
              <a:lnSpc>
                <a:spcPct val="100000"/>
              </a:lnSpc>
              <a:spcBef>
                <a:spcPts val="70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Tip 2: Leverage your immediate surroundings to create the rationale.</a:t>
            </a:r>
            <a:endParaRPr/>
          </a:p>
          <a:p>
            <a:pPr marL="0" marR="0" lvl="0" indent="0" algn="l" rtl="0">
              <a:lnSpc>
                <a:spcPct val="100000"/>
              </a:lnSpc>
              <a:spcBef>
                <a:spcPts val="70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Tip 3: Foreshadow the ending.</a:t>
            </a:r>
            <a:endParaRPr/>
          </a:p>
          <a:p>
            <a:pPr marL="0" marR="0" lvl="0" indent="0" algn="l" rtl="0">
              <a:lnSpc>
                <a:spcPct val="100000"/>
              </a:lnSpc>
              <a:spcBef>
                <a:spcPts val="700"/>
              </a:spcBef>
              <a:spcAft>
                <a:spcPts val="0"/>
              </a:spcAft>
              <a:buClr>
                <a:schemeClr val="lt1"/>
              </a:buClr>
              <a:buSzPts val="2400"/>
              <a:buFont typeface="Arial"/>
              <a:buNone/>
            </a:pPr>
            <a:r>
              <a:rPr lang="en-US" sz="2400" b="0" i="1" u="none">
                <a:solidFill>
                  <a:schemeClr val="lt1"/>
                </a:solidFill>
                <a:latin typeface="Arial"/>
                <a:ea typeface="Arial"/>
                <a:cs typeface="Arial"/>
                <a:sym typeface="Arial"/>
              </a:rPr>
              <a:t>Oh well, I’d better get back to work.</a:t>
            </a:r>
            <a:endParaRPr sz="2400" b="0" i="0" u="none">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400"/>
              <a:buFont typeface="Arial"/>
              <a:buNone/>
            </a:pPr>
            <a:r>
              <a:rPr lang="en-US" sz="2400" b="0" i="1" u="none">
                <a:solidFill>
                  <a:schemeClr val="lt1"/>
                </a:solidFill>
                <a:latin typeface="Arial"/>
                <a:ea typeface="Arial"/>
                <a:cs typeface="Arial"/>
                <a:sym typeface="Arial"/>
              </a:rPr>
              <a:t>I’d love to talk for longer, but I need to be in a meeting in 5 minutes.</a:t>
            </a:r>
            <a:endParaRPr sz="2400" b="0" i="0" u="none">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400"/>
              <a:buFont typeface="Arial"/>
              <a:buNone/>
            </a:pPr>
            <a:r>
              <a:rPr lang="en-US" sz="2400" b="0" i="1" u="none">
                <a:solidFill>
                  <a:schemeClr val="lt1"/>
                </a:solidFill>
                <a:latin typeface="Arial"/>
                <a:ea typeface="Arial"/>
                <a:cs typeface="Arial"/>
                <a:sym typeface="Arial"/>
              </a:rPr>
              <a:t>It’s been great catching up with you. Let me know how the presentation goes, won’t you?</a:t>
            </a:r>
            <a:endParaRPr sz="2400" b="0" i="0" u="none">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400"/>
              <a:buFont typeface="Arial"/>
              <a:buNone/>
            </a:pPr>
            <a:r>
              <a:rPr lang="en-US" sz="2400" b="0" i="1" u="none">
                <a:solidFill>
                  <a:schemeClr val="lt1"/>
                </a:solidFill>
                <a:latin typeface="Arial"/>
                <a:ea typeface="Arial"/>
                <a:cs typeface="Arial"/>
                <a:sym typeface="Arial"/>
              </a:rPr>
              <a:t>Well, I won’t keep you any longer. I know how busy you are at the moment.</a:t>
            </a:r>
            <a:endParaRPr sz="2400" b="0" i="0" u="none">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400"/>
              <a:buFont typeface="Arial"/>
              <a:buNone/>
            </a:pPr>
            <a:r>
              <a:rPr lang="en-US" sz="2400" b="0" i="1" u="none">
                <a:solidFill>
                  <a:schemeClr val="lt1"/>
                </a:solidFill>
                <a:latin typeface="Arial"/>
                <a:ea typeface="Arial"/>
                <a:cs typeface="Arial"/>
                <a:sym typeface="Arial"/>
              </a:rPr>
              <a:t>It’s been great hearing about … . See you at next month’s sales meeting.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
          <p:cNvSpPr txBox="1">
            <a:spLocks noGrp="1"/>
          </p:cNvSpPr>
          <p:nvPr>
            <p:ph type="title"/>
          </p:nvPr>
        </p:nvSpPr>
        <p:spPr>
          <a:xfrm>
            <a:off x="646112" y="452437"/>
            <a:ext cx="9404350" cy="14001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sz="4200" b="0" i="0" u="none">
                <a:solidFill>
                  <a:schemeClr val="lt2"/>
                </a:solidFill>
                <a:latin typeface="Century Gothic"/>
                <a:ea typeface="Century Gothic"/>
                <a:cs typeface="Century Gothic"/>
                <a:sym typeface="Century Gothic"/>
              </a:rPr>
              <a:t>Small Talk</a:t>
            </a:r>
            <a:endParaRPr/>
          </a:p>
        </p:txBody>
      </p:sp>
      <p:sp>
        <p:nvSpPr>
          <p:cNvPr id="215" name="Google Shape;215;p3"/>
          <p:cNvSpPr txBox="1">
            <a:spLocks noGrp="1"/>
          </p:cNvSpPr>
          <p:nvPr>
            <p:ph type="body" idx="1"/>
          </p:nvPr>
        </p:nvSpPr>
        <p:spPr>
          <a:xfrm>
            <a:off x="1103312" y="2052637"/>
            <a:ext cx="8947150" cy="41957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8AD0D6"/>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Small talk is </a:t>
            </a:r>
            <a:endParaRPr/>
          </a:p>
          <a:p>
            <a:pPr marL="342900" marR="0" lvl="0" indent="-342900" algn="just" rtl="0">
              <a:lnSpc>
                <a:spcPct val="100000"/>
              </a:lnSpc>
              <a:spcBef>
                <a:spcPts val="1000"/>
              </a:spcBef>
              <a:spcAft>
                <a:spcPts val="0"/>
              </a:spcAft>
              <a:buClr>
                <a:srgbClr val="8AD0D6"/>
              </a:buClr>
              <a:buSzPts val="1600"/>
              <a:buFont typeface="Noto Sans Symbols"/>
              <a:buNone/>
            </a:pPr>
            <a:r>
              <a:rPr lang="en-US" sz="2000" b="0" i="0" u="none" strike="noStrike" cap="none">
                <a:solidFill>
                  <a:schemeClr val="lt1"/>
                </a:solidFill>
                <a:latin typeface="Century Gothic"/>
                <a:ea typeface="Century Gothic"/>
                <a:cs typeface="Century Gothic"/>
                <a:sym typeface="Century Gothic"/>
              </a:rPr>
              <a:t>	</a:t>
            </a:r>
            <a:r>
              <a:rPr lang="en-US" sz="2000" b="0" i="0" u="sng" strike="noStrike" cap="none">
                <a:solidFill>
                  <a:schemeClr val="lt1"/>
                </a:solidFill>
                <a:latin typeface="Century Gothic"/>
                <a:ea typeface="Century Gothic"/>
                <a:cs typeface="Century Gothic"/>
                <a:sym typeface="Century Gothic"/>
              </a:rPr>
              <a:t>a casual form of conversation</a:t>
            </a:r>
            <a:r>
              <a:rPr lang="en-US" sz="2000" b="0" i="0" u="none" strike="noStrike" cap="none">
                <a:solidFill>
                  <a:schemeClr val="lt1"/>
                </a:solidFill>
                <a:latin typeface="Century Gothic"/>
                <a:ea typeface="Century Gothic"/>
                <a:cs typeface="Century Gothic"/>
                <a:sym typeface="Century Gothic"/>
              </a:rPr>
              <a:t> that ‘breaks the ice’ or fills an awkward silence between people. </a:t>
            </a:r>
            <a:endParaRPr/>
          </a:p>
          <a:p>
            <a:pPr marL="342900" marR="0" lvl="0" indent="-241300" algn="just" rtl="0">
              <a:lnSpc>
                <a:spcPct val="100000"/>
              </a:lnSpc>
              <a:spcBef>
                <a:spcPts val="1000"/>
              </a:spcBef>
              <a:spcAft>
                <a:spcPts val="0"/>
              </a:spcAft>
              <a:buClr>
                <a:srgbClr val="8AD0D6"/>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a:p>
            <a:pPr marL="342900" marR="0" lvl="0" indent="-342900" algn="just" rtl="0">
              <a:lnSpc>
                <a:spcPct val="100000"/>
              </a:lnSpc>
              <a:spcBef>
                <a:spcPts val="1000"/>
              </a:spcBef>
              <a:spcAft>
                <a:spcPts val="0"/>
              </a:spcAft>
              <a:buClr>
                <a:srgbClr val="8AD0D6"/>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Even though you may feel shy using your second language, </a:t>
            </a:r>
            <a:r>
              <a:rPr lang="en-US" sz="2000" b="0" i="0" u="sng" strike="noStrike" cap="none">
                <a:solidFill>
                  <a:schemeClr val="lt1"/>
                </a:solidFill>
                <a:latin typeface="Century Gothic"/>
                <a:ea typeface="Century Gothic"/>
                <a:cs typeface="Century Gothic"/>
                <a:sym typeface="Century Gothic"/>
              </a:rPr>
              <a:t>it is sometimes considered rude to say nothing</a:t>
            </a:r>
            <a:r>
              <a:rPr lang="en-US" sz="2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0"/>
          <p:cNvSpPr txBox="1">
            <a:spLocks noGrp="1"/>
          </p:cNvSpPr>
          <p:nvPr>
            <p:ph type="title"/>
          </p:nvPr>
        </p:nvSpPr>
        <p:spPr>
          <a:xfrm>
            <a:off x="982662" y="260350"/>
            <a:ext cx="9361487" cy="72548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1"/>
              </a:buClr>
              <a:buSzPts val="4200"/>
              <a:buFont typeface="Century Gothic"/>
              <a:buNone/>
            </a:pPr>
            <a:r>
              <a:rPr lang="en-US" sz="4200" b="1" i="0" u="sng">
                <a:solidFill>
                  <a:schemeClr val="lt1"/>
                </a:solid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The Fine Art of Small Talk</a:t>
            </a:r>
            <a:endParaRPr/>
          </a:p>
        </p:txBody>
      </p:sp>
      <p:sp>
        <p:nvSpPr>
          <p:cNvPr id="378" name="Google Shape;378;p30"/>
          <p:cNvSpPr txBox="1"/>
          <p:nvPr/>
        </p:nvSpPr>
        <p:spPr>
          <a:xfrm>
            <a:off x="623887" y="1196975"/>
            <a:ext cx="11449050" cy="52625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400"/>
              <a:buFont typeface="Times New Roman"/>
              <a:buNone/>
            </a:pPr>
            <a:r>
              <a:rPr lang="en-US" sz="2400" b="0" i="0" u="none">
                <a:solidFill>
                  <a:schemeClr val="lt1"/>
                </a:solidFill>
                <a:latin typeface="Times New Roman"/>
                <a:ea typeface="Times New Roman"/>
                <a:cs typeface="Times New Roman"/>
                <a:sym typeface="Times New Roman"/>
              </a:rPr>
              <a:t> • Engage anyone in conversation with poise and confidence </a:t>
            </a:r>
            <a:endParaRPr/>
          </a:p>
          <a:p>
            <a:pPr marL="0" marR="0" lvl="0" indent="0" algn="l" rtl="0">
              <a:lnSpc>
                <a:spcPct val="100000"/>
              </a:lnSpc>
              <a:spcBef>
                <a:spcPts val="0"/>
              </a:spcBef>
              <a:spcAft>
                <a:spcPts val="0"/>
              </a:spcAft>
              <a:buClr>
                <a:schemeClr val="lt1"/>
              </a:buClr>
              <a:buSzPts val="2400"/>
              <a:buFont typeface="Times New Roman"/>
              <a:buNone/>
            </a:pPr>
            <a:r>
              <a:rPr lang="en-US" sz="2400" b="0" i="0" u="none">
                <a:solidFill>
                  <a:schemeClr val="lt1"/>
                </a:solidFill>
                <a:latin typeface="Times New Roman"/>
                <a:ea typeface="Times New Roman"/>
                <a:cs typeface="Times New Roman"/>
                <a:sym typeface="Times New Roman"/>
              </a:rPr>
              <a:t>• Revive a dying conversation </a:t>
            </a:r>
            <a:endParaRPr/>
          </a:p>
          <a:p>
            <a:pPr marL="0" marR="0" lvl="0" indent="0" algn="l" rtl="0">
              <a:lnSpc>
                <a:spcPct val="100000"/>
              </a:lnSpc>
              <a:spcBef>
                <a:spcPts val="0"/>
              </a:spcBef>
              <a:spcAft>
                <a:spcPts val="0"/>
              </a:spcAft>
              <a:buClr>
                <a:schemeClr val="lt1"/>
              </a:buClr>
              <a:buSzPts val="2400"/>
              <a:buFont typeface="Times New Roman"/>
              <a:buNone/>
            </a:pPr>
            <a:r>
              <a:rPr lang="en-US" sz="2400" b="0" i="0" u="none">
                <a:solidFill>
                  <a:schemeClr val="lt1"/>
                </a:solidFill>
                <a:latin typeface="Times New Roman"/>
                <a:ea typeface="Times New Roman"/>
                <a:cs typeface="Times New Roman"/>
                <a:sym typeface="Times New Roman"/>
              </a:rPr>
              <a:t>• Come across as composed and self-assured when talking to people or entertaining clients at conventions, trade shows, and other work related functions </a:t>
            </a:r>
            <a:endParaRPr/>
          </a:p>
          <a:p>
            <a:pPr marL="0" marR="0" lvl="0" indent="0" algn="l" rtl="0">
              <a:lnSpc>
                <a:spcPct val="100000"/>
              </a:lnSpc>
              <a:spcBef>
                <a:spcPts val="0"/>
              </a:spcBef>
              <a:spcAft>
                <a:spcPts val="0"/>
              </a:spcAft>
              <a:buClr>
                <a:schemeClr val="lt1"/>
              </a:buClr>
              <a:buSzPts val="2400"/>
              <a:buFont typeface="Times New Roman"/>
              <a:buNone/>
            </a:pPr>
            <a:r>
              <a:rPr lang="en-US" sz="2400" b="0" i="0" u="none">
                <a:solidFill>
                  <a:schemeClr val="lt1"/>
                </a:solidFill>
                <a:latin typeface="Times New Roman"/>
                <a:ea typeface="Times New Roman"/>
                <a:cs typeface="Times New Roman"/>
                <a:sym typeface="Times New Roman"/>
              </a:rPr>
              <a:t>• Become an "active" listener </a:t>
            </a:r>
            <a:endParaRPr/>
          </a:p>
          <a:p>
            <a:pPr marL="0" marR="0" lvl="0" indent="0" algn="l" rtl="0">
              <a:lnSpc>
                <a:spcPct val="100000"/>
              </a:lnSpc>
              <a:spcBef>
                <a:spcPts val="0"/>
              </a:spcBef>
              <a:spcAft>
                <a:spcPts val="0"/>
              </a:spcAft>
              <a:buClr>
                <a:schemeClr val="lt1"/>
              </a:buClr>
              <a:buSzPts val="2400"/>
              <a:buFont typeface="Times New Roman"/>
              <a:buNone/>
            </a:pPr>
            <a:r>
              <a:rPr lang="en-US" sz="2400" b="0" i="0" u="none">
                <a:solidFill>
                  <a:schemeClr val="lt1"/>
                </a:solidFill>
                <a:latin typeface="Times New Roman"/>
                <a:ea typeface="Times New Roman"/>
                <a:cs typeface="Times New Roman"/>
                <a:sym typeface="Times New Roman"/>
              </a:rPr>
              <a:t>• Overcome communication barriers </a:t>
            </a:r>
            <a:endParaRPr/>
          </a:p>
          <a:p>
            <a:pPr marL="0" marR="0" lvl="0" indent="0" algn="l" rtl="0">
              <a:lnSpc>
                <a:spcPct val="100000"/>
              </a:lnSpc>
              <a:spcBef>
                <a:spcPts val="0"/>
              </a:spcBef>
              <a:spcAft>
                <a:spcPts val="0"/>
              </a:spcAft>
              <a:buClr>
                <a:schemeClr val="lt1"/>
              </a:buClr>
              <a:buSzPts val="2400"/>
              <a:buFont typeface="Times New Roman"/>
              <a:buNone/>
            </a:pPr>
            <a:r>
              <a:rPr lang="en-US" sz="2400" b="0" i="0" u="none">
                <a:solidFill>
                  <a:schemeClr val="lt1"/>
                </a:solidFill>
                <a:latin typeface="Times New Roman"/>
                <a:ea typeface="Times New Roman"/>
                <a:cs typeface="Times New Roman"/>
                <a:sym typeface="Times New Roman"/>
              </a:rPr>
              <a:t>• Handle awkward situations </a:t>
            </a:r>
            <a:endParaRPr/>
          </a:p>
          <a:p>
            <a:pPr marL="0" marR="0" lvl="0" indent="0" algn="l" rtl="0">
              <a:lnSpc>
                <a:spcPct val="100000"/>
              </a:lnSpc>
              <a:spcBef>
                <a:spcPts val="0"/>
              </a:spcBef>
              <a:spcAft>
                <a:spcPts val="0"/>
              </a:spcAft>
              <a:buClr>
                <a:schemeClr val="lt1"/>
              </a:buClr>
              <a:buSzPts val="2400"/>
              <a:buFont typeface="Times New Roman"/>
              <a:buNone/>
            </a:pPr>
            <a:r>
              <a:rPr lang="en-US" sz="2400" b="0" i="0" u="none">
                <a:solidFill>
                  <a:schemeClr val="lt1"/>
                </a:solidFill>
                <a:latin typeface="Times New Roman"/>
                <a:ea typeface="Times New Roman"/>
                <a:cs typeface="Times New Roman"/>
                <a:sym typeface="Times New Roman"/>
              </a:rPr>
              <a:t>• Come up with topics to discuss </a:t>
            </a:r>
            <a:endParaRPr/>
          </a:p>
          <a:p>
            <a:pPr marL="0" marR="0" lvl="0" indent="0" algn="l" rtl="0">
              <a:lnSpc>
                <a:spcPct val="100000"/>
              </a:lnSpc>
              <a:spcBef>
                <a:spcPts val="0"/>
              </a:spcBef>
              <a:spcAft>
                <a:spcPts val="0"/>
              </a:spcAft>
              <a:buClr>
                <a:schemeClr val="lt1"/>
              </a:buClr>
              <a:buSzPts val="2400"/>
              <a:buFont typeface="Times New Roman"/>
              <a:buNone/>
            </a:pPr>
            <a:r>
              <a:rPr lang="en-US" sz="2400" b="0" i="0" u="none">
                <a:solidFill>
                  <a:schemeClr val="lt1"/>
                </a:solidFill>
                <a:latin typeface="Times New Roman"/>
                <a:ea typeface="Times New Roman"/>
                <a:cs typeface="Times New Roman"/>
                <a:sym typeface="Times New Roman"/>
              </a:rPr>
              <a:t>• Avoid conversation "killers" </a:t>
            </a:r>
            <a:endParaRPr/>
          </a:p>
          <a:p>
            <a:pPr marL="0" marR="0" lvl="0" indent="0" algn="l" rtl="0">
              <a:lnSpc>
                <a:spcPct val="100000"/>
              </a:lnSpc>
              <a:spcBef>
                <a:spcPts val="0"/>
              </a:spcBef>
              <a:spcAft>
                <a:spcPts val="0"/>
              </a:spcAft>
              <a:buClr>
                <a:schemeClr val="lt1"/>
              </a:buClr>
              <a:buSzPts val="2400"/>
              <a:buFont typeface="Times New Roman"/>
              <a:buNone/>
            </a:pPr>
            <a:r>
              <a:rPr lang="en-US" sz="2400" b="0" i="0" u="none">
                <a:solidFill>
                  <a:schemeClr val="lt1"/>
                </a:solidFill>
                <a:latin typeface="Times New Roman"/>
                <a:ea typeface="Times New Roman"/>
                <a:cs typeface="Times New Roman"/>
                <a:sym typeface="Times New Roman"/>
              </a:rPr>
              <a:t>• Develop business friendships </a:t>
            </a:r>
            <a:endParaRPr/>
          </a:p>
          <a:p>
            <a:pPr marL="0" marR="0" lvl="0" indent="0" algn="l" rtl="0">
              <a:lnSpc>
                <a:spcPct val="100000"/>
              </a:lnSpc>
              <a:spcBef>
                <a:spcPts val="0"/>
              </a:spcBef>
              <a:spcAft>
                <a:spcPts val="0"/>
              </a:spcAft>
              <a:buClr>
                <a:schemeClr val="lt1"/>
              </a:buClr>
              <a:buSzPts val="2400"/>
              <a:buFont typeface="Times New Roman"/>
              <a:buNone/>
            </a:pPr>
            <a:r>
              <a:rPr lang="en-US" sz="2400" b="0" i="0" u="none">
                <a:solidFill>
                  <a:schemeClr val="lt1"/>
                </a:solidFill>
                <a:latin typeface="Times New Roman"/>
                <a:ea typeface="Times New Roman"/>
                <a:cs typeface="Times New Roman"/>
                <a:sym typeface="Times New Roman"/>
              </a:rPr>
              <a:t>• Prepare for successful conversation </a:t>
            </a:r>
            <a:endParaRPr/>
          </a:p>
          <a:p>
            <a:pPr marL="0" marR="0" lvl="0" indent="0" algn="l" rtl="0">
              <a:lnSpc>
                <a:spcPct val="100000"/>
              </a:lnSpc>
              <a:spcBef>
                <a:spcPts val="0"/>
              </a:spcBef>
              <a:spcAft>
                <a:spcPts val="0"/>
              </a:spcAft>
              <a:buClr>
                <a:schemeClr val="lt1"/>
              </a:buClr>
              <a:buSzPts val="2400"/>
              <a:buFont typeface="Times New Roman"/>
              <a:buNone/>
            </a:pPr>
            <a:r>
              <a:rPr lang="en-US" sz="2400" b="0" i="0" u="none">
                <a:solidFill>
                  <a:schemeClr val="lt1"/>
                </a:solidFill>
                <a:latin typeface="Times New Roman"/>
                <a:ea typeface="Times New Roman"/>
                <a:cs typeface="Times New Roman"/>
                <a:sym typeface="Times New Roman"/>
              </a:rPr>
              <a:t>• Remember names and use them properly </a:t>
            </a:r>
            <a:endParaRPr/>
          </a:p>
          <a:p>
            <a:pPr marL="0" marR="0" lvl="0" indent="0" algn="l" rtl="0">
              <a:lnSpc>
                <a:spcPct val="100000"/>
              </a:lnSpc>
              <a:spcBef>
                <a:spcPts val="0"/>
              </a:spcBef>
              <a:spcAft>
                <a:spcPts val="0"/>
              </a:spcAft>
              <a:buClr>
                <a:schemeClr val="lt1"/>
              </a:buClr>
              <a:buSzPts val="2400"/>
              <a:buFont typeface="Times New Roman"/>
              <a:buNone/>
            </a:pPr>
            <a:r>
              <a:rPr lang="en-US" sz="2400" b="0" i="0" u="none">
                <a:solidFill>
                  <a:schemeClr val="lt1"/>
                </a:solidFill>
                <a:latin typeface="Times New Roman"/>
                <a:ea typeface="Times New Roman"/>
                <a:cs typeface="Times New Roman"/>
                <a:sym typeface="Times New Roman"/>
              </a:rPr>
              <a:t>• Exit conversations with tact, with grace </a:t>
            </a:r>
            <a:endParaRPr/>
          </a:p>
          <a:p>
            <a:pPr marL="0" marR="0" lvl="0" indent="0" algn="l" rtl="0">
              <a:lnSpc>
                <a:spcPct val="100000"/>
              </a:lnSpc>
              <a:spcBef>
                <a:spcPts val="0"/>
              </a:spcBef>
              <a:spcAft>
                <a:spcPts val="0"/>
              </a:spcAft>
              <a:buClr>
                <a:schemeClr val="lt1"/>
              </a:buClr>
              <a:buSzPts val="2400"/>
              <a:buFont typeface="Times New Roman"/>
              <a:buNone/>
            </a:pPr>
            <a:r>
              <a:rPr lang="en-US" sz="2400" b="0" i="0" u="none">
                <a:solidFill>
                  <a:schemeClr val="lt1"/>
                </a:solidFill>
                <a:latin typeface="Times New Roman"/>
                <a:ea typeface="Times New Roman"/>
                <a:cs typeface="Times New Roman"/>
                <a:sym typeface="Times New Roman"/>
              </a:rPr>
              <a:t>• Feel more at ease at parties, banquets, receptions, and networking events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1"/>
          <p:cNvSpPr txBox="1">
            <a:spLocks noGrp="1"/>
          </p:cNvSpPr>
          <p:nvPr>
            <p:ph type="title"/>
          </p:nvPr>
        </p:nvSpPr>
        <p:spPr>
          <a:xfrm>
            <a:off x="646112" y="452437"/>
            <a:ext cx="9404350" cy="14001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4200">
              <a:solidFill>
                <a:schemeClr val="lt2"/>
              </a:solidFill>
              <a:latin typeface="Century Gothic"/>
              <a:ea typeface="Century Gothic"/>
              <a:cs typeface="Century Gothic"/>
              <a:sym typeface="Century Gothic"/>
            </a:endParaRPr>
          </a:p>
        </p:txBody>
      </p:sp>
      <p:sp>
        <p:nvSpPr>
          <p:cNvPr id="384" name="Google Shape;384;p31"/>
          <p:cNvSpPr txBox="1">
            <a:spLocks noGrp="1"/>
          </p:cNvSpPr>
          <p:nvPr>
            <p:ph type="body" idx="1"/>
          </p:nvPr>
        </p:nvSpPr>
        <p:spPr>
          <a:xfrm>
            <a:off x="1103312" y="2052637"/>
            <a:ext cx="8947150" cy="4195762"/>
          </a:xfrm>
          <a:prstGeom prst="rect">
            <a:avLst/>
          </a:prstGeom>
          <a:noFill/>
          <a:ln>
            <a:noFill/>
          </a:ln>
        </p:spPr>
        <p:txBody>
          <a:bodyPr spcFirstLastPara="1" wrap="square" lIns="91425" tIns="45700" rIns="91425" bIns="45700" anchor="t" anchorCtr="0">
            <a:noAutofit/>
          </a:bodyPr>
          <a:lstStyle/>
          <a:p>
            <a:pPr marL="342900" marR="0" lvl="0" indent="-241300" algn="l" rtl="0">
              <a:spcBef>
                <a:spcPts val="0"/>
              </a:spcBef>
              <a:spcAft>
                <a:spcPts val="0"/>
              </a:spcAft>
              <a:buClr>
                <a:srgbClr val="8AD0D6"/>
              </a:buClr>
              <a:buSzPts val="1600"/>
              <a:buFont typeface="Noto Sans Symbols"/>
              <a:buNone/>
            </a:pPr>
            <a:endParaRPr sz="2000">
              <a:solidFill>
                <a:schemeClr val="lt1"/>
              </a:solidFill>
              <a:latin typeface="Century Gothic"/>
              <a:ea typeface="Century Gothic"/>
              <a:cs typeface="Century Gothic"/>
              <a:sym typeface="Century Gothic"/>
            </a:endParaRPr>
          </a:p>
        </p:txBody>
      </p:sp>
      <p:pic>
        <p:nvPicPr>
          <p:cNvPr id="385" name="Google Shape;385;p31" descr="small_talking_64655"/>
          <p:cNvPicPr preferRelativeResize="0"/>
          <p:nvPr/>
        </p:nvPicPr>
        <p:blipFill rotWithShape="1">
          <a:blip r:embed="rId3">
            <a:alphaModFix/>
          </a:blip>
          <a:srcRect/>
          <a:stretch/>
        </p:blipFill>
        <p:spPr>
          <a:xfrm>
            <a:off x="1524000" y="0"/>
            <a:ext cx="9144000" cy="6858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2"/>
          <p:cNvSpPr txBox="1">
            <a:spLocks noGrp="1"/>
          </p:cNvSpPr>
          <p:nvPr>
            <p:ph type="title"/>
          </p:nvPr>
        </p:nvSpPr>
        <p:spPr>
          <a:xfrm>
            <a:off x="646112" y="452437"/>
            <a:ext cx="9404350" cy="1176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sz="4200" b="1" i="0" u="none">
                <a:solidFill>
                  <a:schemeClr val="lt2"/>
                </a:solidFill>
                <a:latin typeface="Century Gothic"/>
                <a:ea typeface="Century Gothic"/>
                <a:cs typeface="Century Gothic"/>
                <a:sym typeface="Century Gothic"/>
              </a:rPr>
              <a:t>Small Talk:  Conversation Starters</a:t>
            </a:r>
            <a:endParaRPr/>
          </a:p>
        </p:txBody>
      </p:sp>
      <p:sp>
        <p:nvSpPr>
          <p:cNvPr id="391" name="Google Shape;391;p32"/>
          <p:cNvSpPr txBox="1">
            <a:spLocks noGrp="1"/>
          </p:cNvSpPr>
          <p:nvPr>
            <p:ph type="body" idx="1"/>
          </p:nvPr>
        </p:nvSpPr>
        <p:spPr>
          <a:xfrm>
            <a:off x="550862" y="1628775"/>
            <a:ext cx="11161712" cy="4619625"/>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90000"/>
              </a:lnSpc>
              <a:spcBef>
                <a:spcPts val="0"/>
              </a:spcBef>
              <a:spcAft>
                <a:spcPts val="0"/>
              </a:spcAft>
              <a:buClr>
                <a:srgbClr val="8AD0D6"/>
              </a:buClr>
              <a:buSzPts val="2240"/>
              <a:buFont typeface="Noto Sans Symbols"/>
              <a:buNone/>
            </a:pPr>
            <a:r>
              <a:rPr lang="en-US" sz="2800" b="0" i="0" u="sng">
                <a:solidFill>
                  <a:schemeClr val="lt1"/>
                </a:solidFill>
                <a:latin typeface="Century Gothic"/>
                <a:ea typeface="Century Gothic"/>
                <a:cs typeface="Century Gothic"/>
                <a:sym typeface="Century Gothic"/>
              </a:rPr>
              <a:t>Talking about the weather</a:t>
            </a:r>
            <a:endParaRPr/>
          </a:p>
          <a:p>
            <a:pPr marL="342900" marR="0" lvl="0" indent="-342900" algn="l" rtl="0">
              <a:lnSpc>
                <a:spcPct val="90000"/>
              </a:lnSpc>
              <a:spcBef>
                <a:spcPts val="1000"/>
              </a:spcBef>
              <a:spcAft>
                <a:spcPts val="0"/>
              </a:spcAft>
              <a:buClr>
                <a:srgbClr val="8AD0D6"/>
              </a:buClr>
              <a:buSzPts val="2240"/>
              <a:buFont typeface="Noto Sans Symbols"/>
              <a:buChar char="►"/>
            </a:pPr>
            <a:r>
              <a:rPr lang="en-US" sz="2800" b="0" i="1" u="none">
                <a:solidFill>
                  <a:schemeClr val="lt1"/>
                </a:solidFill>
                <a:latin typeface="Century Gothic"/>
                <a:ea typeface="Century Gothic"/>
                <a:cs typeface="Century Gothic"/>
                <a:sym typeface="Century Gothic"/>
              </a:rPr>
              <a:t>Beautiful day, isn't it? </a:t>
            </a:r>
            <a:endParaRPr/>
          </a:p>
          <a:p>
            <a:pPr marL="342900" marR="0" lvl="0" indent="-342900" algn="l" rtl="0">
              <a:lnSpc>
                <a:spcPct val="90000"/>
              </a:lnSpc>
              <a:spcBef>
                <a:spcPts val="1000"/>
              </a:spcBef>
              <a:spcAft>
                <a:spcPts val="0"/>
              </a:spcAft>
              <a:buClr>
                <a:srgbClr val="8AD0D6"/>
              </a:buClr>
              <a:buSzPts val="2240"/>
              <a:buFont typeface="Noto Sans Symbols"/>
              <a:buChar char="►"/>
            </a:pPr>
            <a:r>
              <a:rPr lang="en-US" sz="2800" b="0" i="1" u="none">
                <a:solidFill>
                  <a:schemeClr val="lt1"/>
                </a:solidFill>
                <a:latin typeface="Century Gothic"/>
                <a:ea typeface="Century Gothic"/>
                <a:cs typeface="Century Gothic"/>
                <a:sym typeface="Century Gothic"/>
              </a:rPr>
              <a:t>Can you believe all of this rain we've been having? </a:t>
            </a:r>
            <a:endParaRPr/>
          </a:p>
          <a:p>
            <a:pPr marL="342900" marR="0" lvl="0" indent="-342900" algn="l" rtl="0">
              <a:lnSpc>
                <a:spcPct val="90000"/>
              </a:lnSpc>
              <a:spcBef>
                <a:spcPts val="1000"/>
              </a:spcBef>
              <a:spcAft>
                <a:spcPts val="0"/>
              </a:spcAft>
              <a:buClr>
                <a:srgbClr val="8AD0D6"/>
              </a:buClr>
              <a:buSzPts val="2240"/>
              <a:buFont typeface="Noto Sans Symbols"/>
              <a:buChar char="►"/>
            </a:pPr>
            <a:r>
              <a:rPr lang="en-US" sz="2800" b="0" i="1" u="none">
                <a:solidFill>
                  <a:schemeClr val="lt1"/>
                </a:solidFill>
                <a:latin typeface="Century Gothic"/>
                <a:ea typeface="Century Gothic"/>
                <a:cs typeface="Century Gothic"/>
                <a:sym typeface="Century Gothic"/>
              </a:rPr>
              <a:t>It looks like it's going to snow. </a:t>
            </a:r>
            <a:endParaRPr/>
          </a:p>
          <a:p>
            <a:pPr marL="342900" marR="0" lvl="0" indent="-342900" algn="l" rtl="0">
              <a:lnSpc>
                <a:spcPct val="90000"/>
              </a:lnSpc>
              <a:spcBef>
                <a:spcPts val="1000"/>
              </a:spcBef>
              <a:spcAft>
                <a:spcPts val="0"/>
              </a:spcAft>
              <a:buClr>
                <a:srgbClr val="8AD0D6"/>
              </a:buClr>
              <a:buSzPts val="2240"/>
              <a:buFont typeface="Noto Sans Symbols"/>
              <a:buChar char="►"/>
            </a:pPr>
            <a:r>
              <a:rPr lang="en-US" sz="2800" b="0" i="1" u="none">
                <a:solidFill>
                  <a:schemeClr val="lt1"/>
                </a:solidFill>
                <a:latin typeface="Century Gothic"/>
                <a:ea typeface="Century Gothic"/>
                <a:cs typeface="Century Gothic"/>
                <a:sym typeface="Century Gothic"/>
              </a:rPr>
              <a:t>I hear they're calling for thunderstorms all weekend. </a:t>
            </a:r>
            <a:endParaRPr/>
          </a:p>
          <a:p>
            <a:pPr marL="342900" marR="0" lvl="0" indent="-342900" algn="l" rtl="0">
              <a:lnSpc>
                <a:spcPct val="90000"/>
              </a:lnSpc>
              <a:spcBef>
                <a:spcPts val="1000"/>
              </a:spcBef>
              <a:spcAft>
                <a:spcPts val="0"/>
              </a:spcAft>
              <a:buClr>
                <a:srgbClr val="8AD0D6"/>
              </a:buClr>
              <a:buSzPts val="2240"/>
              <a:buFont typeface="Noto Sans Symbols"/>
              <a:buChar char="►"/>
            </a:pPr>
            <a:r>
              <a:rPr lang="en-US" sz="2800" b="0" i="1" u="none">
                <a:solidFill>
                  <a:schemeClr val="lt1"/>
                </a:solidFill>
                <a:latin typeface="Century Gothic"/>
                <a:ea typeface="Century Gothic"/>
                <a:cs typeface="Century Gothic"/>
                <a:sym typeface="Century Gothic"/>
              </a:rPr>
              <a:t>We couldn't ask for a nicer day, could we? </a:t>
            </a:r>
            <a:endParaRPr/>
          </a:p>
          <a:p>
            <a:pPr marL="342900" marR="0" lvl="0" indent="-342900" algn="l" rtl="0">
              <a:lnSpc>
                <a:spcPct val="90000"/>
              </a:lnSpc>
              <a:spcBef>
                <a:spcPts val="1000"/>
              </a:spcBef>
              <a:spcAft>
                <a:spcPts val="0"/>
              </a:spcAft>
              <a:buClr>
                <a:srgbClr val="8AD0D6"/>
              </a:buClr>
              <a:buSzPts val="2240"/>
              <a:buFont typeface="Noto Sans Symbols"/>
              <a:buChar char="►"/>
            </a:pPr>
            <a:r>
              <a:rPr lang="en-US" sz="2800" b="0" i="1" u="none">
                <a:solidFill>
                  <a:schemeClr val="lt1"/>
                </a:solidFill>
                <a:latin typeface="Century Gothic"/>
                <a:ea typeface="Century Gothic"/>
                <a:cs typeface="Century Gothic"/>
                <a:sym typeface="Century Gothic"/>
              </a:rPr>
              <a:t>How about this weather? </a:t>
            </a:r>
            <a:endParaRPr/>
          </a:p>
          <a:p>
            <a:pPr marL="342900" marR="0" lvl="0" indent="-342900" algn="l" rtl="0">
              <a:lnSpc>
                <a:spcPct val="90000"/>
              </a:lnSpc>
              <a:spcBef>
                <a:spcPts val="1000"/>
              </a:spcBef>
              <a:spcAft>
                <a:spcPts val="0"/>
              </a:spcAft>
              <a:buClr>
                <a:srgbClr val="8AD0D6"/>
              </a:buClr>
              <a:buSzPts val="2240"/>
              <a:buFont typeface="Noto Sans Symbols"/>
              <a:buChar char="►"/>
            </a:pPr>
            <a:r>
              <a:rPr lang="en-US" sz="2800" b="0" i="1" u="none">
                <a:solidFill>
                  <a:schemeClr val="lt1"/>
                </a:solidFill>
                <a:latin typeface="Century Gothic"/>
                <a:ea typeface="Century Gothic"/>
                <a:cs typeface="Century Gothic"/>
                <a:sym typeface="Century Gothic"/>
              </a:rPr>
              <a:t>Did you order this sunshine?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txBox="1">
            <a:spLocks noGrp="1"/>
          </p:cNvSpPr>
          <p:nvPr>
            <p:ph type="title"/>
          </p:nvPr>
        </p:nvSpPr>
        <p:spPr>
          <a:xfrm>
            <a:off x="646112" y="452437"/>
            <a:ext cx="9404350" cy="1104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sz="4200" b="1" i="0" u="none">
                <a:solidFill>
                  <a:schemeClr val="lt2"/>
                </a:solidFill>
                <a:latin typeface="Century Gothic"/>
                <a:ea typeface="Century Gothic"/>
                <a:cs typeface="Century Gothic"/>
                <a:sym typeface="Century Gothic"/>
              </a:rPr>
              <a:t>Small Talk:  Conversation Starters</a:t>
            </a:r>
            <a:endParaRPr/>
          </a:p>
        </p:txBody>
      </p:sp>
      <p:sp>
        <p:nvSpPr>
          <p:cNvPr id="397" name="Google Shape;397;p33"/>
          <p:cNvSpPr txBox="1">
            <a:spLocks noGrp="1"/>
          </p:cNvSpPr>
          <p:nvPr>
            <p:ph type="body" idx="1"/>
          </p:nvPr>
        </p:nvSpPr>
        <p:spPr>
          <a:xfrm>
            <a:off x="766762" y="2276475"/>
            <a:ext cx="10442575" cy="4117975"/>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90000"/>
              </a:lnSpc>
              <a:spcBef>
                <a:spcPts val="0"/>
              </a:spcBef>
              <a:spcAft>
                <a:spcPts val="0"/>
              </a:spcAft>
              <a:buClr>
                <a:srgbClr val="8AD0D6"/>
              </a:buClr>
              <a:buSzPts val="2240"/>
              <a:buFont typeface="Noto Sans Symbols"/>
              <a:buNone/>
            </a:pPr>
            <a:r>
              <a:rPr lang="en-US" sz="2800" b="0" i="0" u="sng">
                <a:solidFill>
                  <a:schemeClr val="lt1"/>
                </a:solidFill>
                <a:latin typeface="Century Gothic"/>
                <a:ea typeface="Century Gothic"/>
                <a:cs typeface="Century Gothic"/>
                <a:sym typeface="Century Gothic"/>
              </a:rPr>
              <a:t>Talking about current events</a:t>
            </a:r>
            <a:endParaRPr/>
          </a:p>
          <a:p>
            <a:pPr marL="342900" marR="0" lvl="0" indent="-342900" algn="l" rtl="0">
              <a:lnSpc>
                <a:spcPct val="90000"/>
              </a:lnSpc>
              <a:spcBef>
                <a:spcPts val="1000"/>
              </a:spcBef>
              <a:spcAft>
                <a:spcPts val="0"/>
              </a:spcAft>
              <a:buClr>
                <a:srgbClr val="8AD0D6"/>
              </a:buClr>
              <a:buSzPts val="2240"/>
              <a:buFont typeface="Noto Sans Symbols"/>
              <a:buChar char="►"/>
            </a:pPr>
            <a:r>
              <a:rPr lang="en-US" sz="2800" b="0" i="1" u="none">
                <a:solidFill>
                  <a:schemeClr val="lt1"/>
                </a:solidFill>
                <a:latin typeface="Century Gothic"/>
                <a:ea typeface="Century Gothic"/>
                <a:cs typeface="Century Gothic"/>
                <a:sym typeface="Century Gothic"/>
              </a:rPr>
              <a:t>Did you catch the news today?</a:t>
            </a:r>
            <a:endParaRPr/>
          </a:p>
          <a:p>
            <a:pPr marL="342900" marR="0" lvl="0" indent="-342900" algn="l" rtl="0">
              <a:lnSpc>
                <a:spcPct val="90000"/>
              </a:lnSpc>
              <a:spcBef>
                <a:spcPts val="1000"/>
              </a:spcBef>
              <a:spcAft>
                <a:spcPts val="0"/>
              </a:spcAft>
              <a:buClr>
                <a:srgbClr val="8AD0D6"/>
              </a:buClr>
              <a:buSzPts val="2240"/>
              <a:buFont typeface="Noto Sans Symbols"/>
              <a:buChar char="►"/>
            </a:pPr>
            <a:r>
              <a:rPr lang="en-US" sz="2800" b="0" i="1" u="none">
                <a:solidFill>
                  <a:schemeClr val="lt1"/>
                </a:solidFill>
                <a:latin typeface="Century Gothic"/>
                <a:ea typeface="Century Gothic"/>
                <a:cs typeface="Century Gothic"/>
                <a:sym typeface="Century Gothic"/>
              </a:rPr>
              <a:t>Did you hear about that fire on Fourth St? </a:t>
            </a:r>
            <a:endParaRPr/>
          </a:p>
          <a:p>
            <a:pPr marL="342900" marR="0" lvl="0" indent="-342900" algn="l" rtl="0">
              <a:lnSpc>
                <a:spcPct val="90000"/>
              </a:lnSpc>
              <a:spcBef>
                <a:spcPts val="1000"/>
              </a:spcBef>
              <a:spcAft>
                <a:spcPts val="0"/>
              </a:spcAft>
              <a:buClr>
                <a:srgbClr val="8AD0D6"/>
              </a:buClr>
              <a:buSzPts val="2240"/>
              <a:buFont typeface="Noto Sans Symbols"/>
              <a:buChar char="►"/>
            </a:pPr>
            <a:r>
              <a:rPr lang="en-US" sz="2800" b="0" i="1" u="none">
                <a:solidFill>
                  <a:schemeClr val="lt1"/>
                </a:solidFill>
                <a:latin typeface="Century Gothic"/>
                <a:ea typeface="Century Gothic"/>
                <a:cs typeface="Century Gothic"/>
                <a:sym typeface="Century Gothic"/>
              </a:rPr>
              <a:t>What do you think about this transit strike? </a:t>
            </a:r>
            <a:endParaRPr/>
          </a:p>
          <a:p>
            <a:pPr marL="342900" marR="0" lvl="0" indent="-342900" algn="l" rtl="0">
              <a:lnSpc>
                <a:spcPct val="90000"/>
              </a:lnSpc>
              <a:spcBef>
                <a:spcPts val="1000"/>
              </a:spcBef>
              <a:spcAft>
                <a:spcPts val="0"/>
              </a:spcAft>
              <a:buClr>
                <a:srgbClr val="8AD0D6"/>
              </a:buClr>
              <a:buSzPts val="2240"/>
              <a:buFont typeface="Noto Sans Symbols"/>
              <a:buChar char="►"/>
            </a:pPr>
            <a:r>
              <a:rPr lang="en-US" sz="2800" b="0" i="1" u="none">
                <a:solidFill>
                  <a:schemeClr val="lt1"/>
                </a:solidFill>
                <a:latin typeface="Century Gothic"/>
                <a:ea typeface="Century Gothic"/>
                <a:cs typeface="Century Gothic"/>
                <a:sym typeface="Century Gothic"/>
              </a:rPr>
              <a:t>I read in the paper today that the Sears Mall is closing. </a:t>
            </a:r>
            <a:endParaRPr/>
          </a:p>
          <a:p>
            <a:pPr marL="342900" marR="0" lvl="0" indent="-342900" algn="l" rtl="0">
              <a:lnSpc>
                <a:spcPct val="90000"/>
              </a:lnSpc>
              <a:spcBef>
                <a:spcPts val="1000"/>
              </a:spcBef>
              <a:spcAft>
                <a:spcPts val="0"/>
              </a:spcAft>
              <a:buClr>
                <a:srgbClr val="8AD0D6"/>
              </a:buClr>
              <a:buSzPts val="2240"/>
              <a:buFont typeface="Noto Sans Symbols"/>
              <a:buChar char="►"/>
            </a:pPr>
            <a:r>
              <a:rPr lang="en-US" sz="2800" b="0" i="1" u="none">
                <a:solidFill>
                  <a:schemeClr val="lt1"/>
                </a:solidFill>
                <a:latin typeface="Century Gothic"/>
                <a:ea typeface="Century Gothic"/>
                <a:cs typeface="Century Gothic"/>
                <a:sym typeface="Century Gothic"/>
              </a:rPr>
              <a:t>I heard on the radio today that they are finally going to start building the new bridge.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4"/>
          <p:cNvSpPr txBox="1">
            <a:spLocks noGrp="1"/>
          </p:cNvSpPr>
          <p:nvPr>
            <p:ph type="title"/>
          </p:nvPr>
        </p:nvSpPr>
        <p:spPr>
          <a:xfrm>
            <a:off x="646112" y="452437"/>
            <a:ext cx="9404350" cy="1176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sz="4200" b="1" i="0" u="none">
                <a:solidFill>
                  <a:schemeClr val="lt2"/>
                </a:solidFill>
                <a:latin typeface="Century Gothic"/>
                <a:ea typeface="Century Gothic"/>
                <a:cs typeface="Century Gothic"/>
                <a:sym typeface="Century Gothic"/>
              </a:rPr>
              <a:t>Small Talk:  Conversation Starters</a:t>
            </a:r>
            <a:endParaRPr/>
          </a:p>
        </p:txBody>
      </p:sp>
      <p:sp>
        <p:nvSpPr>
          <p:cNvPr id="403" name="Google Shape;403;p34"/>
          <p:cNvSpPr txBox="1">
            <a:spLocks noGrp="1"/>
          </p:cNvSpPr>
          <p:nvPr>
            <p:ph type="body" idx="1"/>
          </p:nvPr>
        </p:nvSpPr>
        <p:spPr>
          <a:xfrm>
            <a:off x="1055687" y="1628775"/>
            <a:ext cx="10728325" cy="4195762"/>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rgbClr val="8AD0D6"/>
              </a:buClr>
              <a:buSzPts val="2240"/>
              <a:buFont typeface="Noto Sans Symbols"/>
              <a:buNone/>
            </a:pPr>
            <a:r>
              <a:rPr lang="en-US" sz="2800" b="0" i="0" u="sng">
                <a:solidFill>
                  <a:schemeClr val="lt1"/>
                </a:solidFill>
                <a:latin typeface="Century Gothic"/>
                <a:ea typeface="Century Gothic"/>
                <a:cs typeface="Century Gothic"/>
                <a:sym typeface="Century Gothic"/>
              </a:rPr>
              <a:t>At the office</a:t>
            </a:r>
            <a:endParaRPr/>
          </a:p>
          <a:p>
            <a:pPr marL="342900" marR="0" lvl="0" indent="-342900" algn="l" rtl="0">
              <a:lnSpc>
                <a:spcPct val="100000"/>
              </a:lnSpc>
              <a:spcBef>
                <a:spcPts val="1000"/>
              </a:spcBef>
              <a:spcAft>
                <a:spcPts val="0"/>
              </a:spcAft>
              <a:buClr>
                <a:srgbClr val="8AD0D6"/>
              </a:buClr>
              <a:buSzPts val="2240"/>
              <a:buFont typeface="Noto Sans Symbols"/>
              <a:buChar char="►"/>
            </a:pPr>
            <a:r>
              <a:rPr lang="en-US" sz="2800" b="0" i="1" u="none">
                <a:solidFill>
                  <a:schemeClr val="lt1"/>
                </a:solidFill>
                <a:latin typeface="Century Gothic"/>
                <a:ea typeface="Century Gothic"/>
                <a:cs typeface="Century Gothic"/>
                <a:sym typeface="Century Gothic"/>
              </a:rPr>
              <a:t>Looking forward to the weekend? </a:t>
            </a:r>
            <a:endParaRPr/>
          </a:p>
          <a:p>
            <a:pPr marL="342900" marR="0" lvl="0" indent="-342900" algn="l" rtl="0">
              <a:lnSpc>
                <a:spcPct val="100000"/>
              </a:lnSpc>
              <a:spcBef>
                <a:spcPts val="1000"/>
              </a:spcBef>
              <a:spcAft>
                <a:spcPts val="0"/>
              </a:spcAft>
              <a:buClr>
                <a:srgbClr val="8AD0D6"/>
              </a:buClr>
              <a:buSzPts val="2240"/>
              <a:buFont typeface="Noto Sans Symbols"/>
              <a:buChar char="►"/>
            </a:pPr>
            <a:r>
              <a:rPr lang="en-US" sz="2800" b="0" i="1" u="none">
                <a:solidFill>
                  <a:schemeClr val="lt1"/>
                </a:solidFill>
                <a:latin typeface="Century Gothic"/>
                <a:ea typeface="Century Gothic"/>
                <a:cs typeface="Century Gothic"/>
                <a:sym typeface="Century Gothic"/>
              </a:rPr>
              <a:t>Have you worked here long? </a:t>
            </a:r>
            <a:endParaRPr/>
          </a:p>
          <a:p>
            <a:pPr marL="342900" marR="0" lvl="0" indent="-342900" algn="l" rtl="0">
              <a:lnSpc>
                <a:spcPct val="100000"/>
              </a:lnSpc>
              <a:spcBef>
                <a:spcPts val="1000"/>
              </a:spcBef>
              <a:spcAft>
                <a:spcPts val="0"/>
              </a:spcAft>
              <a:buClr>
                <a:srgbClr val="8AD0D6"/>
              </a:buClr>
              <a:buSzPts val="2240"/>
              <a:buFont typeface="Noto Sans Symbols"/>
              <a:buChar char="►"/>
            </a:pPr>
            <a:r>
              <a:rPr lang="en-US" sz="2800" b="0" i="1" u="none">
                <a:solidFill>
                  <a:schemeClr val="lt1"/>
                </a:solidFill>
                <a:latin typeface="Century Gothic"/>
                <a:ea typeface="Century Gothic"/>
                <a:cs typeface="Century Gothic"/>
                <a:sym typeface="Century Gothic"/>
              </a:rPr>
              <a:t>I can't believe how busy/quiet we are today, can you? </a:t>
            </a:r>
            <a:endParaRPr/>
          </a:p>
          <a:p>
            <a:pPr marL="342900" marR="0" lvl="0" indent="-342900" algn="l" rtl="0">
              <a:lnSpc>
                <a:spcPct val="100000"/>
              </a:lnSpc>
              <a:spcBef>
                <a:spcPts val="1000"/>
              </a:spcBef>
              <a:spcAft>
                <a:spcPts val="0"/>
              </a:spcAft>
              <a:buClr>
                <a:srgbClr val="8AD0D6"/>
              </a:buClr>
              <a:buSzPts val="2240"/>
              <a:buFont typeface="Noto Sans Symbols"/>
              <a:buChar char="►"/>
            </a:pPr>
            <a:r>
              <a:rPr lang="en-US" sz="2800" b="0" i="1" u="none">
                <a:solidFill>
                  <a:schemeClr val="lt1"/>
                </a:solidFill>
                <a:latin typeface="Century Gothic"/>
                <a:ea typeface="Century Gothic"/>
                <a:cs typeface="Century Gothic"/>
                <a:sym typeface="Century Gothic"/>
              </a:rPr>
              <a:t>Has it been a long week? </a:t>
            </a:r>
            <a:endParaRPr/>
          </a:p>
          <a:p>
            <a:pPr marL="342900" marR="0" lvl="0" indent="-342900" algn="l" rtl="0">
              <a:lnSpc>
                <a:spcPct val="100000"/>
              </a:lnSpc>
              <a:spcBef>
                <a:spcPts val="1000"/>
              </a:spcBef>
              <a:spcAft>
                <a:spcPts val="0"/>
              </a:spcAft>
              <a:buClr>
                <a:srgbClr val="8AD0D6"/>
              </a:buClr>
              <a:buSzPts val="2240"/>
              <a:buFont typeface="Noto Sans Symbols"/>
              <a:buChar char="►"/>
            </a:pPr>
            <a:r>
              <a:rPr lang="en-US" sz="2800" b="0" i="1" u="none">
                <a:solidFill>
                  <a:schemeClr val="lt1"/>
                </a:solidFill>
                <a:latin typeface="Century Gothic"/>
                <a:ea typeface="Century Gothic"/>
                <a:cs typeface="Century Gothic"/>
                <a:sym typeface="Century Gothic"/>
              </a:rPr>
              <a:t>You look like you could use a cup of coffee.</a:t>
            </a:r>
            <a:r>
              <a:rPr lang="en-US" sz="2800" b="0" i="0" u="none">
                <a:solidFill>
                  <a:schemeClr val="lt1"/>
                </a:solidFill>
                <a:latin typeface="Century Gothic"/>
                <a:ea typeface="Century Gothic"/>
                <a:cs typeface="Century Gothic"/>
                <a:sym typeface="Century Gothic"/>
              </a:rPr>
              <a:t> </a:t>
            </a:r>
            <a:endParaRPr/>
          </a:p>
          <a:p>
            <a:pPr marL="342900" marR="0" lvl="0" indent="-342900" algn="l" rtl="0">
              <a:lnSpc>
                <a:spcPct val="100000"/>
              </a:lnSpc>
              <a:spcBef>
                <a:spcPts val="1000"/>
              </a:spcBef>
              <a:spcAft>
                <a:spcPts val="0"/>
              </a:spcAft>
              <a:buClr>
                <a:srgbClr val="8AD0D6"/>
              </a:buClr>
              <a:buSzPts val="2240"/>
              <a:buFont typeface="Noto Sans Symbols"/>
              <a:buChar char="►"/>
            </a:pPr>
            <a:r>
              <a:rPr lang="en-US" sz="2800" b="0" i="1" u="none">
                <a:solidFill>
                  <a:schemeClr val="lt1"/>
                </a:solidFill>
                <a:latin typeface="Century Gothic"/>
                <a:ea typeface="Century Gothic"/>
                <a:cs typeface="Century Gothic"/>
                <a:sym typeface="Century Gothic"/>
              </a:rPr>
              <a:t>What do you think of the new computers?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5"/>
          <p:cNvSpPr txBox="1">
            <a:spLocks noGrp="1"/>
          </p:cNvSpPr>
          <p:nvPr>
            <p:ph type="title"/>
          </p:nvPr>
        </p:nvSpPr>
        <p:spPr>
          <a:xfrm>
            <a:off x="646112" y="452437"/>
            <a:ext cx="9404350" cy="9604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sz="4200" b="1" i="0" u="none">
                <a:solidFill>
                  <a:schemeClr val="lt2"/>
                </a:solidFill>
                <a:latin typeface="Century Gothic"/>
                <a:ea typeface="Century Gothic"/>
                <a:cs typeface="Century Gothic"/>
                <a:sym typeface="Century Gothic"/>
              </a:rPr>
              <a:t>Small Talk:  Conversation Starters</a:t>
            </a:r>
            <a:endParaRPr/>
          </a:p>
        </p:txBody>
      </p:sp>
      <p:sp>
        <p:nvSpPr>
          <p:cNvPr id="409" name="Google Shape;409;p35"/>
          <p:cNvSpPr txBox="1">
            <a:spLocks noGrp="1"/>
          </p:cNvSpPr>
          <p:nvPr>
            <p:ph type="body" idx="1"/>
          </p:nvPr>
        </p:nvSpPr>
        <p:spPr>
          <a:xfrm>
            <a:off x="839787" y="1628775"/>
            <a:ext cx="10177462" cy="4195762"/>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rgbClr val="8AD0D6"/>
              </a:buClr>
              <a:buSzPts val="2240"/>
              <a:buFont typeface="Noto Sans Symbols"/>
              <a:buNone/>
            </a:pPr>
            <a:r>
              <a:rPr lang="en-US" sz="2800" b="0" i="0" u="sng">
                <a:solidFill>
                  <a:schemeClr val="lt1"/>
                </a:solidFill>
                <a:latin typeface="Century Gothic"/>
                <a:ea typeface="Century Gothic"/>
                <a:cs typeface="Century Gothic"/>
                <a:sym typeface="Century Gothic"/>
              </a:rPr>
              <a:t>At a social event</a:t>
            </a:r>
            <a:endParaRPr/>
          </a:p>
          <a:p>
            <a:pPr marL="342900" marR="0" lvl="0" indent="-342900" algn="l" rtl="0">
              <a:lnSpc>
                <a:spcPct val="100000"/>
              </a:lnSpc>
              <a:spcBef>
                <a:spcPts val="1000"/>
              </a:spcBef>
              <a:spcAft>
                <a:spcPts val="0"/>
              </a:spcAft>
              <a:buClr>
                <a:srgbClr val="8AD0D6"/>
              </a:buClr>
              <a:buSzPts val="2240"/>
              <a:buFont typeface="Noto Sans Symbols"/>
              <a:buChar char="►"/>
            </a:pPr>
            <a:r>
              <a:rPr lang="en-US" sz="2800" b="0" i="1" u="none">
                <a:solidFill>
                  <a:schemeClr val="lt1"/>
                </a:solidFill>
                <a:latin typeface="Century Gothic"/>
                <a:ea typeface="Century Gothic"/>
                <a:cs typeface="Century Gothic"/>
                <a:sym typeface="Century Gothic"/>
              </a:rPr>
              <a:t>So, how do you know Justin? </a:t>
            </a:r>
            <a:endParaRPr/>
          </a:p>
          <a:p>
            <a:pPr marL="342900" marR="0" lvl="0" indent="-342900" algn="l" rtl="0">
              <a:lnSpc>
                <a:spcPct val="100000"/>
              </a:lnSpc>
              <a:spcBef>
                <a:spcPts val="1000"/>
              </a:spcBef>
              <a:spcAft>
                <a:spcPts val="0"/>
              </a:spcAft>
              <a:buClr>
                <a:srgbClr val="8AD0D6"/>
              </a:buClr>
              <a:buSzPts val="2240"/>
              <a:buFont typeface="Noto Sans Symbols"/>
              <a:buChar char="►"/>
            </a:pPr>
            <a:r>
              <a:rPr lang="en-US" sz="2800" b="0" i="1" u="none">
                <a:solidFill>
                  <a:schemeClr val="lt1"/>
                </a:solidFill>
                <a:latin typeface="Century Gothic"/>
                <a:ea typeface="Century Gothic"/>
                <a:cs typeface="Century Gothic"/>
                <a:sym typeface="Century Gothic"/>
              </a:rPr>
              <a:t>Have you tried the cabbage rolls that Sandy made? </a:t>
            </a:r>
            <a:endParaRPr/>
          </a:p>
          <a:p>
            <a:pPr marL="342900" marR="0" lvl="0" indent="-342900" algn="l" rtl="0">
              <a:lnSpc>
                <a:spcPct val="100000"/>
              </a:lnSpc>
              <a:spcBef>
                <a:spcPts val="1000"/>
              </a:spcBef>
              <a:spcAft>
                <a:spcPts val="0"/>
              </a:spcAft>
              <a:buClr>
                <a:srgbClr val="8AD0D6"/>
              </a:buClr>
              <a:buSzPts val="2240"/>
              <a:buFont typeface="Noto Sans Symbols"/>
              <a:buChar char="►"/>
            </a:pPr>
            <a:r>
              <a:rPr lang="en-US" sz="2800" b="0" i="1" u="none">
                <a:solidFill>
                  <a:schemeClr val="lt1"/>
                </a:solidFill>
                <a:latin typeface="Century Gothic"/>
                <a:ea typeface="Century Gothic"/>
                <a:cs typeface="Century Gothic"/>
                <a:sym typeface="Century Gothic"/>
              </a:rPr>
              <a:t>Are you enjoying yourself? </a:t>
            </a:r>
            <a:endParaRPr/>
          </a:p>
          <a:p>
            <a:pPr marL="342900" marR="0" lvl="0" indent="-342900" algn="l" rtl="0">
              <a:lnSpc>
                <a:spcPct val="100000"/>
              </a:lnSpc>
              <a:spcBef>
                <a:spcPts val="1000"/>
              </a:spcBef>
              <a:spcAft>
                <a:spcPts val="0"/>
              </a:spcAft>
              <a:buClr>
                <a:srgbClr val="8AD0D6"/>
              </a:buClr>
              <a:buSzPts val="2240"/>
              <a:buFont typeface="Noto Sans Symbols"/>
              <a:buChar char="►"/>
            </a:pPr>
            <a:r>
              <a:rPr lang="en-US" sz="2800" b="0" i="1" u="none">
                <a:solidFill>
                  <a:schemeClr val="lt1"/>
                </a:solidFill>
                <a:latin typeface="Century Gothic"/>
                <a:ea typeface="Century Gothic"/>
                <a:cs typeface="Century Gothic"/>
                <a:sym typeface="Century Gothic"/>
              </a:rPr>
              <a:t>Pretty nice place, huh? </a:t>
            </a:r>
            <a:endParaRPr/>
          </a:p>
          <a:p>
            <a:pPr marL="342900" marR="0" lvl="0" indent="-342900" algn="l" rtl="0">
              <a:lnSpc>
                <a:spcPct val="100000"/>
              </a:lnSpc>
              <a:spcBef>
                <a:spcPts val="1000"/>
              </a:spcBef>
              <a:spcAft>
                <a:spcPts val="0"/>
              </a:spcAft>
              <a:buClr>
                <a:srgbClr val="8AD0D6"/>
              </a:buClr>
              <a:buSzPts val="2240"/>
              <a:buFont typeface="Noto Sans Symbols"/>
              <a:buChar char="►"/>
            </a:pPr>
            <a:r>
              <a:rPr lang="en-US" sz="2800" b="0" i="1" u="none">
                <a:solidFill>
                  <a:schemeClr val="lt1"/>
                </a:solidFill>
                <a:latin typeface="Century Gothic"/>
                <a:ea typeface="Century Gothic"/>
                <a:cs typeface="Century Gothic"/>
                <a:sym typeface="Century Gothic"/>
              </a:rPr>
              <a:t>I love your dress. Can I ask where you got it?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6"/>
          <p:cNvSpPr txBox="1">
            <a:spLocks noGrp="1"/>
          </p:cNvSpPr>
          <p:nvPr>
            <p:ph type="title"/>
          </p:nvPr>
        </p:nvSpPr>
        <p:spPr>
          <a:xfrm>
            <a:off x="623887" y="333375"/>
            <a:ext cx="9404350" cy="1016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sz="4200" b="1" i="0" u="none">
                <a:solidFill>
                  <a:schemeClr val="lt2"/>
                </a:solidFill>
                <a:latin typeface="Century Gothic"/>
                <a:ea typeface="Century Gothic"/>
                <a:cs typeface="Century Gothic"/>
                <a:sym typeface="Century Gothic"/>
              </a:rPr>
              <a:t>Small Talk:  Conversation Starters</a:t>
            </a:r>
            <a:endParaRPr/>
          </a:p>
        </p:txBody>
      </p:sp>
      <p:sp>
        <p:nvSpPr>
          <p:cNvPr id="415" name="Google Shape;415;p36"/>
          <p:cNvSpPr txBox="1">
            <a:spLocks noGrp="1"/>
          </p:cNvSpPr>
          <p:nvPr>
            <p:ph type="body" idx="1"/>
          </p:nvPr>
        </p:nvSpPr>
        <p:spPr>
          <a:xfrm>
            <a:off x="479425" y="1470025"/>
            <a:ext cx="5545137" cy="41957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8AD0D6"/>
              </a:buClr>
              <a:buSzPts val="2240"/>
              <a:buFont typeface="Noto Sans Symbols"/>
              <a:buNone/>
            </a:pPr>
            <a:r>
              <a:rPr lang="en-US" sz="2800" b="0" i="0" u="sng">
                <a:solidFill>
                  <a:schemeClr val="lt1"/>
                </a:solidFill>
                <a:latin typeface="Century Gothic"/>
                <a:ea typeface="Century Gothic"/>
                <a:cs typeface="Century Gothic"/>
                <a:sym typeface="Century Gothic"/>
              </a:rPr>
              <a:t>Out for a walk</a:t>
            </a:r>
            <a:endParaRPr/>
          </a:p>
          <a:p>
            <a:pPr marL="342900" marR="0" lvl="0" indent="-342900" algn="l" rtl="0">
              <a:lnSpc>
                <a:spcPct val="100000"/>
              </a:lnSpc>
              <a:spcBef>
                <a:spcPts val="1000"/>
              </a:spcBef>
              <a:spcAft>
                <a:spcPts val="0"/>
              </a:spcAft>
              <a:buClr>
                <a:srgbClr val="8AD0D6"/>
              </a:buClr>
              <a:buSzPts val="2240"/>
              <a:buFont typeface="Noto Sans Symbols"/>
              <a:buChar char="►"/>
            </a:pPr>
            <a:r>
              <a:rPr lang="en-US" sz="2800" b="0" i="1" u="none">
                <a:solidFill>
                  <a:schemeClr val="lt1"/>
                </a:solidFill>
                <a:latin typeface="Century Gothic"/>
                <a:ea typeface="Century Gothic"/>
                <a:cs typeface="Century Gothic"/>
                <a:sym typeface="Century Gothic"/>
              </a:rPr>
              <a:t>How old's your baby? </a:t>
            </a:r>
            <a:endParaRPr/>
          </a:p>
          <a:p>
            <a:pPr marL="342900" marR="0" lvl="0" indent="-342900" algn="l" rtl="0">
              <a:lnSpc>
                <a:spcPct val="100000"/>
              </a:lnSpc>
              <a:spcBef>
                <a:spcPts val="1000"/>
              </a:spcBef>
              <a:spcAft>
                <a:spcPts val="0"/>
              </a:spcAft>
              <a:buClr>
                <a:srgbClr val="8AD0D6"/>
              </a:buClr>
              <a:buSzPts val="2240"/>
              <a:buFont typeface="Noto Sans Symbols"/>
              <a:buChar char="►"/>
            </a:pPr>
            <a:r>
              <a:rPr lang="en-US" sz="2800" b="0" i="1" u="none">
                <a:solidFill>
                  <a:schemeClr val="lt1"/>
                </a:solidFill>
                <a:latin typeface="Century Gothic"/>
                <a:ea typeface="Century Gothic"/>
                <a:cs typeface="Century Gothic"/>
                <a:sym typeface="Century Gothic"/>
              </a:rPr>
              <a:t>What's your puppy's name? </a:t>
            </a:r>
            <a:endParaRPr/>
          </a:p>
          <a:p>
            <a:pPr marL="342900" marR="0" lvl="0" indent="-342900" algn="l" rtl="0">
              <a:lnSpc>
                <a:spcPct val="100000"/>
              </a:lnSpc>
              <a:spcBef>
                <a:spcPts val="1000"/>
              </a:spcBef>
              <a:spcAft>
                <a:spcPts val="0"/>
              </a:spcAft>
              <a:buClr>
                <a:srgbClr val="8AD0D6"/>
              </a:buClr>
              <a:buSzPts val="2240"/>
              <a:buFont typeface="Noto Sans Symbols"/>
              <a:buChar char="►"/>
            </a:pPr>
            <a:r>
              <a:rPr lang="en-US" sz="2800" b="0" i="1" u="none">
                <a:solidFill>
                  <a:schemeClr val="lt1"/>
                </a:solidFill>
                <a:latin typeface="Century Gothic"/>
                <a:ea typeface="Century Gothic"/>
                <a:cs typeface="Century Gothic"/>
                <a:sym typeface="Century Gothic"/>
              </a:rPr>
              <a:t>The tulips are sure beautiful at this time of year, aren't they. </a:t>
            </a:r>
            <a:endParaRPr/>
          </a:p>
          <a:p>
            <a:pPr marL="342900" marR="0" lvl="0" indent="-342900" algn="l" rtl="0">
              <a:lnSpc>
                <a:spcPct val="100000"/>
              </a:lnSpc>
              <a:spcBef>
                <a:spcPts val="1000"/>
              </a:spcBef>
              <a:spcAft>
                <a:spcPts val="0"/>
              </a:spcAft>
              <a:buClr>
                <a:srgbClr val="8AD0D6"/>
              </a:buClr>
              <a:buSzPts val="2240"/>
              <a:buFont typeface="Noto Sans Symbols"/>
              <a:buChar char="►"/>
            </a:pPr>
            <a:r>
              <a:rPr lang="en-US" sz="2800" b="0" i="1" u="none">
                <a:solidFill>
                  <a:schemeClr val="lt1"/>
                </a:solidFill>
                <a:latin typeface="Century Gothic"/>
                <a:ea typeface="Century Gothic"/>
                <a:cs typeface="Century Gothic"/>
                <a:sym typeface="Century Gothic"/>
              </a:rPr>
              <a:t>How do you like the new park? </a:t>
            </a:r>
            <a:endParaRPr/>
          </a:p>
          <a:p>
            <a:pPr marL="342900" marR="0" lvl="0" indent="-342900" algn="l" rtl="0">
              <a:lnSpc>
                <a:spcPct val="100000"/>
              </a:lnSpc>
              <a:spcBef>
                <a:spcPts val="1000"/>
              </a:spcBef>
              <a:spcAft>
                <a:spcPts val="0"/>
              </a:spcAft>
              <a:buClr>
                <a:srgbClr val="8AD0D6"/>
              </a:buClr>
              <a:buSzPts val="2240"/>
              <a:buFont typeface="Noto Sans Symbols"/>
              <a:buChar char="►"/>
            </a:pPr>
            <a:r>
              <a:rPr lang="en-US" sz="2800" b="0" i="1" u="none">
                <a:solidFill>
                  <a:schemeClr val="lt1"/>
                </a:solidFill>
                <a:latin typeface="Century Gothic"/>
                <a:ea typeface="Century Gothic"/>
                <a:cs typeface="Century Gothic"/>
                <a:sym typeface="Century Gothic"/>
              </a:rPr>
              <a:t>Nice day to be outside, isn't it?</a:t>
            </a:r>
            <a:endParaRPr/>
          </a:p>
          <a:p>
            <a:pPr marL="342900" marR="0" lvl="0" indent="-200660" algn="l" rtl="0">
              <a:spcBef>
                <a:spcPts val="1000"/>
              </a:spcBef>
              <a:spcAft>
                <a:spcPts val="0"/>
              </a:spcAft>
              <a:buClr>
                <a:srgbClr val="8AD0D6"/>
              </a:buClr>
              <a:buSzPts val="2240"/>
              <a:buFont typeface="Noto Sans Symbols"/>
              <a:buNone/>
            </a:pPr>
            <a:endParaRPr sz="2800" b="0" i="1" u="none">
              <a:solidFill>
                <a:schemeClr val="lt1"/>
              </a:solidFill>
              <a:latin typeface="Century Gothic"/>
              <a:ea typeface="Century Gothic"/>
              <a:cs typeface="Century Gothic"/>
              <a:sym typeface="Century Gothic"/>
            </a:endParaRPr>
          </a:p>
        </p:txBody>
      </p:sp>
      <p:sp>
        <p:nvSpPr>
          <p:cNvPr id="416" name="Google Shape;416;p36"/>
          <p:cNvSpPr txBox="1"/>
          <p:nvPr/>
        </p:nvSpPr>
        <p:spPr>
          <a:xfrm>
            <a:off x="6383337" y="1470025"/>
            <a:ext cx="5616575" cy="4400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800"/>
              <a:buFont typeface="Arial"/>
              <a:buNone/>
            </a:pPr>
            <a:r>
              <a:rPr lang="en-US" sz="2800" b="0" i="0" u="sng">
                <a:solidFill>
                  <a:schemeClr val="lt1"/>
                </a:solidFill>
                <a:latin typeface="Arial"/>
                <a:ea typeface="Arial"/>
                <a:cs typeface="Arial"/>
                <a:sym typeface="Arial"/>
              </a:rPr>
              <a:t>Waiting somewhere</a:t>
            </a:r>
            <a:endParaRPr/>
          </a:p>
          <a:p>
            <a:pPr marL="0" marR="0" lvl="0" indent="0" algn="l" rtl="0">
              <a:lnSpc>
                <a:spcPct val="100000"/>
              </a:lnSpc>
              <a:spcBef>
                <a:spcPts val="0"/>
              </a:spcBef>
              <a:spcAft>
                <a:spcPts val="0"/>
              </a:spcAft>
              <a:buClr>
                <a:schemeClr val="lt1"/>
              </a:buClr>
              <a:buSzPts val="2800"/>
              <a:buFont typeface="Arial"/>
              <a:buNone/>
            </a:pPr>
            <a:r>
              <a:rPr lang="en-US" sz="2800" b="0" i="1" u="none">
                <a:solidFill>
                  <a:schemeClr val="lt1"/>
                </a:solidFill>
                <a:latin typeface="Arial"/>
                <a:ea typeface="Arial"/>
                <a:cs typeface="Arial"/>
                <a:sym typeface="Arial"/>
              </a:rPr>
              <a:t>I didn't think it would be so busy today. </a:t>
            </a:r>
            <a:endParaRPr/>
          </a:p>
          <a:p>
            <a:pPr marL="0" marR="0" lvl="0" indent="0" algn="l" rtl="0">
              <a:lnSpc>
                <a:spcPct val="100000"/>
              </a:lnSpc>
              <a:spcBef>
                <a:spcPts val="0"/>
              </a:spcBef>
              <a:spcAft>
                <a:spcPts val="0"/>
              </a:spcAft>
              <a:buClr>
                <a:schemeClr val="lt1"/>
              </a:buClr>
              <a:buSzPts val="2800"/>
              <a:buFont typeface="Arial"/>
              <a:buNone/>
            </a:pPr>
            <a:r>
              <a:rPr lang="en-US" sz="2800" b="0" i="1" u="none">
                <a:solidFill>
                  <a:schemeClr val="lt1"/>
                </a:solidFill>
                <a:latin typeface="Arial"/>
                <a:ea typeface="Arial"/>
                <a:cs typeface="Arial"/>
                <a:sym typeface="Arial"/>
              </a:rPr>
              <a:t>The bus must be running late today. </a:t>
            </a:r>
            <a:endParaRPr/>
          </a:p>
          <a:p>
            <a:pPr marL="0" marR="0" lvl="0" indent="0" algn="l" rtl="0">
              <a:lnSpc>
                <a:spcPct val="100000"/>
              </a:lnSpc>
              <a:spcBef>
                <a:spcPts val="0"/>
              </a:spcBef>
              <a:spcAft>
                <a:spcPts val="0"/>
              </a:spcAft>
              <a:buClr>
                <a:schemeClr val="lt1"/>
              </a:buClr>
              <a:buSzPts val="2800"/>
              <a:buFont typeface="Arial"/>
              <a:buNone/>
            </a:pPr>
            <a:r>
              <a:rPr lang="en-US" sz="2800" b="0" i="1" u="none">
                <a:solidFill>
                  <a:schemeClr val="lt1"/>
                </a:solidFill>
                <a:latin typeface="Arial"/>
                <a:ea typeface="Arial"/>
                <a:cs typeface="Arial"/>
                <a:sym typeface="Arial"/>
              </a:rPr>
              <a:t>It looks like we are going to be here a while, huh? </a:t>
            </a:r>
            <a:endParaRPr/>
          </a:p>
          <a:p>
            <a:pPr marL="0" marR="0" lvl="0" indent="0" algn="l" rtl="0">
              <a:lnSpc>
                <a:spcPct val="100000"/>
              </a:lnSpc>
              <a:spcBef>
                <a:spcPts val="0"/>
              </a:spcBef>
              <a:spcAft>
                <a:spcPts val="0"/>
              </a:spcAft>
              <a:buClr>
                <a:schemeClr val="lt1"/>
              </a:buClr>
              <a:buSzPts val="2800"/>
              <a:buFont typeface="Arial"/>
              <a:buNone/>
            </a:pPr>
            <a:r>
              <a:rPr lang="en-US" sz="2800" b="0" i="1" u="none">
                <a:solidFill>
                  <a:schemeClr val="lt1"/>
                </a:solidFill>
                <a:latin typeface="Arial"/>
                <a:ea typeface="Arial"/>
                <a:cs typeface="Arial"/>
                <a:sym typeface="Arial"/>
              </a:rPr>
              <a:t>I'll have to remember not to come here on Mondays. </a:t>
            </a:r>
            <a:endParaRPr/>
          </a:p>
          <a:p>
            <a:pPr marL="0" marR="0" lvl="0" indent="0" algn="l" rtl="0">
              <a:lnSpc>
                <a:spcPct val="100000"/>
              </a:lnSpc>
              <a:spcBef>
                <a:spcPts val="0"/>
              </a:spcBef>
              <a:spcAft>
                <a:spcPts val="0"/>
              </a:spcAft>
              <a:buClr>
                <a:schemeClr val="lt1"/>
              </a:buClr>
              <a:buSzPts val="2800"/>
              <a:buFont typeface="Arial"/>
              <a:buNone/>
            </a:pPr>
            <a:r>
              <a:rPr lang="en-US" sz="2800" b="0" i="1" u="none">
                <a:solidFill>
                  <a:schemeClr val="lt1"/>
                </a:solidFill>
                <a:latin typeface="Arial"/>
                <a:ea typeface="Arial"/>
                <a:cs typeface="Arial"/>
                <a:sym typeface="Arial"/>
              </a:rPr>
              <a:t>How long have you been waiting?</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7"/>
          <p:cNvSpPr txBox="1">
            <a:spLocks noGrp="1"/>
          </p:cNvSpPr>
          <p:nvPr>
            <p:ph type="title"/>
          </p:nvPr>
        </p:nvSpPr>
        <p:spPr>
          <a:xfrm>
            <a:off x="646112" y="452437"/>
            <a:ext cx="9404350" cy="14001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4200">
              <a:solidFill>
                <a:schemeClr val="lt2"/>
              </a:solidFill>
              <a:latin typeface="Century Gothic"/>
              <a:ea typeface="Century Gothic"/>
              <a:cs typeface="Century Gothic"/>
              <a:sym typeface="Century Gothic"/>
            </a:endParaRPr>
          </a:p>
        </p:txBody>
      </p:sp>
      <p:sp>
        <p:nvSpPr>
          <p:cNvPr id="422" name="Google Shape;422;p37"/>
          <p:cNvSpPr txBox="1">
            <a:spLocks noGrp="1"/>
          </p:cNvSpPr>
          <p:nvPr>
            <p:ph type="body" idx="1"/>
          </p:nvPr>
        </p:nvSpPr>
        <p:spPr>
          <a:xfrm>
            <a:off x="1103312" y="2052637"/>
            <a:ext cx="8947150" cy="41957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8AD0D6"/>
              </a:buClr>
              <a:buSzPts val="3200"/>
              <a:buFont typeface="Noto Sans Symbols"/>
              <a:buChar char="►"/>
            </a:pPr>
            <a:r>
              <a:rPr lang="en-US" sz="4000" b="0" i="0" u="sng">
                <a:solidFill>
                  <a:schemeClr val="lt1"/>
                </a:solidFill>
                <a:latin typeface="Century Gothic"/>
                <a:ea typeface="Century Gothic"/>
                <a:cs typeface="Century Gothic"/>
                <a:sym typeface="Century Gothic"/>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Small Talk Quiz</a:t>
            </a:r>
            <a:endParaRPr/>
          </a:p>
        </p:txBody>
      </p:sp>
      <p:pic>
        <p:nvPicPr>
          <p:cNvPr id="423" name="Google Shape;423;p37" descr="mba0545l"/>
          <p:cNvPicPr preferRelativeResize="0"/>
          <p:nvPr/>
        </p:nvPicPr>
        <p:blipFill rotWithShape="1">
          <a:blip r:embed="rId4">
            <a:alphaModFix/>
          </a:blip>
          <a:srcRect/>
          <a:stretch/>
        </p:blipFill>
        <p:spPr>
          <a:xfrm>
            <a:off x="5372100" y="765175"/>
            <a:ext cx="5116512" cy="589756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8"/>
          <p:cNvSpPr txBox="1">
            <a:spLocks noGrp="1"/>
          </p:cNvSpPr>
          <p:nvPr>
            <p:ph type="title"/>
          </p:nvPr>
        </p:nvSpPr>
        <p:spPr>
          <a:xfrm>
            <a:off x="1981200" y="277812"/>
            <a:ext cx="8229600" cy="5588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lt2"/>
              </a:buClr>
              <a:buSzPts val="3600"/>
              <a:buFont typeface="Century Gothic"/>
              <a:buNone/>
            </a:pPr>
            <a:r>
              <a:rPr lang="en-US" sz="3600" b="0" i="0" u="none">
                <a:solidFill>
                  <a:schemeClr val="lt2"/>
                </a:solidFill>
                <a:latin typeface="Century Gothic"/>
                <a:ea typeface="Century Gothic"/>
                <a:cs typeface="Century Gothic"/>
                <a:sym typeface="Century Gothic"/>
              </a:rPr>
              <a:t>Put the conversation in order</a:t>
            </a:r>
            <a:endParaRPr/>
          </a:p>
        </p:txBody>
      </p:sp>
      <p:sp>
        <p:nvSpPr>
          <p:cNvPr id="429" name="Google Shape;429;p38"/>
          <p:cNvSpPr txBox="1">
            <a:spLocks noGrp="1"/>
          </p:cNvSpPr>
          <p:nvPr>
            <p:ph type="body" idx="1"/>
          </p:nvPr>
        </p:nvSpPr>
        <p:spPr>
          <a:xfrm>
            <a:off x="550862" y="1196975"/>
            <a:ext cx="11017250" cy="5218112"/>
          </a:xfrm>
          <a:prstGeom prst="rect">
            <a:avLst/>
          </a:prstGeom>
          <a:noFill/>
          <a:ln>
            <a:noFill/>
          </a:ln>
        </p:spPr>
        <p:txBody>
          <a:bodyPr spcFirstLastPara="1" wrap="square" lIns="91425" tIns="45700" rIns="91425" bIns="45700" anchor="t" anchorCtr="0">
            <a:normAutofit/>
          </a:bodyPr>
          <a:lstStyle/>
          <a:p>
            <a:pPr marL="352425" marR="0" lvl="0" indent="-352425" algn="l" rtl="0">
              <a:lnSpc>
                <a:spcPct val="70000"/>
              </a:lnSpc>
              <a:spcBef>
                <a:spcPts val="0"/>
              </a:spcBef>
              <a:spcAft>
                <a:spcPts val="0"/>
              </a:spcAft>
              <a:buClr>
                <a:srgbClr val="8AD0D6"/>
              </a:buClr>
              <a:buSzPts val="1920"/>
              <a:buFont typeface="Noto Sans Symbols"/>
              <a:buNone/>
            </a:pPr>
            <a:r>
              <a:rPr lang="en-US" sz="2400" b="0" i="0" u="none">
                <a:solidFill>
                  <a:schemeClr val="lt1"/>
                </a:solidFill>
                <a:latin typeface="Century Gothic"/>
                <a:ea typeface="Century Gothic"/>
                <a:cs typeface="Century Gothic"/>
                <a:sym typeface="Century Gothic"/>
              </a:rPr>
              <a:t>A: </a:t>
            </a:r>
            <a:r>
              <a:rPr lang="en-US" sz="2400" b="0" i="1" u="none">
                <a:solidFill>
                  <a:schemeClr val="lt1"/>
                </a:solidFill>
                <a:latin typeface="Century Gothic"/>
                <a:ea typeface="Century Gothic"/>
                <a:cs typeface="Century Gothic"/>
                <a:sym typeface="Century Gothic"/>
              </a:rPr>
              <a:t>Hello again, Barbara. How are you? It’s Alicia. We met in Paris last year.</a:t>
            </a:r>
            <a:endParaRPr/>
          </a:p>
          <a:p>
            <a:pPr marL="352425" marR="0" lvl="0" indent="-352425" algn="l" rtl="0">
              <a:lnSpc>
                <a:spcPct val="70000"/>
              </a:lnSpc>
              <a:spcBef>
                <a:spcPts val="1000"/>
              </a:spcBef>
              <a:spcAft>
                <a:spcPts val="0"/>
              </a:spcAft>
              <a:buClr>
                <a:srgbClr val="8AD0D6"/>
              </a:buClr>
              <a:buSzPts val="1920"/>
              <a:buFont typeface="Noto Sans Symbols"/>
              <a:buNone/>
            </a:pPr>
            <a:r>
              <a:rPr lang="en-US" sz="2400" b="0" i="0" u="none">
                <a:solidFill>
                  <a:schemeClr val="lt1"/>
                </a:solidFill>
                <a:latin typeface="Century Gothic"/>
                <a:ea typeface="Century Gothic"/>
                <a:cs typeface="Century Gothic"/>
                <a:sym typeface="Century Gothic"/>
              </a:rPr>
              <a:t>B: </a:t>
            </a:r>
            <a:r>
              <a:rPr lang="en-US" sz="2400" b="0" i="1" u="none">
                <a:solidFill>
                  <a:schemeClr val="lt1"/>
                </a:solidFill>
                <a:latin typeface="Century Gothic"/>
                <a:ea typeface="Century Gothic"/>
                <a:cs typeface="Century Gothic"/>
                <a:sym typeface="Century Gothic"/>
              </a:rPr>
              <a:t>Oh yes. I didn’t recognise you. Your hair’s different. I’m fine. What about you?</a:t>
            </a:r>
            <a:endParaRPr/>
          </a:p>
          <a:p>
            <a:pPr marL="352425" marR="0" lvl="0" indent="-352425" algn="l" rtl="0">
              <a:lnSpc>
                <a:spcPct val="70000"/>
              </a:lnSpc>
              <a:spcBef>
                <a:spcPts val="1000"/>
              </a:spcBef>
              <a:spcAft>
                <a:spcPts val="0"/>
              </a:spcAft>
              <a:buClr>
                <a:srgbClr val="8AD0D6"/>
              </a:buClr>
              <a:buSzPts val="1920"/>
              <a:buFont typeface="Noto Sans Symbols"/>
              <a:buNone/>
            </a:pPr>
            <a:r>
              <a:rPr lang="en-US" sz="2400" b="0" i="0" u="none">
                <a:solidFill>
                  <a:schemeClr val="lt1"/>
                </a:solidFill>
                <a:latin typeface="Century Gothic"/>
                <a:ea typeface="Century Gothic"/>
                <a:cs typeface="Century Gothic"/>
                <a:sym typeface="Century Gothic"/>
              </a:rPr>
              <a:t>A: </a:t>
            </a:r>
            <a:r>
              <a:rPr lang="en-US" sz="2400" b="0" i="1" u="none">
                <a:solidFill>
                  <a:schemeClr val="lt1"/>
                </a:solidFill>
                <a:latin typeface="Century Gothic"/>
                <a:ea typeface="Century Gothic"/>
                <a:cs typeface="Century Gothic"/>
                <a:sym typeface="Century Gothic"/>
              </a:rPr>
              <a:t>I’m vey well thanks.</a:t>
            </a:r>
            <a:endParaRPr/>
          </a:p>
          <a:p>
            <a:pPr marL="352425" marR="0" lvl="0" indent="-352425" algn="l" rtl="0">
              <a:lnSpc>
                <a:spcPct val="70000"/>
              </a:lnSpc>
              <a:spcBef>
                <a:spcPts val="1000"/>
              </a:spcBef>
              <a:spcAft>
                <a:spcPts val="0"/>
              </a:spcAft>
              <a:buClr>
                <a:srgbClr val="8AD0D6"/>
              </a:buClr>
              <a:buSzPts val="1920"/>
              <a:buFont typeface="Noto Sans Symbols"/>
              <a:buNone/>
            </a:pPr>
            <a:r>
              <a:rPr lang="en-US" sz="2400" b="0" i="0" u="none">
                <a:solidFill>
                  <a:schemeClr val="lt1"/>
                </a:solidFill>
                <a:latin typeface="Century Gothic"/>
                <a:ea typeface="Century Gothic"/>
                <a:cs typeface="Century Gothic"/>
                <a:sym typeface="Century Gothic"/>
              </a:rPr>
              <a:t>B: </a:t>
            </a:r>
            <a:r>
              <a:rPr lang="en-US" sz="2400" b="0" i="1" u="none">
                <a:solidFill>
                  <a:schemeClr val="lt1"/>
                </a:solidFill>
                <a:latin typeface="Century Gothic"/>
                <a:ea typeface="Century Gothic"/>
                <a:cs typeface="Century Gothic"/>
                <a:sym typeface="Century Gothic"/>
              </a:rPr>
              <a:t>And how’s business, Alicia?</a:t>
            </a:r>
            <a:endParaRPr/>
          </a:p>
          <a:p>
            <a:pPr marL="352425" marR="0" lvl="0" indent="-352425" algn="l" rtl="0">
              <a:lnSpc>
                <a:spcPct val="70000"/>
              </a:lnSpc>
              <a:spcBef>
                <a:spcPts val="1000"/>
              </a:spcBef>
              <a:spcAft>
                <a:spcPts val="0"/>
              </a:spcAft>
              <a:buClr>
                <a:srgbClr val="8AD0D6"/>
              </a:buClr>
              <a:buSzPts val="1920"/>
              <a:buFont typeface="Noto Sans Symbols"/>
              <a:buNone/>
            </a:pPr>
            <a:r>
              <a:rPr lang="en-US" sz="2400" b="0" i="0" u="none">
                <a:solidFill>
                  <a:schemeClr val="lt1"/>
                </a:solidFill>
                <a:latin typeface="Century Gothic"/>
                <a:ea typeface="Century Gothic"/>
                <a:cs typeface="Century Gothic"/>
                <a:sym typeface="Century Gothic"/>
              </a:rPr>
              <a:t>A: </a:t>
            </a:r>
            <a:r>
              <a:rPr lang="en-US" sz="2400" b="0" i="1" u="none">
                <a:solidFill>
                  <a:schemeClr val="lt1"/>
                </a:solidFill>
                <a:latin typeface="Century Gothic"/>
                <a:ea typeface="Century Gothic"/>
                <a:cs typeface="Century Gothic"/>
                <a:sym typeface="Century Gothic"/>
              </a:rPr>
              <a:t>It’s going well, especially in Spain.</a:t>
            </a:r>
            <a:endParaRPr/>
          </a:p>
          <a:p>
            <a:pPr marL="352425" marR="0" lvl="0" indent="-352425" algn="l" rtl="0">
              <a:lnSpc>
                <a:spcPct val="70000"/>
              </a:lnSpc>
              <a:spcBef>
                <a:spcPts val="1000"/>
              </a:spcBef>
              <a:spcAft>
                <a:spcPts val="0"/>
              </a:spcAft>
              <a:buClr>
                <a:srgbClr val="8AD0D6"/>
              </a:buClr>
              <a:buSzPts val="1920"/>
              <a:buFont typeface="Noto Sans Symbols"/>
              <a:buNone/>
            </a:pPr>
            <a:r>
              <a:rPr lang="en-US" sz="2400" b="0" i="0" u="none">
                <a:solidFill>
                  <a:schemeClr val="lt1"/>
                </a:solidFill>
                <a:latin typeface="Century Gothic"/>
                <a:ea typeface="Century Gothic"/>
                <a:cs typeface="Century Gothic"/>
                <a:sym typeface="Century Gothic"/>
              </a:rPr>
              <a:t>B: </a:t>
            </a:r>
            <a:r>
              <a:rPr lang="en-US" sz="2400" b="0" i="1" u="none">
                <a:solidFill>
                  <a:schemeClr val="lt1"/>
                </a:solidFill>
                <a:latin typeface="Century Gothic"/>
                <a:ea typeface="Century Gothic"/>
                <a:cs typeface="Century Gothic"/>
                <a:sym typeface="Century Gothic"/>
              </a:rPr>
              <a:t>Great.</a:t>
            </a:r>
            <a:endParaRPr/>
          </a:p>
          <a:p>
            <a:pPr marL="352425" marR="0" lvl="0" indent="-352425" algn="l" rtl="0">
              <a:lnSpc>
                <a:spcPct val="70000"/>
              </a:lnSpc>
              <a:spcBef>
                <a:spcPts val="1000"/>
              </a:spcBef>
              <a:spcAft>
                <a:spcPts val="0"/>
              </a:spcAft>
              <a:buClr>
                <a:srgbClr val="8AD0D6"/>
              </a:buClr>
              <a:buSzPts val="1920"/>
              <a:buFont typeface="Noto Sans Symbols"/>
              <a:buNone/>
            </a:pPr>
            <a:r>
              <a:rPr lang="en-US" sz="2400" b="0" i="0" u="none">
                <a:solidFill>
                  <a:schemeClr val="lt1"/>
                </a:solidFill>
                <a:latin typeface="Century Gothic"/>
                <a:ea typeface="Century Gothic"/>
                <a:cs typeface="Century Gothic"/>
                <a:sym typeface="Century Gothic"/>
              </a:rPr>
              <a:t>A: </a:t>
            </a:r>
            <a:r>
              <a:rPr lang="en-US" sz="2400" b="0" i="1" u="none">
                <a:solidFill>
                  <a:schemeClr val="lt1"/>
                </a:solidFill>
                <a:latin typeface="Century Gothic"/>
                <a:ea typeface="Century Gothic"/>
                <a:cs typeface="Century Gothic"/>
                <a:sym typeface="Century Gothic"/>
              </a:rPr>
              <a:t>Barbara, I’d like you to meet one of our best customers from there, Carlos Gonzalez from Madrid.</a:t>
            </a:r>
            <a:endParaRPr/>
          </a:p>
          <a:p>
            <a:pPr marL="352425" marR="0" lvl="0" indent="-352425" algn="l" rtl="0">
              <a:lnSpc>
                <a:spcPct val="70000"/>
              </a:lnSpc>
              <a:spcBef>
                <a:spcPts val="1000"/>
              </a:spcBef>
              <a:spcAft>
                <a:spcPts val="0"/>
              </a:spcAft>
              <a:buClr>
                <a:srgbClr val="8AD0D6"/>
              </a:buClr>
              <a:buSzPts val="1920"/>
              <a:buFont typeface="Noto Sans Symbols"/>
              <a:buNone/>
            </a:pPr>
            <a:r>
              <a:rPr lang="en-US" sz="2400" b="0" i="0" u="none">
                <a:solidFill>
                  <a:schemeClr val="lt1"/>
                </a:solidFill>
                <a:latin typeface="Century Gothic"/>
                <a:ea typeface="Century Gothic"/>
                <a:cs typeface="Century Gothic"/>
                <a:sym typeface="Century Gothic"/>
              </a:rPr>
              <a:t>B: </a:t>
            </a:r>
            <a:r>
              <a:rPr lang="en-US" sz="2400" b="0" i="1" u="none">
                <a:solidFill>
                  <a:schemeClr val="lt1"/>
                </a:solidFill>
                <a:latin typeface="Century Gothic"/>
                <a:ea typeface="Century Gothic"/>
                <a:cs typeface="Century Gothic"/>
                <a:sym typeface="Century Gothic"/>
              </a:rPr>
              <a:t>Hello, Carlos. Nice to meet you. I’ve heard a lot about you.</a:t>
            </a:r>
            <a:endParaRPr/>
          </a:p>
          <a:p>
            <a:pPr marL="352425" marR="0" lvl="0" indent="-352425" algn="l" rtl="0">
              <a:lnSpc>
                <a:spcPct val="70000"/>
              </a:lnSpc>
              <a:spcBef>
                <a:spcPts val="1000"/>
              </a:spcBef>
              <a:spcAft>
                <a:spcPts val="0"/>
              </a:spcAft>
              <a:buClr>
                <a:srgbClr val="8AD0D6"/>
              </a:buClr>
              <a:buSzPts val="1920"/>
              <a:buFont typeface="Noto Sans Symbols"/>
              <a:buNone/>
            </a:pPr>
            <a:r>
              <a:rPr lang="en-US" sz="2400" b="0" i="0" u="none">
                <a:solidFill>
                  <a:schemeClr val="lt1"/>
                </a:solidFill>
                <a:latin typeface="Century Gothic"/>
                <a:ea typeface="Century Gothic"/>
                <a:cs typeface="Century Gothic"/>
                <a:sym typeface="Century Gothic"/>
              </a:rPr>
              <a:t>C: </a:t>
            </a:r>
            <a:r>
              <a:rPr lang="en-US" sz="2400" b="0" i="1" u="none">
                <a:solidFill>
                  <a:schemeClr val="lt1"/>
                </a:solidFill>
                <a:latin typeface="Century Gothic"/>
                <a:ea typeface="Century Gothic"/>
                <a:cs typeface="Century Gothic"/>
                <a:sym typeface="Century Gothic"/>
              </a:rPr>
              <a:t>Not all bad I hope!</a:t>
            </a:r>
            <a:endParaRPr/>
          </a:p>
          <a:p>
            <a:pPr marL="352425" marR="0" lvl="0" indent="-352425" algn="l" rtl="0">
              <a:lnSpc>
                <a:spcPct val="70000"/>
              </a:lnSpc>
              <a:spcBef>
                <a:spcPts val="1000"/>
              </a:spcBef>
              <a:spcAft>
                <a:spcPts val="0"/>
              </a:spcAft>
              <a:buClr>
                <a:srgbClr val="8AD0D6"/>
              </a:buClr>
              <a:buSzPts val="1920"/>
              <a:buFont typeface="Noto Sans Symbols"/>
              <a:buNone/>
            </a:pPr>
            <a:r>
              <a:rPr lang="en-US" sz="2400" b="0" i="0" u="none">
                <a:solidFill>
                  <a:schemeClr val="lt1"/>
                </a:solidFill>
                <a:latin typeface="Century Gothic"/>
                <a:ea typeface="Century Gothic"/>
                <a:cs typeface="Century Gothic"/>
                <a:sym typeface="Century Gothic"/>
              </a:rPr>
              <a:t>B: </a:t>
            </a:r>
            <a:r>
              <a:rPr lang="en-US" sz="2400" b="0" i="1" u="none">
                <a:solidFill>
                  <a:schemeClr val="lt1"/>
                </a:solidFill>
                <a:latin typeface="Century Gothic"/>
                <a:ea typeface="Century Gothic"/>
                <a:cs typeface="Century Gothic"/>
                <a:sym typeface="Century Gothic"/>
              </a:rPr>
              <a:t>Not at all. It’s good to be able to put a face to a name.</a:t>
            </a:r>
            <a:endParaRPr/>
          </a:p>
          <a:p>
            <a:pPr marL="352425" marR="0" lvl="0" indent="-352425" algn="l" rtl="0">
              <a:lnSpc>
                <a:spcPct val="70000"/>
              </a:lnSpc>
              <a:spcBef>
                <a:spcPts val="1000"/>
              </a:spcBef>
              <a:spcAft>
                <a:spcPts val="0"/>
              </a:spcAft>
              <a:buClr>
                <a:srgbClr val="8AD0D6"/>
              </a:buClr>
              <a:buSzPts val="1920"/>
              <a:buFont typeface="Noto Sans Symbols"/>
              <a:buNone/>
            </a:pPr>
            <a:r>
              <a:rPr lang="en-US" sz="2400" b="0" i="0" u="none">
                <a:solidFill>
                  <a:schemeClr val="lt1"/>
                </a:solidFill>
                <a:latin typeface="Century Gothic"/>
                <a:ea typeface="Century Gothic"/>
                <a:cs typeface="Century Gothic"/>
                <a:sym typeface="Century Gothic"/>
              </a:rPr>
              <a:t>C: </a:t>
            </a:r>
            <a:r>
              <a:rPr lang="en-US" sz="2400" b="0" i="1" u="none">
                <a:solidFill>
                  <a:schemeClr val="lt1"/>
                </a:solidFill>
                <a:latin typeface="Century Gothic"/>
                <a:ea typeface="Century Gothic"/>
                <a:cs typeface="Century Gothic"/>
                <a:sym typeface="Century Gothic"/>
              </a:rPr>
              <a:t>Absolutely!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9">
                                            <p:txEl>
                                              <p:pRg st="0" end="0"/>
                                            </p:txEl>
                                          </p:spTgt>
                                        </p:tgtEl>
                                        <p:attrNameLst>
                                          <p:attrName>style.visibility</p:attrName>
                                        </p:attrNameLst>
                                      </p:cBhvr>
                                      <p:to>
                                        <p:strVal val="visible"/>
                                      </p:to>
                                    </p:set>
                                    <p:animEffect transition="in" filter="fade">
                                      <p:cBhvr>
                                        <p:cTn id="7" dur="2000"/>
                                        <p:tgtEl>
                                          <p:spTgt spid="4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9">
                                            <p:txEl>
                                              <p:pRg st="1" end="1"/>
                                            </p:txEl>
                                          </p:spTgt>
                                        </p:tgtEl>
                                        <p:attrNameLst>
                                          <p:attrName>style.visibility</p:attrName>
                                        </p:attrNameLst>
                                      </p:cBhvr>
                                      <p:to>
                                        <p:strVal val="visible"/>
                                      </p:to>
                                    </p:set>
                                    <p:animEffect transition="in" filter="fade">
                                      <p:cBhvr>
                                        <p:cTn id="12" dur="2000"/>
                                        <p:tgtEl>
                                          <p:spTgt spid="4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29">
                                            <p:txEl>
                                              <p:pRg st="2" end="2"/>
                                            </p:txEl>
                                          </p:spTgt>
                                        </p:tgtEl>
                                        <p:attrNameLst>
                                          <p:attrName>style.visibility</p:attrName>
                                        </p:attrNameLst>
                                      </p:cBhvr>
                                      <p:to>
                                        <p:strVal val="visible"/>
                                      </p:to>
                                    </p:set>
                                    <p:animEffect transition="in" filter="fade">
                                      <p:cBhvr>
                                        <p:cTn id="17" dur="2000"/>
                                        <p:tgtEl>
                                          <p:spTgt spid="4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29">
                                            <p:txEl>
                                              <p:pRg st="3" end="3"/>
                                            </p:txEl>
                                          </p:spTgt>
                                        </p:tgtEl>
                                        <p:attrNameLst>
                                          <p:attrName>style.visibility</p:attrName>
                                        </p:attrNameLst>
                                      </p:cBhvr>
                                      <p:to>
                                        <p:strVal val="visible"/>
                                      </p:to>
                                    </p:set>
                                    <p:animEffect transition="in" filter="fade">
                                      <p:cBhvr>
                                        <p:cTn id="22" dur="2000"/>
                                        <p:tgtEl>
                                          <p:spTgt spid="4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29">
                                            <p:txEl>
                                              <p:pRg st="4" end="4"/>
                                            </p:txEl>
                                          </p:spTgt>
                                        </p:tgtEl>
                                        <p:attrNameLst>
                                          <p:attrName>style.visibility</p:attrName>
                                        </p:attrNameLst>
                                      </p:cBhvr>
                                      <p:to>
                                        <p:strVal val="visible"/>
                                      </p:to>
                                    </p:set>
                                    <p:animEffect transition="in" filter="fade">
                                      <p:cBhvr>
                                        <p:cTn id="27" dur="2000"/>
                                        <p:tgtEl>
                                          <p:spTgt spid="42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29">
                                            <p:txEl>
                                              <p:pRg st="5" end="5"/>
                                            </p:txEl>
                                          </p:spTgt>
                                        </p:tgtEl>
                                        <p:attrNameLst>
                                          <p:attrName>style.visibility</p:attrName>
                                        </p:attrNameLst>
                                      </p:cBhvr>
                                      <p:to>
                                        <p:strVal val="visible"/>
                                      </p:to>
                                    </p:set>
                                    <p:animEffect transition="in" filter="fade">
                                      <p:cBhvr>
                                        <p:cTn id="32" dur="2000"/>
                                        <p:tgtEl>
                                          <p:spTgt spid="42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29">
                                            <p:txEl>
                                              <p:pRg st="6" end="6"/>
                                            </p:txEl>
                                          </p:spTgt>
                                        </p:tgtEl>
                                        <p:attrNameLst>
                                          <p:attrName>style.visibility</p:attrName>
                                        </p:attrNameLst>
                                      </p:cBhvr>
                                      <p:to>
                                        <p:strVal val="visible"/>
                                      </p:to>
                                    </p:set>
                                    <p:animEffect transition="in" filter="fade">
                                      <p:cBhvr>
                                        <p:cTn id="37" dur="2000"/>
                                        <p:tgtEl>
                                          <p:spTgt spid="42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29">
                                            <p:txEl>
                                              <p:pRg st="7" end="7"/>
                                            </p:txEl>
                                          </p:spTgt>
                                        </p:tgtEl>
                                        <p:attrNameLst>
                                          <p:attrName>style.visibility</p:attrName>
                                        </p:attrNameLst>
                                      </p:cBhvr>
                                      <p:to>
                                        <p:strVal val="visible"/>
                                      </p:to>
                                    </p:set>
                                    <p:animEffect transition="in" filter="fade">
                                      <p:cBhvr>
                                        <p:cTn id="42" dur="2000"/>
                                        <p:tgtEl>
                                          <p:spTgt spid="42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29">
                                            <p:txEl>
                                              <p:pRg st="8" end="8"/>
                                            </p:txEl>
                                          </p:spTgt>
                                        </p:tgtEl>
                                        <p:attrNameLst>
                                          <p:attrName>style.visibility</p:attrName>
                                        </p:attrNameLst>
                                      </p:cBhvr>
                                      <p:to>
                                        <p:strVal val="visible"/>
                                      </p:to>
                                    </p:set>
                                    <p:animEffect transition="in" filter="fade">
                                      <p:cBhvr>
                                        <p:cTn id="47" dur="2000"/>
                                        <p:tgtEl>
                                          <p:spTgt spid="42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29">
                                            <p:txEl>
                                              <p:pRg st="9" end="9"/>
                                            </p:txEl>
                                          </p:spTgt>
                                        </p:tgtEl>
                                        <p:attrNameLst>
                                          <p:attrName>style.visibility</p:attrName>
                                        </p:attrNameLst>
                                      </p:cBhvr>
                                      <p:to>
                                        <p:strVal val="visible"/>
                                      </p:to>
                                    </p:set>
                                    <p:animEffect transition="in" filter="fade">
                                      <p:cBhvr>
                                        <p:cTn id="52" dur="2000"/>
                                        <p:tgtEl>
                                          <p:spTgt spid="42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29">
                                            <p:txEl>
                                              <p:pRg st="10" end="10"/>
                                            </p:txEl>
                                          </p:spTgt>
                                        </p:tgtEl>
                                        <p:attrNameLst>
                                          <p:attrName>style.visibility</p:attrName>
                                        </p:attrNameLst>
                                      </p:cBhvr>
                                      <p:to>
                                        <p:strVal val="visible"/>
                                      </p:to>
                                    </p:set>
                                    <p:animEffect transition="in" filter="fade">
                                      <p:cBhvr>
                                        <p:cTn id="57" dur="2000"/>
                                        <p:tgtEl>
                                          <p:spTgt spid="42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pic>
        <p:nvPicPr>
          <p:cNvPr id="434" name="Google Shape;434;p39" descr="Small Talk Current Affairs"/>
          <p:cNvPicPr preferRelativeResize="0">
            <a:picLocks noGrp="1"/>
          </p:cNvPicPr>
          <p:nvPr>
            <p:ph type="body" idx="1"/>
          </p:nvPr>
        </p:nvPicPr>
        <p:blipFill rotWithShape="1">
          <a:blip r:embed="rId3">
            <a:alphaModFix/>
          </a:blip>
          <a:srcRect/>
          <a:stretch/>
        </p:blipFill>
        <p:spPr>
          <a:xfrm>
            <a:off x="4699000" y="1566862"/>
            <a:ext cx="2568575" cy="1214437"/>
          </a:xfrm>
          <a:prstGeom prst="rect">
            <a:avLst/>
          </a:prstGeom>
          <a:noFill/>
          <a:ln>
            <a:noFill/>
          </a:ln>
        </p:spPr>
      </p:pic>
      <p:sp>
        <p:nvSpPr>
          <p:cNvPr id="435" name="Google Shape;435;p39"/>
          <p:cNvSpPr txBox="1">
            <a:spLocks noGrp="1"/>
          </p:cNvSpPr>
          <p:nvPr>
            <p:ph type="title" idx="4294967295"/>
          </p:nvPr>
        </p:nvSpPr>
        <p:spPr>
          <a:xfrm>
            <a:off x="1174750" y="130175"/>
            <a:ext cx="8737600" cy="12287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3600"/>
              <a:buFont typeface="Century Gothic"/>
              <a:buNone/>
            </a:pPr>
            <a:r>
              <a:rPr lang="en-US" sz="3600" b="0" i="0" u="none" strike="noStrike" cap="none">
                <a:solidFill>
                  <a:schemeClr val="lt2"/>
                </a:solidFill>
                <a:latin typeface="Century Gothic"/>
                <a:ea typeface="Century Gothic"/>
                <a:cs typeface="Century Gothic"/>
                <a:sym typeface="Century Gothic"/>
              </a:rPr>
              <a:t>Task: Work in groups of 3-4 members to Make Small Talk any topic you like.</a:t>
            </a:r>
            <a:endParaRPr/>
          </a:p>
        </p:txBody>
      </p:sp>
      <p:pic>
        <p:nvPicPr>
          <p:cNvPr id="436" name="Google Shape;436;p39" descr="Small Talk Fashion"/>
          <p:cNvPicPr preferRelativeResize="0"/>
          <p:nvPr/>
        </p:nvPicPr>
        <p:blipFill rotWithShape="1">
          <a:blip r:embed="rId4">
            <a:alphaModFix/>
          </a:blip>
          <a:srcRect/>
          <a:stretch/>
        </p:blipFill>
        <p:spPr>
          <a:xfrm>
            <a:off x="4962525" y="5368925"/>
            <a:ext cx="2520950" cy="1439862"/>
          </a:xfrm>
          <a:prstGeom prst="rect">
            <a:avLst/>
          </a:prstGeom>
          <a:noFill/>
          <a:ln>
            <a:noFill/>
          </a:ln>
        </p:spPr>
      </p:pic>
      <p:pic>
        <p:nvPicPr>
          <p:cNvPr id="437" name="Google Shape;437;p39" descr="Small Talk Food and Drink"/>
          <p:cNvPicPr preferRelativeResize="0"/>
          <p:nvPr/>
        </p:nvPicPr>
        <p:blipFill rotWithShape="1">
          <a:blip r:embed="rId5">
            <a:alphaModFix/>
          </a:blip>
          <a:srcRect/>
          <a:stretch/>
        </p:blipFill>
        <p:spPr>
          <a:xfrm>
            <a:off x="4943475" y="3141662"/>
            <a:ext cx="2520950" cy="1366837"/>
          </a:xfrm>
          <a:prstGeom prst="rect">
            <a:avLst/>
          </a:prstGeom>
          <a:noFill/>
          <a:ln>
            <a:noFill/>
          </a:ln>
        </p:spPr>
      </p:pic>
      <p:pic>
        <p:nvPicPr>
          <p:cNvPr id="438" name="Google Shape;438;p39" descr="Small Talk Hobbies"/>
          <p:cNvPicPr preferRelativeResize="0"/>
          <p:nvPr/>
        </p:nvPicPr>
        <p:blipFill rotWithShape="1">
          <a:blip r:embed="rId6">
            <a:alphaModFix/>
          </a:blip>
          <a:srcRect/>
          <a:stretch/>
        </p:blipFill>
        <p:spPr>
          <a:xfrm>
            <a:off x="8959850" y="3349625"/>
            <a:ext cx="2582862" cy="1490662"/>
          </a:xfrm>
          <a:prstGeom prst="rect">
            <a:avLst/>
          </a:prstGeom>
          <a:noFill/>
          <a:ln>
            <a:noFill/>
          </a:ln>
        </p:spPr>
      </p:pic>
      <p:pic>
        <p:nvPicPr>
          <p:cNvPr id="439" name="Google Shape;439;p39" descr="Small Talk Movies"/>
          <p:cNvPicPr preferRelativeResize="0"/>
          <p:nvPr/>
        </p:nvPicPr>
        <p:blipFill rotWithShape="1">
          <a:blip r:embed="rId7">
            <a:alphaModFix/>
          </a:blip>
          <a:srcRect/>
          <a:stretch/>
        </p:blipFill>
        <p:spPr>
          <a:xfrm>
            <a:off x="1144587" y="5084762"/>
            <a:ext cx="2611437" cy="1539875"/>
          </a:xfrm>
          <a:prstGeom prst="rect">
            <a:avLst/>
          </a:prstGeom>
          <a:noFill/>
          <a:ln>
            <a:noFill/>
          </a:ln>
        </p:spPr>
      </p:pic>
      <p:pic>
        <p:nvPicPr>
          <p:cNvPr id="440" name="Google Shape;440;p39" descr="Small Talk My home town"/>
          <p:cNvPicPr preferRelativeResize="0"/>
          <p:nvPr/>
        </p:nvPicPr>
        <p:blipFill rotWithShape="1">
          <a:blip r:embed="rId8">
            <a:alphaModFix/>
          </a:blip>
          <a:srcRect/>
          <a:stretch/>
        </p:blipFill>
        <p:spPr>
          <a:xfrm>
            <a:off x="8996362" y="1479550"/>
            <a:ext cx="2611437" cy="1490662"/>
          </a:xfrm>
          <a:prstGeom prst="rect">
            <a:avLst/>
          </a:prstGeom>
          <a:noFill/>
          <a:ln>
            <a:noFill/>
          </a:ln>
        </p:spPr>
      </p:pic>
      <p:pic>
        <p:nvPicPr>
          <p:cNvPr id="441" name="Google Shape;441;p39" descr="Small Talk Sport"/>
          <p:cNvPicPr preferRelativeResize="0"/>
          <p:nvPr/>
        </p:nvPicPr>
        <p:blipFill rotWithShape="1">
          <a:blip r:embed="rId9">
            <a:alphaModFix/>
          </a:blip>
          <a:srcRect/>
          <a:stretch/>
        </p:blipFill>
        <p:spPr>
          <a:xfrm>
            <a:off x="8951912" y="5084762"/>
            <a:ext cx="2655887" cy="1539875"/>
          </a:xfrm>
          <a:prstGeom prst="rect">
            <a:avLst/>
          </a:prstGeom>
          <a:noFill/>
          <a:ln>
            <a:noFill/>
          </a:ln>
        </p:spPr>
      </p:pic>
      <p:pic>
        <p:nvPicPr>
          <p:cNvPr id="442" name="Google Shape;442;p39" descr="Small Talk Travel"/>
          <p:cNvPicPr preferRelativeResize="0"/>
          <p:nvPr/>
        </p:nvPicPr>
        <p:blipFill rotWithShape="1">
          <a:blip r:embed="rId10">
            <a:alphaModFix/>
          </a:blip>
          <a:srcRect/>
          <a:stretch/>
        </p:blipFill>
        <p:spPr>
          <a:xfrm>
            <a:off x="1109662" y="3535362"/>
            <a:ext cx="2590800" cy="1382712"/>
          </a:xfrm>
          <a:prstGeom prst="rect">
            <a:avLst/>
          </a:prstGeom>
          <a:noFill/>
          <a:ln>
            <a:noFill/>
          </a:ln>
        </p:spPr>
      </p:pic>
      <p:pic>
        <p:nvPicPr>
          <p:cNvPr id="443" name="Google Shape;443;p39" descr="Small Talk Weather"/>
          <p:cNvPicPr preferRelativeResize="0"/>
          <p:nvPr/>
        </p:nvPicPr>
        <p:blipFill rotWithShape="1">
          <a:blip r:embed="rId11">
            <a:alphaModFix/>
          </a:blip>
          <a:srcRect/>
          <a:stretch/>
        </p:blipFill>
        <p:spPr>
          <a:xfrm>
            <a:off x="1152525" y="1603375"/>
            <a:ext cx="2547937" cy="1470025"/>
          </a:xfrm>
          <a:prstGeom prst="rect">
            <a:avLst/>
          </a:prstGeom>
          <a:noFill/>
          <a:ln>
            <a:noFill/>
          </a:ln>
        </p:spPr>
      </p:pic>
      <p:pic>
        <p:nvPicPr>
          <p:cNvPr id="444" name="Google Shape;444;p39" descr="Small Talk Whatzit"/>
          <p:cNvPicPr preferRelativeResize="0"/>
          <p:nvPr/>
        </p:nvPicPr>
        <p:blipFill rotWithShape="1">
          <a:blip r:embed="rId12">
            <a:alphaModFix/>
          </a:blip>
          <a:srcRect/>
          <a:stretch/>
        </p:blipFill>
        <p:spPr>
          <a:xfrm>
            <a:off x="4367212" y="3141662"/>
            <a:ext cx="4033837" cy="1698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4"/>
                                        </p:tgtEl>
                                        <p:attrNameLst>
                                          <p:attrName>style.visibility</p:attrName>
                                        </p:attrNameLst>
                                      </p:cBhvr>
                                      <p:to>
                                        <p:strVal val="visible"/>
                                      </p:to>
                                    </p:set>
                                    <p:animEffect transition="in" filter="fade">
                                      <p:cBhvr>
                                        <p:cTn id="7" dur="2000"/>
                                        <p:tgtEl>
                                          <p:spTgt spid="4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44"/>
                                        </p:tgtEl>
                                      </p:cBhvr>
                                    </p:animEffect>
                                    <p:set>
                                      <p:cBhvr>
                                        <p:cTn id="12" dur="1" fill="hold">
                                          <p:stCondLst>
                                            <p:cond delay="2000"/>
                                          </p:stCondLst>
                                        </p:cTn>
                                        <p:tgtEl>
                                          <p:spTgt spid="444"/>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443"/>
                                        </p:tgtEl>
                                        <p:attrNameLst>
                                          <p:attrName>style.visibility</p:attrName>
                                        </p:attrNameLst>
                                      </p:cBhvr>
                                      <p:to>
                                        <p:strVal val="visible"/>
                                      </p:to>
                                    </p:set>
                                    <p:animEffect transition="in" filter="fade">
                                      <p:cBhvr>
                                        <p:cTn id="15" dur="2000"/>
                                        <p:tgtEl>
                                          <p:spTgt spid="44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37"/>
                                        </p:tgtEl>
                                        <p:attrNameLst>
                                          <p:attrName>style.visibility</p:attrName>
                                        </p:attrNameLst>
                                      </p:cBhvr>
                                      <p:to>
                                        <p:strVal val="visible"/>
                                      </p:to>
                                    </p:set>
                                    <p:animEffect transition="in" filter="fade">
                                      <p:cBhvr>
                                        <p:cTn id="20" dur="2000"/>
                                        <p:tgtEl>
                                          <p:spTgt spid="43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34"/>
                                        </p:tgtEl>
                                        <p:attrNameLst>
                                          <p:attrName>style.visibility</p:attrName>
                                        </p:attrNameLst>
                                      </p:cBhvr>
                                      <p:to>
                                        <p:strVal val="visible"/>
                                      </p:to>
                                    </p:set>
                                    <p:animEffect transition="in" filter="fade">
                                      <p:cBhvr>
                                        <p:cTn id="25" dur="2000"/>
                                        <p:tgtEl>
                                          <p:spTgt spid="43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41"/>
                                        </p:tgtEl>
                                        <p:attrNameLst>
                                          <p:attrName>style.visibility</p:attrName>
                                        </p:attrNameLst>
                                      </p:cBhvr>
                                      <p:to>
                                        <p:strVal val="visible"/>
                                      </p:to>
                                    </p:set>
                                    <p:animEffect transition="in" filter="fade">
                                      <p:cBhvr>
                                        <p:cTn id="30" dur="2000"/>
                                        <p:tgtEl>
                                          <p:spTgt spid="44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42"/>
                                        </p:tgtEl>
                                        <p:attrNameLst>
                                          <p:attrName>style.visibility</p:attrName>
                                        </p:attrNameLst>
                                      </p:cBhvr>
                                      <p:to>
                                        <p:strVal val="visible"/>
                                      </p:to>
                                    </p:set>
                                    <p:animEffect transition="in" filter="fade">
                                      <p:cBhvr>
                                        <p:cTn id="35" dur="2000"/>
                                        <p:tgtEl>
                                          <p:spTgt spid="44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39"/>
                                        </p:tgtEl>
                                        <p:attrNameLst>
                                          <p:attrName>style.visibility</p:attrName>
                                        </p:attrNameLst>
                                      </p:cBhvr>
                                      <p:to>
                                        <p:strVal val="visible"/>
                                      </p:to>
                                    </p:set>
                                    <p:animEffect transition="in" filter="fade">
                                      <p:cBhvr>
                                        <p:cTn id="40" dur="2000"/>
                                        <p:tgtEl>
                                          <p:spTgt spid="43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40"/>
                                        </p:tgtEl>
                                        <p:attrNameLst>
                                          <p:attrName>style.visibility</p:attrName>
                                        </p:attrNameLst>
                                      </p:cBhvr>
                                      <p:to>
                                        <p:strVal val="visible"/>
                                      </p:to>
                                    </p:set>
                                    <p:animEffect transition="in" filter="fade">
                                      <p:cBhvr>
                                        <p:cTn id="45" dur="2000"/>
                                        <p:tgtEl>
                                          <p:spTgt spid="44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36"/>
                                        </p:tgtEl>
                                        <p:attrNameLst>
                                          <p:attrName>style.visibility</p:attrName>
                                        </p:attrNameLst>
                                      </p:cBhvr>
                                      <p:to>
                                        <p:strVal val="visible"/>
                                      </p:to>
                                    </p:set>
                                    <p:animEffect transition="in" filter="fade">
                                      <p:cBhvr>
                                        <p:cTn id="50" dur="2000"/>
                                        <p:tgtEl>
                                          <p:spTgt spid="43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38"/>
                                        </p:tgtEl>
                                        <p:attrNameLst>
                                          <p:attrName>style.visibility</p:attrName>
                                        </p:attrNameLst>
                                      </p:cBhvr>
                                      <p:to>
                                        <p:strVal val="visible"/>
                                      </p:to>
                                    </p:set>
                                    <p:animEffect transition="in" filter="fade">
                                      <p:cBhvr>
                                        <p:cTn id="55" dur="2000"/>
                                        <p:tgtEl>
                                          <p:spTgt spid="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
          <p:cNvSpPr txBox="1">
            <a:spLocks noGrp="1"/>
          </p:cNvSpPr>
          <p:nvPr>
            <p:ph type="title"/>
          </p:nvPr>
        </p:nvSpPr>
        <p:spPr>
          <a:xfrm>
            <a:off x="646112" y="452437"/>
            <a:ext cx="9404350" cy="9604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800"/>
              <a:buFont typeface="Century Gothic"/>
              <a:buNone/>
            </a:pPr>
            <a:r>
              <a:rPr lang="en-US" sz="4800" b="1" i="0" u="none">
                <a:solidFill>
                  <a:schemeClr val="lt2"/>
                </a:solidFill>
                <a:latin typeface="Century Gothic"/>
                <a:ea typeface="Century Gothic"/>
                <a:cs typeface="Century Gothic"/>
                <a:sym typeface="Century Gothic"/>
              </a:rPr>
              <a:t>TASK: Give your opinions.</a:t>
            </a:r>
            <a:endParaRPr/>
          </a:p>
        </p:txBody>
      </p:sp>
      <p:sp>
        <p:nvSpPr>
          <p:cNvPr id="221" name="Google Shape;221;p4"/>
          <p:cNvSpPr txBox="1"/>
          <p:nvPr/>
        </p:nvSpPr>
        <p:spPr>
          <a:xfrm>
            <a:off x="911225" y="1916112"/>
            <a:ext cx="10080625" cy="34163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lt1"/>
              </a:buClr>
              <a:buSzPts val="3600"/>
              <a:buFont typeface="Century Gothic"/>
              <a:buAutoNum type="arabicPeriod"/>
            </a:pPr>
            <a:r>
              <a:rPr lang="en-US" sz="3600" b="0" i="0" u="none">
                <a:solidFill>
                  <a:schemeClr val="lt1"/>
                </a:solidFill>
                <a:latin typeface="Times New Roman"/>
                <a:ea typeface="Times New Roman"/>
                <a:cs typeface="Times New Roman"/>
                <a:sym typeface="Times New Roman"/>
              </a:rPr>
              <a:t>Generally, how do you start a conversation when meeting strangers and/or acquaintances? </a:t>
            </a:r>
            <a:endParaRPr/>
          </a:p>
          <a:p>
            <a:pPr marL="342900" marR="0" lvl="0" indent="-342900" algn="l" rtl="0">
              <a:lnSpc>
                <a:spcPct val="100000"/>
              </a:lnSpc>
              <a:spcBef>
                <a:spcPts val="0"/>
              </a:spcBef>
              <a:spcAft>
                <a:spcPts val="0"/>
              </a:spcAft>
              <a:buClr>
                <a:schemeClr val="lt1"/>
              </a:buClr>
              <a:buSzPts val="3600"/>
              <a:buFont typeface="Century Gothic"/>
              <a:buAutoNum type="arabicPeriod"/>
            </a:pPr>
            <a:r>
              <a:rPr lang="en-US" sz="3600" b="0" i="0" u="none">
                <a:solidFill>
                  <a:schemeClr val="lt1"/>
                </a:solidFill>
                <a:latin typeface="Times New Roman"/>
                <a:ea typeface="Times New Roman"/>
                <a:cs typeface="Times New Roman"/>
                <a:sym typeface="Times New Roman"/>
              </a:rPr>
              <a:t>What kind of greetings do you use? </a:t>
            </a:r>
            <a:endParaRPr/>
          </a:p>
          <a:p>
            <a:pPr marL="342900" marR="0" lvl="0" indent="-342900" algn="l" rtl="0">
              <a:lnSpc>
                <a:spcPct val="100000"/>
              </a:lnSpc>
              <a:spcBef>
                <a:spcPts val="0"/>
              </a:spcBef>
              <a:spcAft>
                <a:spcPts val="0"/>
              </a:spcAft>
              <a:buClr>
                <a:schemeClr val="lt1"/>
              </a:buClr>
              <a:buSzPts val="3600"/>
              <a:buFont typeface="Century Gothic"/>
              <a:buAutoNum type="arabicPeriod"/>
            </a:pPr>
            <a:r>
              <a:rPr lang="en-US" sz="3600" b="0" i="0" u="none">
                <a:solidFill>
                  <a:schemeClr val="lt1"/>
                </a:solidFill>
                <a:latin typeface="Times New Roman"/>
                <a:ea typeface="Times New Roman"/>
                <a:cs typeface="Times New Roman"/>
                <a:sym typeface="Times New Roman"/>
              </a:rPr>
              <a:t>What do you talk about?</a:t>
            </a:r>
            <a:endParaRPr/>
          </a:p>
          <a:p>
            <a:pPr marL="342900" marR="0" lvl="0" indent="-342900" algn="l" rtl="0">
              <a:lnSpc>
                <a:spcPct val="100000"/>
              </a:lnSpc>
              <a:spcBef>
                <a:spcPts val="0"/>
              </a:spcBef>
              <a:spcAft>
                <a:spcPts val="0"/>
              </a:spcAft>
              <a:buClr>
                <a:schemeClr val="lt1"/>
              </a:buClr>
              <a:buSzPts val="3600"/>
              <a:buFont typeface="Century Gothic"/>
              <a:buAutoNum type="arabicPeriod"/>
            </a:pPr>
            <a:r>
              <a:rPr lang="en-US" sz="3600" b="0" i="0" u="none">
                <a:solidFill>
                  <a:schemeClr val="lt1"/>
                </a:solidFill>
                <a:latin typeface="Times New Roman"/>
                <a:ea typeface="Times New Roman"/>
                <a:cs typeface="Times New Roman"/>
                <a:sym typeface="Times New Roman"/>
              </a:rPr>
              <a:t>How do you keep the conversation going?  </a:t>
            </a:r>
            <a:endParaRPr/>
          </a:p>
          <a:p>
            <a:pPr marL="342900" marR="0" lvl="0" indent="-342900" algn="l" rtl="0">
              <a:lnSpc>
                <a:spcPct val="100000"/>
              </a:lnSpc>
              <a:spcBef>
                <a:spcPts val="0"/>
              </a:spcBef>
              <a:spcAft>
                <a:spcPts val="0"/>
              </a:spcAft>
              <a:buClr>
                <a:schemeClr val="lt1"/>
              </a:buClr>
              <a:buSzPts val="3600"/>
              <a:buFont typeface="Century Gothic"/>
              <a:buAutoNum type="arabicPeriod"/>
            </a:pPr>
            <a:r>
              <a:rPr lang="en-US" sz="3600" b="0" i="0" u="none">
                <a:solidFill>
                  <a:schemeClr val="lt1"/>
                </a:solidFill>
                <a:latin typeface="Times New Roman"/>
                <a:ea typeface="Times New Roman"/>
                <a:cs typeface="Times New Roman"/>
                <a:sym typeface="Times New Roman"/>
              </a:rPr>
              <a:t>With what intention do you finish the conversation?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40"/>
          <p:cNvSpPr txBox="1">
            <a:spLocks noGrp="1"/>
          </p:cNvSpPr>
          <p:nvPr>
            <p:ph type="title"/>
          </p:nvPr>
        </p:nvSpPr>
        <p:spPr>
          <a:xfrm>
            <a:off x="646112" y="452437"/>
            <a:ext cx="9698037" cy="1400175"/>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lt2"/>
              </a:buClr>
              <a:buSzPts val="4200"/>
              <a:buFont typeface="Century Gothic"/>
              <a:buNone/>
            </a:pPr>
            <a:r>
              <a:rPr lang="en-US" sz="4200" b="0" i="0" u="none">
                <a:solidFill>
                  <a:schemeClr val="lt2"/>
                </a:solidFill>
                <a:latin typeface="Century Gothic"/>
                <a:ea typeface="Century Gothic"/>
                <a:cs typeface="Century Gothic"/>
                <a:sym typeface="Century Gothic"/>
              </a:rPr>
              <a:t>Work in pairs and write short dialogues for the given situations</a:t>
            </a:r>
            <a:endParaRPr/>
          </a:p>
        </p:txBody>
      </p:sp>
      <p:sp>
        <p:nvSpPr>
          <p:cNvPr id="450" name="Google Shape;450;p40"/>
          <p:cNvSpPr txBox="1"/>
          <p:nvPr/>
        </p:nvSpPr>
        <p:spPr>
          <a:xfrm>
            <a:off x="911225" y="1851025"/>
            <a:ext cx="10945812" cy="4402137"/>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lt1"/>
              </a:buClr>
              <a:buSzPts val="2000"/>
              <a:buFont typeface="Arial Narrow"/>
              <a:buAutoNum type="arabicPeriod"/>
            </a:pPr>
            <a:r>
              <a:rPr lang="en-US" sz="2000" b="1" i="0" u="none">
                <a:solidFill>
                  <a:schemeClr val="lt1"/>
                </a:solidFill>
                <a:latin typeface="Arial Narrow"/>
                <a:ea typeface="Arial Narrow"/>
                <a:cs typeface="Arial Narrow"/>
                <a:sym typeface="Arial Narrow"/>
              </a:rPr>
              <a:t>Starting a conversation: introducing yourself</a:t>
            </a:r>
            <a:endParaRPr/>
          </a:p>
          <a:p>
            <a:pPr marL="342900" marR="0" lvl="0" indent="-342900" algn="l" rtl="0">
              <a:lnSpc>
                <a:spcPct val="100000"/>
              </a:lnSpc>
              <a:spcBef>
                <a:spcPts val="0"/>
              </a:spcBef>
              <a:spcAft>
                <a:spcPts val="0"/>
              </a:spcAft>
              <a:buClr>
                <a:schemeClr val="lt1"/>
              </a:buClr>
              <a:buSzPts val="2000"/>
              <a:buFont typeface="Arial"/>
              <a:buAutoNum type="arabicPeriod"/>
            </a:pPr>
            <a:r>
              <a:rPr lang="en-US" sz="2000" b="1" i="0" u="none">
                <a:solidFill>
                  <a:schemeClr val="lt1"/>
                </a:solidFill>
                <a:latin typeface="Arial"/>
                <a:ea typeface="Arial"/>
                <a:cs typeface="Arial"/>
                <a:sym typeface="Arial"/>
              </a:rPr>
              <a:t> Introducing someone else in English</a:t>
            </a:r>
            <a:endParaRPr/>
          </a:p>
          <a:p>
            <a:pPr marL="342900" marR="0" lvl="0" indent="-342900" algn="l" rtl="0">
              <a:lnSpc>
                <a:spcPct val="100000"/>
              </a:lnSpc>
              <a:spcBef>
                <a:spcPts val="0"/>
              </a:spcBef>
              <a:spcAft>
                <a:spcPts val="0"/>
              </a:spcAft>
              <a:buClr>
                <a:schemeClr val="lt1"/>
              </a:buClr>
              <a:buSzPts val="2000"/>
              <a:buFont typeface="Arial"/>
              <a:buAutoNum type="arabicPeriod"/>
            </a:pPr>
            <a:r>
              <a:rPr lang="en-US" sz="2000" b="1" i="0" u="none">
                <a:solidFill>
                  <a:schemeClr val="lt1"/>
                </a:solidFill>
                <a:latin typeface="Arial"/>
                <a:ea typeface="Arial"/>
                <a:cs typeface="Arial"/>
                <a:sym typeface="Arial"/>
              </a:rPr>
              <a:t>Reconnecting with someone (</a:t>
            </a:r>
            <a:r>
              <a:rPr lang="en-US" sz="2000" b="0" i="0" u="none">
                <a:solidFill>
                  <a:schemeClr val="lt1"/>
                </a:solidFill>
                <a:latin typeface="Arial"/>
                <a:ea typeface="Arial"/>
                <a:cs typeface="Arial"/>
                <a:sym typeface="Arial"/>
              </a:rPr>
              <a:t>Oh, hi, Susan! I thought I recognized you. How are you?)</a:t>
            </a:r>
            <a:endParaRPr/>
          </a:p>
          <a:p>
            <a:pPr marL="342900" marR="0" lvl="0" indent="-342900" algn="l" rtl="0">
              <a:lnSpc>
                <a:spcPct val="100000"/>
              </a:lnSpc>
              <a:spcBef>
                <a:spcPts val="0"/>
              </a:spcBef>
              <a:spcAft>
                <a:spcPts val="0"/>
              </a:spcAft>
              <a:buClr>
                <a:schemeClr val="lt1"/>
              </a:buClr>
              <a:buSzPts val="2000"/>
              <a:buFont typeface="Arial"/>
              <a:buAutoNum type="arabicPeriod"/>
            </a:pPr>
            <a:r>
              <a:rPr lang="en-US" sz="2000" b="1" i="0" u="none">
                <a:solidFill>
                  <a:schemeClr val="lt1"/>
                </a:solidFill>
                <a:latin typeface="Arial"/>
                <a:ea typeface="Arial"/>
                <a:cs typeface="Arial"/>
                <a:sym typeface="Arial"/>
              </a:rPr>
              <a:t>Starting a conversation: Meeting in person</a:t>
            </a:r>
            <a:endParaRPr/>
          </a:p>
          <a:p>
            <a:pPr marL="342900" marR="0" lvl="0" indent="-342900" algn="l" rtl="0">
              <a:lnSpc>
                <a:spcPct val="100000"/>
              </a:lnSpc>
              <a:spcBef>
                <a:spcPts val="0"/>
              </a:spcBef>
              <a:spcAft>
                <a:spcPts val="0"/>
              </a:spcAft>
              <a:buClr>
                <a:schemeClr val="lt1"/>
              </a:buClr>
              <a:buSzPts val="2000"/>
              <a:buFont typeface="Arial"/>
              <a:buAutoNum type="arabicPeriod"/>
            </a:pPr>
            <a:r>
              <a:rPr lang="en-US" sz="2000" b="1" i="0" u="none">
                <a:solidFill>
                  <a:schemeClr val="lt1"/>
                </a:solidFill>
                <a:latin typeface="Arial"/>
                <a:ea typeface="Arial"/>
                <a:cs typeface="Arial"/>
                <a:sym typeface="Arial"/>
              </a:rPr>
              <a:t>You don’t remember me? (</a:t>
            </a:r>
            <a:r>
              <a:rPr lang="en-US" sz="2000" b="0" i="0" u="none">
                <a:solidFill>
                  <a:schemeClr val="lt1"/>
                </a:solidFill>
                <a:latin typeface="Arial"/>
                <a:ea typeface="Arial"/>
                <a:cs typeface="Arial"/>
                <a:sym typeface="Arial"/>
              </a:rPr>
              <a:t>I’m sorry. Can you jog my memory?)</a:t>
            </a:r>
            <a:endParaRPr/>
          </a:p>
          <a:p>
            <a:pPr marL="342900" marR="0" lvl="0" indent="-342900" algn="l" rtl="0">
              <a:lnSpc>
                <a:spcPct val="100000"/>
              </a:lnSpc>
              <a:spcBef>
                <a:spcPts val="0"/>
              </a:spcBef>
              <a:spcAft>
                <a:spcPts val="0"/>
              </a:spcAft>
              <a:buClr>
                <a:schemeClr val="lt1"/>
              </a:buClr>
              <a:buSzPts val="2000"/>
              <a:buFont typeface="Arial"/>
              <a:buAutoNum type="arabicPeriod"/>
            </a:pPr>
            <a:r>
              <a:rPr lang="en-US" sz="2000" b="1" i="0" u="none">
                <a:solidFill>
                  <a:schemeClr val="lt1"/>
                </a:solidFill>
                <a:latin typeface="Arial"/>
                <a:ea typeface="Arial"/>
                <a:cs typeface="Arial"/>
                <a:sym typeface="Arial"/>
              </a:rPr>
              <a:t>Travel small talk</a:t>
            </a:r>
            <a:endParaRPr/>
          </a:p>
          <a:p>
            <a:pPr marL="342900" marR="0" lvl="0" indent="-342900" algn="l" rtl="0">
              <a:lnSpc>
                <a:spcPct val="100000"/>
              </a:lnSpc>
              <a:spcBef>
                <a:spcPts val="0"/>
              </a:spcBef>
              <a:spcAft>
                <a:spcPts val="0"/>
              </a:spcAft>
              <a:buClr>
                <a:schemeClr val="lt1"/>
              </a:buClr>
              <a:buSzPts val="2000"/>
              <a:buFont typeface="Arial"/>
              <a:buAutoNum type="arabicPeriod"/>
            </a:pPr>
            <a:r>
              <a:rPr lang="en-US" sz="2000" b="1" i="0" u="none">
                <a:solidFill>
                  <a:schemeClr val="lt1"/>
                </a:solidFill>
                <a:latin typeface="Arial"/>
                <a:ea typeface="Arial"/>
                <a:cs typeface="Arial"/>
                <a:sym typeface="Arial"/>
              </a:rPr>
              <a:t>Small talk about your background</a:t>
            </a:r>
            <a:endParaRPr/>
          </a:p>
          <a:p>
            <a:pPr marL="342900" marR="0" lvl="0" indent="-342900" algn="l" rtl="0">
              <a:lnSpc>
                <a:spcPct val="100000"/>
              </a:lnSpc>
              <a:spcBef>
                <a:spcPts val="0"/>
              </a:spcBef>
              <a:spcAft>
                <a:spcPts val="0"/>
              </a:spcAft>
              <a:buClr>
                <a:schemeClr val="lt1"/>
              </a:buClr>
              <a:buSzPts val="2000"/>
              <a:buFont typeface="Arial"/>
              <a:buAutoNum type="arabicPeriod"/>
            </a:pPr>
            <a:r>
              <a:rPr lang="en-US" sz="2000" b="1" i="0" u="none">
                <a:solidFill>
                  <a:schemeClr val="lt1"/>
                </a:solidFill>
                <a:latin typeface="Arial"/>
                <a:ea typeface="Arial"/>
                <a:cs typeface="Arial"/>
                <a:sym typeface="Arial"/>
              </a:rPr>
              <a:t>Asking someone where they come from</a:t>
            </a:r>
            <a:endParaRPr/>
          </a:p>
          <a:p>
            <a:pPr marL="342900" marR="0" lvl="0" indent="-342900" algn="l" rtl="0">
              <a:lnSpc>
                <a:spcPct val="100000"/>
              </a:lnSpc>
              <a:spcBef>
                <a:spcPts val="0"/>
              </a:spcBef>
              <a:spcAft>
                <a:spcPts val="0"/>
              </a:spcAft>
              <a:buClr>
                <a:schemeClr val="lt1"/>
              </a:buClr>
              <a:buSzPts val="2000"/>
              <a:buFont typeface="Arial"/>
              <a:buAutoNum type="arabicPeriod"/>
            </a:pPr>
            <a:r>
              <a:rPr lang="en-US" sz="2000" b="1" i="0" u="none">
                <a:solidFill>
                  <a:schemeClr val="lt1"/>
                </a:solidFill>
                <a:latin typeface="Arial"/>
                <a:ea typeface="Arial"/>
                <a:cs typeface="Arial"/>
                <a:sym typeface="Arial"/>
              </a:rPr>
              <a:t>Small talk about your accommodation</a:t>
            </a:r>
            <a:endParaRPr/>
          </a:p>
          <a:p>
            <a:pPr marL="342900" marR="0" lvl="0" indent="-342900" algn="l" rtl="0">
              <a:lnSpc>
                <a:spcPct val="100000"/>
              </a:lnSpc>
              <a:spcBef>
                <a:spcPts val="0"/>
              </a:spcBef>
              <a:spcAft>
                <a:spcPts val="0"/>
              </a:spcAft>
              <a:buClr>
                <a:schemeClr val="lt1"/>
              </a:buClr>
              <a:buSzPts val="2000"/>
              <a:buFont typeface="Arial"/>
              <a:buAutoNum type="arabicPeriod"/>
            </a:pPr>
            <a:r>
              <a:rPr lang="en-US" sz="2000" b="1" i="0" u="none">
                <a:solidFill>
                  <a:schemeClr val="lt1"/>
                </a:solidFill>
                <a:latin typeface="Arial"/>
                <a:ea typeface="Arial"/>
                <a:cs typeface="Arial"/>
                <a:sym typeface="Arial"/>
              </a:rPr>
              <a:t>Small talk about the weather</a:t>
            </a:r>
            <a:endParaRPr/>
          </a:p>
          <a:p>
            <a:pPr marL="342900" marR="0" lvl="0" indent="-342900" algn="l" rtl="0">
              <a:lnSpc>
                <a:spcPct val="100000"/>
              </a:lnSpc>
              <a:spcBef>
                <a:spcPts val="0"/>
              </a:spcBef>
              <a:spcAft>
                <a:spcPts val="0"/>
              </a:spcAft>
              <a:buClr>
                <a:schemeClr val="lt1"/>
              </a:buClr>
              <a:buSzPts val="2000"/>
              <a:buFont typeface="Arial"/>
              <a:buAutoNum type="arabicPeriod"/>
            </a:pPr>
            <a:r>
              <a:rPr lang="en-US" sz="2000" b="1" i="0" u="none">
                <a:solidFill>
                  <a:schemeClr val="lt1"/>
                </a:solidFill>
                <a:latin typeface="Arial"/>
                <a:ea typeface="Arial"/>
                <a:cs typeface="Arial"/>
                <a:sym typeface="Arial"/>
              </a:rPr>
              <a:t>Small talk about your family</a:t>
            </a:r>
            <a:endParaRPr/>
          </a:p>
          <a:p>
            <a:pPr marL="342900" marR="0" lvl="0" indent="-342900" algn="l" rtl="0">
              <a:lnSpc>
                <a:spcPct val="100000"/>
              </a:lnSpc>
              <a:spcBef>
                <a:spcPts val="0"/>
              </a:spcBef>
              <a:spcAft>
                <a:spcPts val="0"/>
              </a:spcAft>
              <a:buClr>
                <a:schemeClr val="lt1"/>
              </a:buClr>
              <a:buSzPts val="2000"/>
              <a:buFont typeface="Arial"/>
              <a:buAutoNum type="arabicPeriod"/>
            </a:pPr>
            <a:r>
              <a:rPr lang="en-US" sz="2000" b="1" i="0" u="none">
                <a:solidFill>
                  <a:schemeClr val="lt1"/>
                </a:solidFill>
                <a:latin typeface="Arial"/>
                <a:ea typeface="Arial"/>
                <a:cs typeface="Arial"/>
                <a:sym typeface="Arial"/>
              </a:rPr>
              <a:t>Telling a story</a:t>
            </a:r>
            <a:endParaRPr/>
          </a:p>
          <a:p>
            <a:pPr marL="342900" marR="0" lvl="0" indent="-342900" algn="l" rtl="0">
              <a:lnSpc>
                <a:spcPct val="100000"/>
              </a:lnSpc>
              <a:spcBef>
                <a:spcPts val="0"/>
              </a:spcBef>
              <a:spcAft>
                <a:spcPts val="0"/>
              </a:spcAft>
              <a:buClr>
                <a:schemeClr val="lt1"/>
              </a:buClr>
              <a:buSzPts val="2000"/>
              <a:buFont typeface="Arial"/>
              <a:buAutoNum type="arabicPeriod"/>
            </a:pPr>
            <a:r>
              <a:rPr lang="en-US" sz="2000" b="1" i="0" u="none">
                <a:solidFill>
                  <a:schemeClr val="lt1"/>
                </a:solidFill>
                <a:latin typeface="Arial"/>
                <a:ea typeface="Arial"/>
                <a:cs typeface="Arial"/>
                <a:sym typeface="Arial"/>
              </a:rPr>
              <a:t>Small talk about work</a:t>
            </a:r>
            <a:endParaRPr/>
          </a:p>
          <a:p>
            <a:pPr marL="342900" marR="0" lvl="0" indent="-342900" algn="l" rtl="0">
              <a:lnSpc>
                <a:spcPct val="100000"/>
              </a:lnSpc>
              <a:spcBef>
                <a:spcPts val="0"/>
              </a:spcBef>
              <a:spcAft>
                <a:spcPts val="0"/>
              </a:spcAft>
              <a:buClr>
                <a:schemeClr val="lt1"/>
              </a:buClr>
              <a:buSzPts val="2000"/>
              <a:buFont typeface="Arial"/>
              <a:buAutoNum type="arabicPeriod"/>
            </a:pPr>
            <a:r>
              <a:rPr lang="en-US" sz="2000" b="1" i="0" u="none">
                <a:solidFill>
                  <a:schemeClr val="lt1"/>
                </a:solidFill>
                <a:latin typeface="Arial"/>
                <a:ea typeface="Arial"/>
                <a:cs typeface="Arial"/>
                <a:sym typeface="Arial"/>
              </a:rPr>
              <a:t>Saying Goodbye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1"/>
          <p:cNvSpPr txBox="1">
            <a:spLocks noGrp="1"/>
          </p:cNvSpPr>
          <p:nvPr>
            <p:ph type="title"/>
          </p:nvPr>
        </p:nvSpPr>
        <p:spPr>
          <a:xfrm>
            <a:off x="1200150" y="1773237"/>
            <a:ext cx="9404350" cy="14001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sz="4200" b="0" i="0" u="none">
                <a:solidFill>
                  <a:schemeClr val="lt2"/>
                </a:solidFill>
                <a:latin typeface="Century Gothic"/>
                <a:ea typeface="Century Gothic"/>
                <a:cs typeface="Century Gothic"/>
                <a:sym typeface="Century Gothic"/>
              </a:rPr>
              <a:t>Activities from the handout.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5"/>
          <p:cNvSpPr txBox="1">
            <a:spLocks noGrp="1"/>
          </p:cNvSpPr>
          <p:nvPr>
            <p:ph type="title"/>
          </p:nvPr>
        </p:nvSpPr>
        <p:spPr>
          <a:xfrm>
            <a:off x="646112" y="452437"/>
            <a:ext cx="9404350" cy="14001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sz="4200" b="0" i="0" u="none">
                <a:solidFill>
                  <a:schemeClr val="lt2"/>
                </a:solidFill>
                <a:latin typeface="Century Gothic"/>
                <a:ea typeface="Century Gothic"/>
                <a:cs typeface="Century Gothic"/>
                <a:sym typeface="Century Gothic"/>
              </a:rPr>
              <a:t>Process of keeping a conversation going. </a:t>
            </a:r>
            <a:endParaRPr/>
          </a:p>
        </p:txBody>
      </p:sp>
      <p:sp>
        <p:nvSpPr>
          <p:cNvPr id="227" name="Google Shape;227;p5"/>
          <p:cNvSpPr txBox="1"/>
          <p:nvPr/>
        </p:nvSpPr>
        <p:spPr>
          <a:xfrm>
            <a:off x="415925" y="1852612"/>
            <a:ext cx="11368087" cy="452437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lt1"/>
              </a:buClr>
              <a:buSzPts val="2400"/>
              <a:buFont typeface="Century Gothic"/>
              <a:buAutoNum type="arabicPeriod"/>
            </a:pPr>
            <a:r>
              <a:rPr lang="en-US" sz="2400" b="0" i="0" u="none">
                <a:solidFill>
                  <a:schemeClr val="lt1"/>
                </a:solidFill>
                <a:latin typeface="Arial"/>
                <a:ea typeface="Arial"/>
                <a:cs typeface="Arial"/>
                <a:sym typeface="Arial"/>
              </a:rPr>
              <a:t>Greetings</a:t>
            </a:r>
            <a:endParaRPr/>
          </a:p>
          <a:p>
            <a:pPr marL="342900" marR="0" lvl="0" indent="-342900" algn="l" rtl="0">
              <a:lnSpc>
                <a:spcPct val="100000"/>
              </a:lnSpc>
              <a:spcBef>
                <a:spcPts val="0"/>
              </a:spcBef>
              <a:spcAft>
                <a:spcPts val="0"/>
              </a:spcAft>
              <a:buClr>
                <a:schemeClr val="lt1"/>
              </a:buClr>
              <a:buSzPts val="2400"/>
              <a:buFont typeface="Century Gothic"/>
              <a:buAutoNum type="arabicPeriod"/>
            </a:pPr>
            <a:r>
              <a:rPr lang="en-US" sz="2400" b="0" i="0" u="none">
                <a:solidFill>
                  <a:schemeClr val="lt1"/>
                </a:solidFill>
                <a:latin typeface="Arial"/>
                <a:ea typeface="Arial"/>
                <a:cs typeface="Arial"/>
                <a:sym typeface="Arial"/>
              </a:rPr>
              <a:t>Introduction/positive comment on something i.e. weather or appearance.</a:t>
            </a:r>
            <a:endParaRPr/>
          </a:p>
          <a:p>
            <a:pPr marL="342900" marR="0" lvl="0" indent="-342900" algn="l" rtl="0">
              <a:lnSpc>
                <a:spcPct val="100000"/>
              </a:lnSpc>
              <a:spcBef>
                <a:spcPts val="0"/>
              </a:spcBef>
              <a:spcAft>
                <a:spcPts val="0"/>
              </a:spcAft>
              <a:buClr>
                <a:schemeClr val="lt1"/>
              </a:buClr>
              <a:buSzPts val="2400"/>
              <a:buFont typeface="Century Gothic"/>
              <a:buAutoNum type="arabicPeriod"/>
            </a:pPr>
            <a:r>
              <a:rPr lang="en-US" sz="2400" b="0" i="0" u="none">
                <a:solidFill>
                  <a:schemeClr val="lt1"/>
                </a:solidFill>
                <a:latin typeface="Arial"/>
                <a:ea typeface="Arial"/>
                <a:cs typeface="Arial"/>
                <a:sym typeface="Arial"/>
              </a:rPr>
              <a:t>Become comfortable with the person. </a:t>
            </a:r>
            <a:endParaRPr/>
          </a:p>
          <a:p>
            <a:pPr marL="342900" marR="0" lvl="0" indent="-342900" algn="l" rtl="0">
              <a:lnSpc>
                <a:spcPct val="100000"/>
              </a:lnSpc>
              <a:spcBef>
                <a:spcPts val="0"/>
              </a:spcBef>
              <a:spcAft>
                <a:spcPts val="0"/>
              </a:spcAft>
              <a:buClr>
                <a:schemeClr val="lt1"/>
              </a:buClr>
              <a:buSzPts val="2400"/>
              <a:buFont typeface="Century Gothic"/>
              <a:buAutoNum type="arabicPeriod"/>
            </a:pPr>
            <a:r>
              <a:rPr lang="en-US" sz="2400" b="0" i="0" u="none">
                <a:solidFill>
                  <a:schemeClr val="lt1"/>
                </a:solidFill>
                <a:latin typeface="Arial"/>
                <a:ea typeface="Arial"/>
                <a:cs typeface="Arial"/>
                <a:sym typeface="Arial"/>
              </a:rPr>
              <a:t>Introduce the topic. </a:t>
            </a:r>
            <a:endParaRPr/>
          </a:p>
          <a:p>
            <a:pPr marL="342900" marR="0" lvl="0" indent="-342900" algn="l" rtl="0">
              <a:lnSpc>
                <a:spcPct val="100000"/>
              </a:lnSpc>
              <a:spcBef>
                <a:spcPts val="0"/>
              </a:spcBef>
              <a:spcAft>
                <a:spcPts val="0"/>
              </a:spcAft>
              <a:buClr>
                <a:schemeClr val="lt1"/>
              </a:buClr>
              <a:buSzPts val="2400"/>
              <a:buFont typeface="Century Gothic"/>
              <a:buAutoNum type="arabicPeriod"/>
            </a:pPr>
            <a:r>
              <a:rPr lang="en-US" sz="2400" b="0" i="0" u="none">
                <a:solidFill>
                  <a:schemeClr val="lt1"/>
                </a:solidFill>
                <a:latin typeface="Arial"/>
                <a:ea typeface="Arial"/>
                <a:cs typeface="Arial"/>
                <a:sym typeface="Arial"/>
              </a:rPr>
              <a:t>More questions about the topic.</a:t>
            </a:r>
            <a:endParaRPr/>
          </a:p>
          <a:p>
            <a:pPr marL="342900" marR="0" lvl="0" indent="-342900" algn="l" rtl="0">
              <a:lnSpc>
                <a:spcPct val="100000"/>
              </a:lnSpc>
              <a:spcBef>
                <a:spcPts val="0"/>
              </a:spcBef>
              <a:spcAft>
                <a:spcPts val="0"/>
              </a:spcAft>
              <a:buClr>
                <a:schemeClr val="lt1"/>
              </a:buClr>
              <a:buSzPts val="2400"/>
              <a:buFont typeface="Century Gothic"/>
              <a:buAutoNum type="arabicPeriod"/>
            </a:pPr>
            <a:r>
              <a:rPr lang="en-US" sz="2400" b="0" i="0" u="none">
                <a:solidFill>
                  <a:schemeClr val="lt1"/>
                </a:solidFill>
                <a:latin typeface="Arial"/>
                <a:ea typeface="Arial"/>
                <a:cs typeface="Arial"/>
                <a:sym typeface="Arial"/>
              </a:rPr>
              <a:t>Create interest.</a:t>
            </a:r>
            <a:endParaRPr/>
          </a:p>
          <a:p>
            <a:pPr marL="342900" marR="0" lvl="0" indent="-342900" algn="l" rtl="0">
              <a:lnSpc>
                <a:spcPct val="100000"/>
              </a:lnSpc>
              <a:spcBef>
                <a:spcPts val="0"/>
              </a:spcBef>
              <a:spcAft>
                <a:spcPts val="0"/>
              </a:spcAft>
              <a:buClr>
                <a:schemeClr val="lt1"/>
              </a:buClr>
              <a:buSzPts val="2400"/>
              <a:buFont typeface="Century Gothic"/>
              <a:buAutoNum type="arabicPeriod"/>
            </a:pPr>
            <a:r>
              <a:rPr lang="en-US" sz="2400" b="0" i="0" u="none">
                <a:solidFill>
                  <a:schemeClr val="lt1"/>
                </a:solidFill>
                <a:latin typeface="Arial"/>
                <a:ea typeface="Arial"/>
                <a:cs typeface="Arial"/>
                <a:sym typeface="Arial"/>
              </a:rPr>
              <a:t>Listen to the responses.</a:t>
            </a:r>
            <a:endParaRPr/>
          </a:p>
          <a:p>
            <a:pPr marL="342900" marR="0" lvl="0" indent="-342900" algn="l" rtl="0">
              <a:lnSpc>
                <a:spcPct val="100000"/>
              </a:lnSpc>
              <a:spcBef>
                <a:spcPts val="0"/>
              </a:spcBef>
              <a:spcAft>
                <a:spcPts val="0"/>
              </a:spcAft>
              <a:buClr>
                <a:schemeClr val="lt1"/>
              </a:buClr>
              <a:buSzPts val="2400"/>
              <a:buFont typeface="Century Gothic"/>
              <a:buAutoNum type="arabicPeriod"/>
            </a:pPr>
            <a:r>
              <a:rPr lang="en-US" sz="2400" b="0" i="0" u="none">
                <a:solidFill>
                  <a:schemeClr val="lt1"/>
                </a:solidFill>
                <a:latin typeface="Arial"/>
                <a:ea typeface="Arial"/>
                <a:cs typeface="Arial"/>
                <a:sym typeface="Arial"/>
              </a:rPr>
              <a:t>Give nonverbal feedback i.e. smile.</a:t>
            </a:r>
            <a:endParaRPr/>
          </a:p>
          <a:p>
            <a:pPr marL="342900" marR="0" lvl="0" indent="-342900" algn="l" rtl="0">
              <a:lnSpc>
                <a:spcPct val="100000"/>
              </a:lnSpc>
              <a:spcBef>
                <a:spcPts val="0"/>
              </a:spcBef>
              <a:spcAft>
                <a:spcPts val="0"/>
              </a:spcAft>
              <a:buClr>
                <a:schemeClr val="lt1"/>
              </a:buClr>
              <a:buSzPts val="2400"/>
              <a:buFont typeface="Century Gothic"/>
              <a:buAutoNum type="arabicPeriod"/>
            </a:pPr>
            <a:r>
              <a:rPr lang="en-US" sz="2400" b="0" i="0" u="none">
                <a:solidFill>
                  <a:schemeClr val="lt1"/>
                </a:solidFill>
                <a:latin typeface="Arial"/>
                <a:ea typeface="Arial"/>
                <a:cs typeface="Arial"/>
                <a:sym typeface="Arial"/>
              </a:rPr>
              <a:t>Think of things in common i.e. profession, education, likes etc.</a:t>
            </a:r>
            <a:endParaRPr/>
          </a:p>
          <a:p>
            <a:pPr marL="342900" marR="0" lvl="0" indent="-342900" algn="l" rtl="0">
              <a:lnSpc>
                <a:spcPct val="100000"/>
              </a:lnSpc>
              <a:spcBef>
                <a:spcPts val="0"/>
              </a:spcBef>
              <a:spcAft>
                <a:spcPts val="0"/>
              </a:spcAft>
              <a:buClr>
                <a:schemeClr val="lt1"/>
              </a:buClr>
              <a:buSzPts val="2400"/>
              <a:buFont typeface="Century Gothic"/>
              <a:buAutoNum type="arabicPeriod"/>
            </a:pPr>
            <a:r>
              <a:rPr lang="en-US" sz="2400" b="0" i="0" u="none">
                <a:solidFill>
                  <a:schemeClr val="lt1"/>
                </a:solidFill>
                <a:latin typeface="Arial"/>
                <a:ea typeface="Arial"/>
                <a:cs typeface="Arial"/>
                <a:sym typeface="Arial"/>
              </a:rPr>
              <a:t>The more detail you add to a conversation, the easier it is to keep it going. </a:t>
            </a:r>
            <a:endParaRPr/>
          </a:p>
          <a:p>
            <a:pPr marL="342900" marR="0" lvl="0" indent="-342900" algn="l" rtl="0">
              <a:lnSpc>
                <a:spcPct val="100000"/>
              </a:lnSpc>
              <a:spcBef>
                <a:spcPts val="0"/>
              </a:spcBef>
              <a:spcAft>
                <a:spcPts val="0"/>
              </a:spcAft>
              <a:buClr>
                <a:schemeClr val="lt1"/>
              </a:buClr>
              <a:buSzPts val="2400"/>
              <a:buFont typeface="Century Gothic"/>
              <a:buAutoNum type="arabicPeriod"/>
            </a:pPr>
            <a:r>
              <a:rPr lang="en-US" sz="2400" b="0" i="0" u="none">
                <a:solidFill>
                  <a:schemeClr val="lt1"/>
                </a:solidFill>
                <a:latin typeface="Arial"/>
                <a:ea typeface="Arial"/>
                <a:cs typeface="Arial"/>
                <a:sym typeface="Arial"/>
              </a:rPr>
              <a:t>Don't just answer yes or no. </a:t>
            </a:r>
            <a:endParaRPr/>
          </a:p>
          <a:p>
            <a:pPr marL="0" marR="0" lvl="0" indent="0" algn="l" rtl="0">
              <a:lnSpc>
                <a:spcPct val="100000"/>
              </a:lnSpc>
              <a:spcBef>
                <a:spcPts val="0"/>
              </a:spcBef>
              <a:spcAft>
                <a:spcPts val="0"/>
              </a:spcAft>
              <a:buNone/>
            </a:pPr>
            <a:endParaRPr sz="2400" b="0" i="0" u="non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6"/>
          <p:cNvSpPr txBox="1">
            <a:spLocks noGrp="1"/>
          </p:cNvSpPr>
          <p:nvPr>
            <p:ph type="title"/>
          </p:nvPr>
        </p:nvSpPr>
        <p:spPr>
          <a:xfrm>
            <a:off x="646112" y="452437"/>
            <a:ext cx="9404350" cy="14001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2800"/>
              <a:buFont typeface="Century Gothic"/>
              <a:buNone/>
            </a:pPr>
            <a:r>
              <a:rPr lang="en-US" sz="2800" b="0" i="0" u="none">
                <a:solidFill>
                  <a:schemeClr val="lt2"/>
                </a:solidFill>
                <a:latin typeface="Century Gothic"/>
                <a:ea typeface="Century Gothic"/>
                <a:cs typeface="Century Gothic"/>
                <a:sym typeface="Century Gothic"/>
              </a:rPr>
              <a:t>Small talk and cultural differences.</a:t>
            </a:r>
            <a:endParaRPr/>
          </a:p>
        </p:txBody>
      </p:sp>
      <p:sp>
        <p:nvSpPr>
          <p:cNvPr id="233" name="Google Shape;233;p6"/>
          <p:cNvSpPr txBox="1"/>
          <p:nvPr/>
        </p:nvSpPr>
        <p:spPr>
          <a:xfrm>
            <a:off x="1558925" y="3244850"/>
            <a:ext cx="7100887"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Arial"/>
              <a:buNone/>
            </a:pPr>
            <a:r>
              <a:rPr lang="en-US" sz="1800" b="0" i="0" u="none" dirty="0">
                <a:solidFill>
                  <a:schemeClr val="lt1"/>
                </a:solidFill>
                <a:latin typeface="Arial"/>
                <a:ea typeface="Arial"/>
                <a:cs typeface="Arial"/>
                <a:sym typeface="Arial"/>
              </a:rPr>
              <a:t>https://www.youtube.com/watch?v=_JrfZH3VZSI</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7"/>
          <p:cNvSpPr txBox="1">
            <a:spLocks noGrp="1"/>
          </p:cNvSpPr>
          <p:nvPr>
            <p:ph type="title"/>
          </p:nvPr>
        </p:nvSpPr>
        <p:spPr>
          <a:xfrm>
            <a:off x="646112" y="452437"/>
            <a:ext cx="11282362" cy="14001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sz="4200" b="0" i="0" u="none">
                <a:solidFill>
                  <a:schemeClr val="lt2"/>
                </a:solidFill>
                <a:latin typeface="Century Gothic"/>
                <a:ea typeface="Century Gothic"/>
                <a:cs typeface="Century Gothic"/>
                <a:sym typeface="Century Gothic"/>
              </a:rPr>
              <a:t>Sample for the flow of conversations.</a:t>
            </a:r>
            <a:endParaRPr/>
          </a:p>
        </p:txBody>
      </p:sp>
      <p:sp>
        <p:nvSpPr>
          <p:cNvPr id="239" name="Google Shape;239;p7"/>
          <p:cNvSpPr txBox="1"/>
          <p:nvPr/>
        </p:nvSpPr>
        <p:spPr>
          <a:xfrm>
            <a:off x="654050" y="1852612"/>
            <a:ext cx="10439400" cy="4400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800"/>
              <a:buFont typeface="Arial Narrow"/>
              <a:buNone/>
            </a:pPr>
            <a:r>
              <a:rPr lang="en-US" sz="2800" b="0" i="0" u="none">
                <a:solidFill>
                  <a:schemeClr val="lt1"/>
                </a:solidFill>
                <a:latin typeface="Arial Narrow"/>
                <a:ea typeface="Arial Narrow"/>
                <a:cs typeface="Arial Narrow"/>
                <a:sym typeface="Arial Narrow"/>
              </a:rPr>
              <a:t>Hello, I'm Jody. What's your name? &gt;&gt; Hello, I'm Ben. &gt;&gt; Nice to meet you, Ben. &gt;&gt; What's next? Make a connection and ask some questions. This is a great event, isn't it? What brings you here? &gt;&gt; I'm here for work and you? &gt;&gt; Me too. </a:t>
            </a:r>
            <a:endParaRPr/>
          </a:p>
          <a:p>
            <a:pPr marL="0" marR="0" lvl="0" indent="0" algn="l" rtl="0">
              <a:lnSpc>
                <a:spcPct val="100000"/>
              </a:lnSpc>
              <a:spcBef>
                <a:spcPts val="0"/>
              </a:spcBef>
              <a:spcAft>
                <a:spcPts val="0"/>
              </a:spcAft>
              <a:buClr>
                <a:schemeClr val="lt1"/>
              </a:buClr>
              <a:buSzPts val="2800"/>
              <a:buFont typeface="Arial"/>
              <a:buNone/>
            </a:pPr>
            <a:endParaRPr sz="2800" b="0" i="0" u="none">
              <a:solidFill>
                <a:schemeClr val="lt1"/>
              </a:solidFill>
              <a:latin typeface="Arial Narrow"/>
              <a:ea typeface="Arial Narrow"/>
              <a:cs typeface="Arial Narrow"/>
              <a:sym typeface="Arial Narrow"/>
            </a:endParaRPr>
          </a:p>
          <a:p>
            <a:pPr marL="0" marR="0" lvl="0" indent="0" algn="l" rtl="0">
              <a:lnSpc>
                <a:spcPct val="100000"/>
              </a:lnSpc>
              <a:spcBef>
                <a:spcPts val="0"/>
              </a:spcBef>
              <a:spcAft>
                <a:spcPts val="0"/>
              </a:spcAft>
              <a:buClr>
                <a:schemeClr val="lt1"/>
              </a:buClr>
              <a:buSzPts val="2800"/>
              <a:buFont typeface="Arial"/>
              <a:buNone/>
            </a:pPr>
            <a:endParaRPr sz="2800" b="0" i="0" u="none">
              <a:solidFill>
                <a:schemeClr val="lt1"/>
              </a:solidFill>
              <a:latin typeface="Arial Narrow"/>
              <a:ea typeface="Arial Narrow"/>
              <a:cs typeface="Arial Narrow"/>
              <a:sym typeface="Arial Narrow"/>
            </a:endParaRPr>
          </a:p>
          <a:p>
            <a:pPr marL="0" marR="0" lvl="0" indent="0" algn="l" rtl="0">
              <a:lnSpc>
                <a:spcPct val="100000"/>
              </a:lnSpc>
              <a:spcBef>
                <a:spcPts val="0"/>
              </a:spcBef>
              <a:spcAft>
                <a:spcPts val="0"/>
              </a:spcAft>
              <a:buClr>
                <a:schemeClr val="lt1"/>
              </a:buClr>
              <a:buSzPts val="2800"/>
              <a:buFont typeface="Arial"/>
              <a:buNone/>
            </a:pPr>
            <a:r>
              <a:rPr lang="en-US" sz="2800" b="0" i="0" u="none">
                <a:solidFill>
                  <a:schemeClr val="lt1"/>
                </a:solidFill>
                <a:latin typeface="Arial"/>
                <a:ea typeface="Arial"/>
                <a:cs typeface="Arial"/>
                <a:sym typeface="Arial"/>
              </a:rPr>
              <a:t>Have you tried that new restaurant across the street? &gt;&gt; No, but I've heard a lot about it. The chef is famous and the food is delicious. &gt;&gt; I'd really like to try it. Want to join me? </a:t>
            </a:r>
            <a:endParaRPr/>
          </a:p>
          <a:p>
            <a:pPr marL="0" marR="0" lvl="0" indent="0" algn="l" rtl="0">
              <a:lnSpc>
                <a:spcPct val="100000"/>
              </a:lnSpc>
              <a:spcBef>
                <a:spcPts val="0"/>
              </a:spcBef>
              <a:spcAft>
                <a:spcPts val="0"/>
              </a:spcAft>
              <a:buNone/>
            </a:pPr>
            <a:endParaRPr sz="2800" b="0" i="0" u="non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8"/>
          <p:cNvSpPr txBox="1">
            <a:spLocks noGrp="1"/>
          </p:cNvSpPr>
          <p:nvPr>
            <p:ph type="title"/>
          </p:nvPr>
        </p:nvSpPr>
        <p:spPr>
          <a:xfrm>
            <a:off x="646112" y="452437"/>
            <a:ext cx="9404350" cy="14001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sz="4200" b="0" i="0" u="none">
                <a:solidFill>
                  <a:schemeClr val="lt2"/>
                </a:solidFill>
                <a:latin typeface="Century Gothic"/>
                <a:ea typeface="Century Gothic"/>
                <a:cs typeface="Century Gothic"/>
                <a:sym typeface="Century Gothic"/>
              </a:rPr>
              <a:t>TASK: Watch the video and decide.</a:t>
            </a:r>
            <a:endParaRPr/>
          </a:p>
        </p:txBody>
      </p:sp>
      <p:sp>
        <p:nvSpPr>
          <p:cNvPr id="245" name="Google Shape;245;p8"/>
          <p:cNvSpPr txBox="1">
            <a:spLocks noGrp="1"/>
          </p:cNvSpPr>
          <p:nvPr>
            <p:ph type="body" idx="1"/>
          </p:nvPr>
        </p:nvSpPr>
        <p:spPr>
          <a:xfrm>
            <a:off x="874712" y="1412875"/>
            <a:ext cx="9469437" cy="518477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80000"/>
              </a:lnSpc>
              <a:spcBef>
                <a:spcPts val="0"/>
              </a:spcBef>
              <a:spcAft>
                <a:spcPts val="0"/>
              </a:spcAft>
              <a:buClr>
                <a:srgbClr val="8AD0D6"/>
              </a:buClr>
              <a:buSzPts val="1600"/>
              <a:buFont typeface="Noto Sans Symbols"/>
              <a:buNone/>
            </a:pPr>
            <a:r>
              <a:rPr lang="en-US" sz="2000" b="0" i="0" u="sng" strike="noStrike" cap="none" dirty="0">
                <a:solidFill>
                  <a:schemeClr val="lt1"/>
                </a:solidFill>
                <a:latin typeface="Century Gothic"/>
                <a:ea typeface="Century Gothic"/>
                <a:cs typeface="Century Gothic"/>
                <a:sym typeface="Century Gothic"/>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The Armstrong &amp; Miller Show: The Origins of Small Talk. </a:t>
            </a:r>
            <a:endParaRPr dirty="0"/>
          </a:p>
          <a:p>
            <a:pPr marL="342900" marR="0" lvl="0" indent="-342900" algn="just" rtl="0">
              <a:lnSpc>
                <a:spcPct val="80000"/>
              </a:lnSpc>
              <a:spcBef>
                <a:spcPts val="1000"/>
              </a:spcBef>
              <a:spcAft>
                <a:spcPts val="0"/>
              </a:spcAft>
              <a:buClr>
                <a:srgbClr val="8AD0D6"/>
              </a:buClr>
              <a:buSzPts val="1600"/>
              <a:buFont typeface="Noto Sans Symbols"/>
              <a:buNone/>
            </a:pPr>
            <a:endParaRPr sz="2000" b="0" i="0" u="none" strike="noStrike" cap="none" dirty="0">
              <a:solidFill>
                <a:schemeClr val="lt1"/>
              </a:solidFill>
              <a:latin typeface="Century Gothic"/>
              <a:ea typeface="Century Gothic"/>
              <a:cs typeface="Century Gothic"/>
              <a:sym typeface="Century Gothic"/>
            </a:endParaRPr>
          </a:p>
          <a:p>
            <a:pPr marL="342900" marR="0" lvl="0" indent="-342900" algn="just" rtl="0">
              <a:lnSpc>
                <a:spcPct val="80000"/>
              </a:lnSpc>
              <a:spcBef>
                <a:spcPts val="1000"/>
              </a:spcBef>
              <a:spcAft>
                <a:spcPts val="0"/>
              </a:spcAft>
              <a:buClr>
                <a:srgbClr val="8AD0D6"/>
              </a:buClr>
              <a:buSzPts val="1600"/>
              <a:buFont typeface="Noto Sans Symbols"/>
              <a:buNone/>
            </a:pPr>
            <a:r>
              <a:rPr lang="en-US" sz="2000" b="0" i="0" u="none" strike="noStrike" cap="none" dirty="0">
                <a:solidFill>
                  <a:schemeClr val="lt1"/>
                </a:solidFill>
                <a:latin typeface="Century Gothic"/>
                <a:ea typeface="Century Gothic"/>
                <a:cs typeface="Century Gothic"/>
                <a:sym typeface="Century Gothic"/>
              </a:rPr>
              <a:t>https://www.youtube.com/watch?v=hb0ef6NhY74</a:t>
            </a:r>
            <a:endParaRPr dirty="0"/>
          </a:p>
          <a:p>
            <a:pPr marL="342900" marR="0" lvl="0" indent="-342900" algn="l" rtl="0">
              <a:lnSpc>
                <a:spcPct val="80000"/>
              </a:lnSpc>
              <a:spcBef>
                <a:spcPts val="1000"/>
              </a:spcBef>
              <a:spcAft>
                <a:spcPts val="0"/>
              </a:spcAft>
              <a:buClr>
                <a:srgbClr val="8AD0D6"/>
              </a:buClr>
              <a:buSzPts val="1600"/>
              <a:buFont typeface="Noto Sans Symbols"/>
              <a:buNone/>
            </a:pPr>
            <a:endParaRPr sz="2000" b="0" i="0" u="none" strike="noStrike" cap="none" dirty="0">
              <a:solidFill>
                <a:schemeClr val="lt1"/>
              </a:solidFill>
              <a:latin typeface="Century Gothic"/>
              <a:ea typeface="Century Gothic"/>
              <a:cs typeface="Century Gothic"/>
              <a:sym typeface="Century Gothic"/>
            </a:endParaRPr>
          </a:p>
          <a:p>
            <a:pPr marL="342900" marR="0" lvl="0" indent="-342900" algn="l" rtl="0">
              <a:lnSpc>
                <a:spcPct val="80000"/>
              </a:lnSpc>
              <a:spcBef>
                <a:spcPts val="1000"/>
              </a:spcBef>
              <a:spcAft>
                <a:spcPts val="0"/>
              </a:spcAft>
              <a:buClr>
                <a:srgbClr val="8AD0D6"/>
              </a:buClr>
              <a:buSzPts val="16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Topics: general or specific?</a:t>
            </a:r>
            <a:endParaRPr dirty="0"/>
          </a:p>
          <a:p>
            <a:pPr marL="342900" marR="0" lvl="0" indent="-241300" algn="l" rtl="0">
              <a:lnSpc>
                <a:spcPct val="80000"/>
              </a:lnSpc>
              <a:spcBef>
                <a:spcPts val="1000"/>
              </a:spcBef>
              <a:spcAft>
                <a:spcPts val="0"/>
              </a:spcAft>
              <a:buClr>
                <a:srgbClr val="8AD0D6"/>
              </a:buClr>
              <a:buSzPts val="1600"/>
              <a:buFont typeface="Noto Sans Symbols"/>
              <a:buNone/>
            </a:pPr>
            <a:endParaRPr sz="2000" b="0" i="0" u="none" strike="noStrike" cap="none" dirty="0">
              <a:solidFill>
                <a:schemeClr val="lt1"/>
              </a:solidFill>
              <a:latin typeface="Century Gothic"/>
              <a:ea typeface="Century Gothic"/>
              <a:cs typeface="Century Gothic"/>
              <a:sym typeface="Century Gothic"/>
            </a:endParaRPr>
          </a:p>
          <a:p>
            <a:pPr marL="342900" marR="0" lvl="0" indent="-342900" algn="l" rtl="0">
              <a:lnSpc>
                <a:spcPct val="80000"/>
              </a:lnSpc>
              <a:spcBef>
                <a:spcPts val="1000"/>
              </a:spcBef>
              <a:spcAft>
                <a:spcPts val="0"/>
              </a:spcAft>
              <a:buClr>
                <a:srgbClr val="8AD0D6"/>
              </a:buClr>
              <a:buSzPts val="16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Topics: light or serious?</a:t>
            </a:r>
            <a:endParaRPr dirty="0"/>
          </a:p>
          <a:p>
            <a:pPr marL="342900" marR="0" lvl="0" indent="-241300" algn="l" rtl="0">
              <a:lnSpc>
                <a:spcPct val="80000"/>
              </a:lnSpc>
              <a:spcBef>
                <a:spcPts val="1000"/>
              </a:spcBef>
              <a:spcAft>
                <a:spcPts val="0"/>
              </a:spcAft>
              <a:buClr>
                <a:srgbClr val="8AD0D6"/>
              </a:buClr>
              <a:buSzPts val="1600"/>
              <a:buFont typeface="Noto Sans Symbols"/>
              <a:buNone/>
            </a:pPr>
            <a:endParaRPr sz="2000" b="0" i="0" u="none" strike="noStrike" cap="none" dirty="0">
              <a:solidFill>
                <a:schemeClr val="lt1"/>
              </a:solidFill>
              <a:latin typeface="Century Gothic"/>
              <a:ea typeface="Century Gothic"/>
              <a:cs typeface="Century Gothic"/>
              <a:sym typeface="Century Gothic"/>
            </a:endParaRPr>
          </a:p>
          <a:p>
            <a:pPr marL="342900" marR="0" lvl="0" indent="-342900" algn="l" rtl="0">
              <a:lnSpc>
                <a:spcPct val="80000"/>
              </a:lnSpc>
              <a:spcBef>
                <a:spcPts val="1000"/>
              </a:spcBef>
              <a:spcAft>
                <a:spcPts val="0"/>
              </a:spcAft>
              <a:buClr>
                <a:srgbClr val="8AD0D6"/>
              </a:buClr>
              <a:buSzPts val="16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Discussion: deep or not too deep?</a:t>
            </a:r>
            <a:endParaRPr dirty="0"/>
          </a:p>
          <a:p>
            <a:pPr marL="342900" marR="0" lvl="0" indent="-241300" algn="l" rtl="0">
              <a:lnSpc>
                <a:spcPct val="80000"/>
              </a:lnSpc>
              <a:spcBef>
                <a:spcPts val="1000"/>
              </a:spcBef>
              <a:spcAft>
                <a:spcPts val="0"/>
              </a:spcAft>
              <a:buClr>
                <a:srgbClr val="8AD0D6"/>
              </a:buClr>
              <a:buSzPts val="1600"/>
              <a:buFont typeface="Noto Sans Symbols"/>
              <a:buNone/>
            </a:pPr>
            <a:endParaRPr sz="2000" b="0" i="0" u="none" strike="noStrike" cap="none" dirty="0">
              <a:solidFill>
                <a:schemeClr val="lt1"/>
              </a:solidFill>
              <a:latin typeface="Century Gothic"/>
              <a:ea typeface="Century Gothic"/>
              <a:cs typeface="Century Gothic"/>
              <a:sym typeface="Century Gothic"/>
            </a:endParaRPr>
          </a:p>
          <a:p>
            <a:pPr marL="342900" marR="0" lvl="0" indent="-342900" algn="l" rtl="0">
              <a:lnSpc>
                <a:spcPct val="80000"/>
              </a:lnSpc>
              <a:spcBef>
                <a:spcPts val="1000"/>
              </a:spcBef>
              <a:spcAft>
                <a:spcPts val="0"/>
              </a:spcAft>
              <a:buClr>
                <a:srgbClr val="8AD0D6"/>
              </a:buClr>
              <a:buSzPts val="16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One person should dominate or everybody should take part in it?</a:t>
            </a:r>
            <a:endParaRPr dirty="0"/>
          </a:p>
          <a:p>
            <a:pPr marL="342900" marR="0" lvl="0" indent="-241300" algn="l" rtl="0">
              <a:lnSpc>
                <a:spcPct val="80000"/>
              </a:lnSpc>
              <a:spcBef>
                <a:spcPts val="1000"/>
              </a:spcBef>
              <a:spcAft>
                <a:spcPts val="0"/>
              </a:spcAft>
              <a:buClr>
                <a:srgbClr val="8AD0D6"/>
              </a:buClr>
              <a:buSzPts val="1600"/>
              <a:buFont typeface="Noto Sans Symbols"/>
              <a:buNone/>
            </a:pPr>
            <a:endParaRPr sz="2000" b="0" i="0" u="none" strike="noStrike" cap="none" dirty="0">
              <a:solidFill>
                <a:schemeClr val="lt1"/>
              </a:solidFill>
              <a:latin typeface="Century Gothic"/>
              <a:ea typeface="Century Gothic"/>
              <a:cs typeface="Century Gothic"/>
              <a:sym typeface="Century Gothic"/>
            </a:endParaRPr>
          </a:p>
          <a:p>
            <a:pPr marL="342900" marR="0" lvl="0" indent="-342900" algn="l" rtl="0">
              <a:lnSpc>
                <a:spcPct val="80000"/>
              </a:lnSpc>
              <a:spcBef>
                <a:spcPts val="1000"/>
              </a:spcBef>
              <a:spcAft>
                <a:spcPts val="0"/>
              </a:spcAft>
              <a:buClr>
                <a:srgbClr val="8AD0D6"/>
              </a:buClr>
              <a:buSzPts val="16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Who? / What about? / Where? / Why?</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9"/>
          <p:cNvSpPr txBox="1">
            <a:spLocks noGrp="1"/>
          </p:cNvSpPr>
          <p:nvPr>
            <p:ph type="title"/>
          </p:nvPr>
        </p:nvSpPr>
        <p:spPr>
          <a:xfrm>
            <a:off x="646112" y="452437"/>
            <a:ext cx="9404350" cy="14001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sz="4200" b="0" i="0" u="none">
                <a:solidFill>
                  <a:schemeClr val="lt2"/>
                </a:solidFill>
                <a:latin typeface="Century Gothic"/>
                <a:ea typeface="Century Gothic"/>
                <a:cs typeface="Century Gothic"/>
                <a:sym typeface="Century Gothic"/>
              </a:rPr>
              <a:t>Small Talk</a:t>
            </a:r>
            <a:endParaRPr/>
          </a:p>
        </p:txBody>
      </p:sp>
      <p:sp>
        <p:nvSpPr>
          <p:cNvPr id="251" name="Google Shape;251;p9"/>
          <p:cNvSpPr txBox="1">
            <a:spLocks noGrp="1"/>
          </p:cNvSpPr>
          <p:nvPr>
            <p:ph type="body" idx="1"/>
          </p:nvPr>
        </p:nvSpPr>
        <p:spPr>
          <a:xfrm>
            <a:off x="1416050" y="1628775"/>
            <a:ext cx="8945562" cy="4195762"/>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80000"/>
              </a:lnSpc>
              <a:spcBef>
                <a:spcPts val="0"/>
              </a:spcBef>
              <a:spcAft>
                <a:spcPts val="0"/>
              </a:spcAft>
              <a:buClr>
                <a:srgbClr val="8AD0D6"/>
              </a:buClr>
              <a:buSzPts val="2240"/>
              <a:buFont typeface="Noto Sans Symbols"/>
              <a:buChar char="►"/>
            </a:pPr>
            <a:r>
              <a:rPr lang="en-US" sz="2800" b="0" i="0" u="none" strike="noStrike" cap="none">
                <a:solidFill>
                  <a:schemeClr val="lt1"/>
                </a:solidFill>
                <a:latin typeface="Century Gothic"/>
                <a:ea typeface="Century Gothic"/>
                <a:cs typeface="Century Gothic"/>
                <a:sym typeface="Century Gothic"/>
              </a:rPr>
              <a:t>Topics: general or specific?</a:t>
            </a:r>
            <a:endParaRPr/>
          </a:p>
          <a:p>
            <a:pPr marL="342900" marR="0" lvl="0" indent="-342900" algn="l" rtl="0">
              <a:lnSpc>
                <a:spcPct val="80000"/>
              </a:lnSpc>
              <a:spcBef>
                <a:spcPts val="1000"/>
              </a:spcBef>
              <a:spcAft>
                <a:spcPts val="0"/>
              </a:spcAft>
              <a:buClr>
                <a:srgbClr val="8AD0D6"/>
              </a:buClr>
              <a:buSzPts val="2240"/>
              <a:buFont typeface="Noto Sans Symbols"/>
              <a:buNone/>
            </a:pPr>
            <a:r>
              <a:rPr lang="en-US" sz="2800" b="1" i="0" u="none" strike="noStrike" cap="none">
                <a:solidFill>
                  <a:schemeClr val="lt1"/>
                </a:solidFill>
                <a:latin typeface="Century Gothic"/>
                <a:ea typeface="Century Gothic"/>
                <a:cs typeface="Century Gothic"/>
                <a:sym typeface="Century Gothic"/>
              </a:rPr>
              <a:t>					</a:t>
            </a:r>
            <a:r>
              <a:rPr lang="en-US" sz="2000" b="1" i="1" u="sng" strike="noStrike" cap="none">
                <a:solidFill>
                  <a:schemeClr val="hlink"/>
                </a:solidFill>
                <a:latin typeface="Century Gothic"/>
                <a:ea typeface="Century Gothic"/>
                <a:cs typeface="Century Gothic"/>
                <a:sym typeface="Century Gothic"/>
              </a:rPr>
              <a:t>general</a:t>
            </a:r>
            <a:endParaRPr sz="2000" b="0" i="1" u="none" strike="noStrike" cap="none">
              <a:solidFill>
                <a:schemeClr val="hlink"/>
              </a:solidFill>
              <a:latin typeface="Century Gothic"/>
              <a:ea typeface="Century Gothic"/>
              <a:cs typeface="Century Gothic"/>
              <a:sym typeface="Century Gothic"/>
            </a:endParaRPr>
          </a:p>
          <a:p>
            <a:pPr marL="342900" marR="0" lvl="0" indent="-342900" algn="l" rtl="0">
              <a:lnSpc>
                <a:spcPct val="80000"/>
              </a:lnSpc>
              <a:spcBef>
                <a:spcPts val="1000"/>
              </a:spcBef>
              <a:spcAft>
                <a:spcPts val="0"/>
              </a:spcAft>
              <a:buClr>
                <a:srgbClr val="8AD0D6"/>
              </a:buClr>
              <a:buSzPts val="2240"/>
              <a:buFont typeface="Noto Sans Symbols"/>
              <a:buChar char="►"/>
            </a:pPr>
            <a:r>
              <a:rPr lang="en-US" sz="2800" b="0" i="0" u="none" strike="noStrike" cap="none">
                <a:solidFill>
                  <a:schemeClr val="lt1"/>
                </a:solidFill>
                <a:latin typeface="Century Gothic"/>
                <a:ea typeface="Century Gothic"/>
                <a:cs typeface="Century Gothic"/>
                <a:sym typeface="Century Gothic"/>
              </a:rPr>
              <a:t>Topics: light or serious?</a:t>
            </a:r>
            <a:endParaRPr/>
          </a:p>
          <a:p>
            <a:pPr marL="342900" marR="0" lvl="0" indent="-342900" algn="l" rtl="0">
              <a:lnSpc>
                <a:spcPct val="80000"/>
              </a:lnSpc>
              <a:spcBef>
                <a:spcPts val="1000"/>
              </a:spcBef>
              <a:spcAft>
                <a:spcPts val="0"/>
              </a:spcAft>
              <a:buClr>
                <a:srgbClr val="8AD0D6"/>
              </a:buClr>
              <a:buSzPts val="2240"/>
              <a:buFont typeface="Noto Sans Symbols"/>
              <a:buNone/>
            </a:pPr>
            <a:r>
              <a:rPr lang="en-US" sz="2800" b="0" i="0" u="none" strike="noStrike" cap="none">
                <a:solidFill>
                  <a:schemeClr val="lt1"/>
                </a:solidFill>
                <a:latin typeface="Century Gothic"/>
                <a:ea typeface="Century Gothic"/>
                <a:cs typeface="Century Gothic"/>
                <a:sym typeface="Century Gothic"/>
              </a:rPr>
              <a:t>					 </a:t>
            </a:r>
            <a:r>
              <a:rPr lang="en-US" sz="2000" b="1" i="1" u="sng" strike="noStrike" cap="none">
                <a:solidFill>
                  <a:schemeClr val="hlink"/>
                </a:solidFill>
                <a:latin typeface="Century Gothic"/>
                <a:ea typeface="Century Gothic"/>
                <a:cs typeface="Century Gothic"/>
                <a:sym typeface="Century Gothic"/>
              </a:rPr>
              <a:t>light</a:t>
            </a:r>
            <a:endParaRPr sz="2000" b="0" i="1" u="none" strike="noStrike" cap="none">
              <a:solidFill>
                <a:schemeClr val="hlink"/>
              </a:solidFill>
              <a:latin typeface="Century Gothic"/>
              <a:ea typeface="Century Gothic"/>
              <a:cs typeface="Century Gothic"/>
              <a:sym typeface="Century Gothic"/>
            </a:endParaRPr>
          </a:p>
          <a:p>
            <a:pPr marL="342900" marR="0" lvl="0" indent="-342900" algn="l" rtl="0">
              <a:lnSpc>
                <a:spcPct val="80000"/>
              </a:lnSpc>
              <a:spcBef>
                <a:spcPts val="1000"/>
              </a:spcBef>
              <a:spcAft>
                <a:spcPts val="0"/>
              </a:spcAft>
              <a:buClr>
                <a:srgbClr val="8AD0D6"/>
              </a:buClr>
              <a:buSzPts val="2240"/>
              <a:buFont typeface="Noto Sans Symbols"/>
              <a:buChar char="►"/>
            </a:pPr>
            <a:r>
              <a:rPr lang="en-US" sz="2800" b="0" i="0" u="none" strike="noStrike" cap="none">
                <a:solidFill>
                  <a:schemeClr val="lt1"/>
                </a:solidFill>
                <a:latin typeface="Century Gothic"/>
                <a:ea typeface="Century Gothic"/>
                <a:cs typeface="Century Gothic"/>
                <a:sym typeface="Century Gothic"/>
              </a:rPr>
              <a:t>Discussion: deep or not too deep?</a:t>
            </a:r>
            <a:endParaRPr/>
          </a:p>
          <a:p>
            <a:pPr marL="342900" marR="0" lvl="0" indent="-342900" algn="l" rtl="0">
              <a:lnSpc>
                <a:spcPct val="80000"/>
              </a:lnSpc>
              <a:spcBef>
                <a:spcPts val="1000"/>
              </a:spcBef>
              <a:spcAft>
                <a:spcPts val="0"/>
              </a:spcAft>
              <a:buClr>
                <a:srgbClr val="8AD0D6"/>
              </a:buClr>
              <a:buSzPts val="2240"/>
              <a:buFont typeface="Noto Sans Symbols"/>
              <a:buNone/>
            </a:pPr>
            <a:r>
              <a:rPr lang="en-US" sz="2800" b="0" i="0" u="none" strike="noStrike" cap="none">
                <a:solidFill>
                  <a:schemeClr val="lt1"/>
                </a:solidFill>
                <a:latin typeface="Century Gothic"/>
                <a:ea typeface="Century Gothic"/>
                <a:cs typeface="Century Gothic"/>
                <a:sym typeface="Century Gothic"/>
              </a:rPr>
              <a:t>					 </a:t>
            </a:r>
            <a:r>
              <a:rPr lang="en-US" sz="2000" b="1" i="1" u="sng" strike="noStrike" cap="none">
                <a:solidFill>
                  <a:schemeClr val="hlink"/>
                </a:solidFill>
                <a:latin typeface="Century Gothic"/>
                <a:ea typeface="Century Gothic"/>
                <a:cs typeface="Century Gothic"/>
                <a:sym typeface="Century Gothic"/>
              </a:rPr>
              <a:t>not too deep</a:t>
            </a:r>
            <a:endParaRPr sz="2000" b="0" i="1" u="sng" strike="noStrike" cap="none">
              <a:solidFill>
                <a:schemeClr val="hlink"/>
              </a:solidFill>
              <a:latin typeface="Century Gothic"/>
              <a:ea typeface="Century Gothic"/>
              <a:cs typeface="Century Gothic"/>
              <a:sym typeface="Century Gothic"/>
            </a:endParaRPr>
          </a:p>
          <a:p>
            <a:pPr marL="342900" marR="0" lvl="0" indent="-342900" algn="l" rtl="0">
              <a:lnSpc>
                <a:spcPct val="80000"/>
              </a:lnSpc>
              <a:spcBef>
                <a:spcPts val="1000"/>
              </a:spcBef>
              <a:spcAft>
                <a:spcPts val="0"/>
              </a:spcAft>
              <a:buClr>
                <a:srgbClr val="8AD0D6"/>
              </a:buClr>
              <a:buSzPts val="2240"/>
              <a:buFont typeface="Noto Sans Symbols"/>
              <a:buChar char="►"/>
            </a:pPr>
            <a:r>
              <a:rPr lang="en-US" sz="2800" b="0" i="0" u="none" strike="noStrike" cap="none">
                <a:solidFill>
                  <a:schemeClr val="lt1"/>
                </a:solidFill>
                <a:latin typeface="Century Gothic"/>
                <a:ea typeface="Century Gothic"/>
                <a:cs typeface="Century Gothic"/>
                <a:sym typeface="Century Gothic"/>
              </a:rPr>
              <a:t>One person should dominate or everybody should take part in it?</a:t>
            </a:r>
            <a:endParaRPr/>
          </a:p>
          <a:p>
            <a:pPr marL="342900" marR="0" lvl="0" indent="-342900" algn="l" rtl="0">
              <a:lnSpc>
                <a:spcPct val="80000"/>
              </a:lnSpc>
              <a:spcBef>
                <a:spcPts val="1000"/>
              </a:spcBef>
              <a:spcAft>
                <a:spcPts val="0"/>
              </a:spcAft>
              <a:buClr>
                <a:srgbClr val="8AD0D6"/>
              </a:buClr>
              <a:buSzPts val="2240"/>
              <a:buFont typeface="Noto Sans Symbols"/>
              <a:buNone/>
            </a:pPr>
            <a:r>
              <a:rPr lang="en-US" sz="2800" b="1" i="0" u="none" strike="noStrike" cap="none">
                <a:solidFill>
                  <a:schemeClr val="lt1"/>
                </a:solidFill>
                <a:latin typeface="Century Gothic"/>
                <a:ea typeface="Century Gothic"/>
                <a:cs typeface="Century Gothic"/>
                <a:sym typeface="Century Gothic"/>
              </a:rPr>
              <a:t>			 </a:t>
            </a:r>
            <a:r>
              <a:rPr lang="en-US" sz="2000" b="1" i="1" u="sng" strike="noStrike" cap="none">
                <a:solidFill>
                  <a:schemeClr val="hlink"/>
                </a:solidFill>
                <a:latin typeface="Century Gothic"/>
                <a:ea typeface="Century Gothic"/>
                <a:cs typeface="Century Gothic"/>
                <a:sym typeface="Century Gothic"/>
              </a:rPr>
              <a:t>everybody should take part in it</a:t>
            </a:r>
            <a:endParaRPr/>
          </a:p>
        </p:txBody>
      </p:sp>
    </p:spTree>
  </p:cSld>
  <p:clrMapOvr>
    <a:masterClrMapping/>
  </p:clrMapOvr>
</p:sld>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2107</Words>
  <Application>Microsoft Office PowerPoint</Application>
  <PresentationFormat>Widescreen</PresentationFormat>
  <Paragraphs>275</Paragraphs>
  <Slides>41</Slides>
  <Notes>41</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41</vt:i4>
      </vt:variant>
    </vt:vector>
  </HeadingPairs>
  <TitlesOfParts>
    <vt:vector size="52" baseType="lpstr">
      <vt:lpstr>Arial</vt:lpstr>
      <vt:lpstr>Arial Narrow</vt:lpstr>
      <vt:lpstr>Noto Sans Symbols</vt:lpstr>
      <vt:lpstr>Times New Roman</vt:lpstr>
      <vt:lpstr>Calibri</vt:lpstr>
      <vt:lpstr>Century Gothic</vt:lpstr>
      <vt:lpstr>Ion</vt:lpstr>
      <vt:lpstr>4_Ion</vt:lpstr>
      <vt:lpstr>1_Ion</vt:lpstr>
      <vt:lpstr>2_Ion</vt:lpstr>
      <vt:lpstr>3_Ion</vt:lpstr>
      <vt:lpstr>CONVERSATIONAL SKILLLS</vt:lpstr>
      <vt:lpstr>Conversation skills can be divided into the following:</vt:lpstr>
      <vt:lpstr>Small Talk</vt:lpstr>
      <vt:lpstr>TASK: Give your opinions.</vt:lpstr>
      <vt:lpstr>Process of keeping a conversation going. </vt:lpstr>
      <vt:lpstr>Small talk and cultural differences.</vt:lpstr>
      <vt:lpstr>Sample for the flow of conversations.</vt:lpstr>
      <vt:lpstr>TASK: Watch the video and decide.</vt:lpstr>
      <vt:lpstr>Small Talk</vt:lpstr>
      <vt:lpstr>PowerPoint Presentation</vt:lpstr>
      <vt:lpstr>PowerPoint Presentation</vt:lpstr>
      <vt:lpstr>Small Talk: Who?</vt:lpstr>
      <vt:lpstr>Small Talk: What about?</vt:lpstr>
      <vt:lpstr>Small Talk: What not about?</vt:lpstr>
      <vt:lpstr>Small Talk: Where?</vt:lpstr>
      <vt:lpstr>Small Talk: Why?</vt:lpstr>
      <vt:lpstr>Small Talk: Why?</vt:lpstr>
      <vt:lpstr>Small Talk: Synonyms</vt:lpstr>
      <vt:lpstr>Small Talk and Professional Communication</vt:lpstr>
      <vt:lpstr>Small Talk and Professional Communication</vt:lpstr>
      <vt:lpstr>Small Talk and Professional Communication</vt:lpstr>
      <vt:lpstr>Small Talk and Professional Communication</vt:lpstr>
      <vt:lpstr>Small Talk and Professional Communication</vt:lpstr>
      <vt:lpstr>Classic small talk topics in business</vt:lpstr>
      <vt:lpstr>Getting down to business</vt:lpstr>
      <vt:lpstr>And more small talk…</vt:lpstr>
      <vt:lpstr>Business small talk tip: Things in common</vt:lpstr>
      <vt:lpstr>Business small talk tip: Changing the subject</vt:lpstr>
      <vt:lpstr>Ending a conversation </vt:lpstr>
      <vt:lpstr>The Fine Art of Small Talk</vt:lpstr>
      <vt:lpstr>PowerPoint Presentation</vt:lpstr>
      <vt:lpstr>Small Talk:  Conversation Starters</vt:lpstr>
      <vt:lpstr>Small Talk:  Conversation Starters</vt:lpstr>
      <vt:lpstr>Small Talk:  Conversation Starters</vt:lpstr>
      <vt:lpstr>Small Talk:  Conversation Starters</vt:lpstr>
      <vt:lpstr>Small Talk:  Conversation Starters</vt:lpstr>
      <vt:lpstr>PowerPoint Presentation</vt:lpstr>
      <vt:lpstr>Put the conversation in order</vt:lpstr>
      <vt:lpstr>Task: Work in groups of 3-4 members to Make Small Talk any topic you like.</vt:lpstr>
      <vt:lpstr>Work in pairs and write short dialogues for the given situations</vt:lpstr>
      <vt:lpstr>Activities from the handout.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CONVERSATIONAL SKILLLS</dc:title>
  <dc:creator>KOMPUTER</dc:creator>
  <cp:lastModifiedBy>Fast</cp:lastModifiedBy>
  <cp:revision>4</cp:revision>
  <dcterms:created xsi:type="dcterms:W3CDTF">2010-11-09T12:13:41Z</dcterms:created>
  <dcterms:modified xsi:type="dcterms:W3CDTF">2022-02-07T10:43:09Z</dcterms:modified>
</cp:coreProperties>
</file>