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31"/>
  </p:notesMasterIdLst>
  <p:sldIdLst>
    <p:sldId id="256" r:id="rId2"/>
    <p:sldId id="296" r:id="rId3"/>
    <p:sldId id="297" r:id="rId4"/>
    <p:sldId id="298" r:id="rId5"/>
    <p:sldId id="299" r:id="rId6"/>
    <p:sldId id="310" r:id="rId7"/>
    <p:sldId id="309" r:id="rId8"/>
    <p:sldId id="324" r:id="rId9"/>
    <p:sldId id="301" r:id="rId10"/>
    <p:sldId id="302" r:id="rId11"/>
    <p:sldId id="325" r:id="rId12"/>
    <p:sldId id="303" r:id="rId13"/>
    <p:sldId id="304" r:id="rId14"/>
    <p:sldId id="311" r:id="rId15"/>
    <p:sldId id="306" r:id="rId16"/>
    <p:sldId id="313" r:id="rId17"/>
    <p:sldId id="314" r:id="rId18"/>
    <p:sldId id="316" r:id="rId19"/>
    <p:sldId id="317" r:id="rId20"/>
    <p:sldId id="318" r:id="rId21"/>
    <p:sldId id="327" r:id="rId22"/>
    <p:sldId id="328" r:id="rId23"/>
    <p:sldId id="329" r:id="rId24"/>
    <p:sldId id="330" r:id="rId25"/>
    <p:sldId id="331" r:id="rId26"/>
    <p:sldId id="332" r:id="rId27"/>
    <p:sldId id="326" r:id="rId28"/>
    <p:sldId id="319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 {</a:t>
            </a:r>
          </a:p>
          <a:p>
            <a:r>
              <a:rPr lang="en-US" dirty="0"/>
              <a:t>	Car c;</a:t>
            </a:r>
          </a:p>
          <a:p>
            <a:r>
              <a:rPr lang="en-US" dirty="0"/>
              <a:t>	</a:t>
            </a:r>
            <a:r>
              <a:rPr lang="en-US" dirty="0" err="1"/>
              <a:t>c.turn</a:t>
            </a:r>
            <a:r>
              <a:rPr lang="en-US" dirty="0"/>
              <a:t>(‘l’);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86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6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74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7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1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here we’re using const because we’re receiving a reference to the object.</a:t>
            </a:r>
          </a:p>
          <a:p>
            <a:r>
              <a:rPr lang="en-US" dirty="0"/>
              <a:t>If we accidentally make any changes to the object here, it would be reflected onto the real object! </a:t>
            </a:r>
          </a:p>
          <a:p>
            <a:r>
              <a:rPr lang="en-US" dirty="0"/>
              <a:t>We can prevent that by using </a:t>
            </a:r>
            <a:r>
              <a:rPr lang="en-US" b="1" dirty="0"/>
              <a:t>const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0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https://stackoverflow.com/questions/7893492/is-java-really-passing-objects-by-value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https://stackoverflow.com/questions/7893492/is-java-really-passing-objects-by-value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49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https://stackoverflow.com/questions/7893492/is-java-really-passing-objects-by-value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https://stackoverflow.com/questions/7893492/is-java-really-passing-objects-by-value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2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https://stackoverflow.com/questions/7893492/is-java-really-passing-objects-by-value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1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https://stackoverflow.com/questions/7893492/is-java-really-passing-objects-by-value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6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https://stackoverflow.com/questions/7893492/is-java-really-passing-objects-by-value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0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end up making any parameterized or copy constructor then its necessary to make a default constructor ourselves.</a:t>
            </a:r>
          </a:p>
          <a:p>
            <a:r>
              <a:rPr lang="en-US" dirty="0"/>
              <a:t>Otherwise this might lead to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03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71443"/>
          </a:xfrm>
        </p:spPr>
        <p:txBody>
          <a:bodyPr/>
          <a:lstStyle/>
          <a:p>
            <a:r>
              <a:rPr lang="en-US" dirty="0"/>
              <a:t>What happens if you make a constructor private?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17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 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 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//assume getters and setters are here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//default constructor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"Default Constructor called successfully."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9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71443"/>
          </a:xfrm>
        </p:spPr>
        <p:txBody>
          <a:bodyPr/>
          <a:lstStyle/>
          <a:p>
            <a:r>
              <a:rPr lang="en-US" dirty="0"/>
              <a:t>What happens if you make a constructor private?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17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ba01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"Executed Successfully..."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BC125-943D-EF5E-A300-120B19A3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81" y="5139370"/>
            <a:ext cx="6557217" cy="12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When an object is declared using a parameterized constructor, the initial values have to be passed as arguments to the constructor function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There can be multiple constructors in a class – This is Constructor Overloading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There can be multiple parameterized ones as well!</a:t>
            </a:r>
          </a:p>
        </p:txBody>
      </p:sp>
    </p:spTree>
    <p:extLst>
      <p:ext uri="{BB962C8B-B14F-4D97-AF65-F5344CB8AC3E}">
        <p14:creationId xmlns:p14="http://schemas.microsoft.com/office/powerpoint/2010/main" val="268298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3" y="1961001"/>
            <a:ext cx="10554574" cy="5155895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 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 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//assume getters and setters are here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//default constructor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"Default Constructor called successfully."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_balance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//parameterized constructor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_balance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0.19;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"Parameterized Constructor (1 </a:t>
            </a:r>
            <a:r>
              <a:rPr 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) called successfully."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_balance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_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interest_rate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//parameterized constructor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_balance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interest_rate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"Parameterized Constructor (2 </a:t>
            </a:r>
            <a:r>
              <a:rPr 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) called successfully."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DEABA44-9EDF-AB38-4AF0-7B94F98A5F95}"/>
              </a:ext>
            </a:extLst>
          </p:cNvPr>
          <p:cNvSpPr/>
          <p:nvPr/>
        </p:nvSpPr>
        <p:spPr>
          <a:xfrm>
            <a:off x="7634691" y="4123196"/>
            <a:ext cx="264404" cy="23096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F2573-675D-7A83-D914-EC3C9F13D295}"/>
              </a:ext>
            </a:extLst>
          </p:cNvPr>
          <p:cNvSpPr txBox="1"/>
          <p:nvPr/>
        </p:nvSpPr>
        <p:spPr>
          <a:xfrm>
            <a:off x="7980342" y="5093355"/>
            <a:ext cx="348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Parameterized Constructors</a:t>
            </a:r>
          </a:p>
        </p:txBody>
      </p:sp>
    </p:spTree>
    <p:extLst>
      <p:ext uri="{BB962C8B-B14F-4D97-AF65-F5344CB8AC3E}">
        <p14:creationId xmlns:p14="http://schemas.microsoft.com/office/powerpoint/2010/main" val="312718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ba01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//default constructor</a:t>
            </a:r>
            <a:endParaRPr lang="en-US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ba02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(2000.01,0.02);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//parameterized constructor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ba03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(99.99);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//parameterized constructor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"Executed Successfully..."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2F8B8-94D1-2C5F-A59E-7248A10C9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30" t="-6481" r="1230" b="24787"/>
          <a:stretch/>
        </p:blipFill>
        <p:spPr>
          <a:xfrm>
            <a:off x="6226136" y="5066394"/>
            <a:ext cx="5376016" cy="15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1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88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Just like normal member functions, constructors can be overloaded as well!</a:t>
            </a:r>
          </a:p>
          <a:p>
            <a:r>
              <a:rPr lang="en-US" dirty="0">
                <a:solidFill>
                  <a:schemeClr val="bg2"/>
                </a:solidFill>
              </a:rPr>
              <a:t>We’ve already seen this being done in our previous example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Constructor:		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Parameterized Constructor: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See how they have the same names but different arguments?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You can have many overloaded constructors as long as they have a different parameter list!</a:t>
            </a:r>
          </a:p>
        </p:txBody>
      </p:sp>
    </p:spTree>
    <p:extLst>
      <p:ext uri="{BB962C8B-B14F-4D97-AF65-F5344CB8AC3E}">
        <p14:creationId xmlns:p14="http://schemas.microsoft.com/office/powerpoint/2010/main" val="383580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copy constructor is a member function which initializes an object using another object of the same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It follows this prototype: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400" b="1" dirty="0" err="1">
                <a:solidFill>
                  <a:schemeClr val="bg2"/>
                </a:solidFill>
              </a:rPr>
              <a:t>ClassName</a:t>
            </a:r>
            <a:r>
              <a:rPr lang="en-US" sz="2400" b="1" dirty="0">
                <a:solidFill>
                  <a:schemeClr val="bg2"/>
                </a:solidFill>
              </a:rPr>
              <a:t> (</a:t>
            </a:r>
            <a:r>
              <a:rPr lang="en-US" sz="2400" b="1" dirty="0" err="1">
                <a:solidFill>
                  <a:schemeClr val="bg2"/>
                </a:solidFill>
              </a:rPr>
              <a:t>ClassName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obj_to_be_copied</a:t>
            </a:r>
            <a:r>
              <a:rPr lang="en-US" sz="2400" b="1" dirty="0">
                <a:solidFill>
                  <a:schemeClr val="bg2"/>
                </a:solidFill>
              </a:rPr>
              <a:t>); 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53FCC1-E760-48EB-FD65-01FA1026A483}"/>
              </a:ext>
            </a:extLst>
          </p:cNvPr>
          <p:cNvCxnSpPr/>
          <p:nvPr/>
        </p:nvCxnSpPr>
        <p:spPr>
          <a:xfrm>
            <a:off x="5431316" y="5012674"/>
            <a:ext cx="925417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8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FDE5-AAEA-944C-E353-7A8FE818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9CCA-500B-5C5D-76A7-B4CA0816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754" y="1994054"/>
            <a:ext cx="9992299" cy="4307594"/>
          </a:xfrm>
        </p:spPr>
        <p:txBody>
          <a:bodyPr numCol="1"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2"/>
                </a:solidFill>
              </a:rPr>
              <a:t>The copy constructor for our class would look like this: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"Copy Constructor called successfully."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9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3CC2-F5AA-251A-2EC9-F74895A8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ECA7-F00D-36E9-FE68-C93B6F5E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77" y="1806480"/>
            <a:ext cx="10554574" cy="41885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ba01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//default constructor</a:t>
            </a:r>
            <a:endParaRPr lang="en-US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ba02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(2000.01,0.02);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//parameterized constructor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ba03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(99.99);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//parameterized constructor</a:t>
            </a:r>
            <a:endParaRPr lang="en-US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ba04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ba02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//copy constructor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"Executed Successfully..."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F17C5-5893-6815-DD37-6731A13A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62" y="5051520"/>
            <a:ext cx="5327138" cy="18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315511"/>
          </a:xfrm>
        </p:spPr>
        <p:txBody>
          <a:bodyPr/>
          <a:lstStyle/>
          <a:p>
            <a:r>
              <a:rPr lang="en-US" dirty="0"/>
              <a:t>Why do we need user-defined copy constructors?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case none is defined, Java does not have any pre-defined copy constructors.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talk about how java handles references for objects stored in the memory before we continue</a:t>
            </a:r>
          </a:p>
        </p:txBody>
      </p:sp>
    </p:spTree>
    <p:extLst>
      <p:ext uri="{BB962C8B-B14F-4D97-AF65-F5344CB8AC3E}">
        <p14:creationId xmlns:p14="http://schemas.microsoft.com/office/powerpoint/2010/main" val="5697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Structs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079361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Java does not support structs!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So we don’t need to worry about it : D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There is a roundabout way of using them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By using external libraries (</a:t>
            </a:r>
            <a:r>
              <a:rPr lang="en-US" dirty="0" err="1">
                <a:solidFill>
                  <a:schemeClr val="bg2"/>
                </a:solidFill>
              </a:rPr>
              <a:t>JUnion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340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Foo f = new Foo("f");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845E-1590-0390-CC50-A3BC51015E89}"/>
              </a:ext>
            </a:extLst>
          </p:cNvPr>
          <p:cNvSpPr txBox="1"/>
          <p:nvPr/>
        </p:nvSpPr>
        <p:spPr>
          <a:xfrm>
            <a:off x="172598" y="6510969"/>
            <a:ext cx="1184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Diagrams taken from: https://stackoverflow.com/questions/7893492/is-java-really-passing-objects-by-value</a:t>
            </a:r>
          </a:p>
        </p:txBody>
      </p:sp>
      <p:pic>
        <p:nvPicPr>
          <p:cNvPr id="1032" name="Picture 8" descr="Enter image description here">
            <a:extLst>
              <a:ext uri="{FF2B5EF4-FFF2-40B4-BE49-F238E27FC236}">
                <a16:creationId xmlns:a16="http://schemas.microsoft.com/office/drawing/2014/main" id="{8672BC20-B97D-1F99-A9A7-516371AFF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22" y="2683229"/>
            <a:ext cx="20097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4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public static void </a:t>
            </a:r>
            <a:r>
              <a:rPr lang="en-US" dirty="0" err="1">
                <a:solidFill>
                  <a:schemeClr val="bg2"/>
                </a:solidFill>
              </a:rPr>
              <a:t>changeReference</a:t>
            </a:r>
            <a:r>
              <a:rPr lang="en-US" dirty="0">
                <a:solidFill>
                  <a:schemeClr val="bg2"/>
                </a:solidFill>
              </a:rPr>
              <a:t>(Foo 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845E-1590-0390-CC50-A3BC51015E89}"/>
              </a:ext>
            </a:extLst>
          </p:cNvPr>
          <p:cNvSpPr txBox="1"/>
          <p:nvPr/>
        </p:nvSpPr>
        <p:spPr>
          <a:xfrm>
            <a:off x="172598" y="6510969"/>
            <a:ext cx="1184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Diagrams taken from: https://stackoverflow.com/questions/7893492/is-java-really-passing-objects-by-value</a:t>
            </a:r>
          </a:p>
        </p:txBody>
      </p:sp>
      <p:pic>
        <p:nvPicPr>
          <p:cNvPr id="2052" name="Picture 4" descr="Enter image description here">
            <a:extLst>
              <a:ext uri="{FF2B5EF4-FFF2-40B4-BE49-F238E27FC236}">
                <a16:creationId xmlns:a16="http://schemas.microsoft.com/office/drawing/2014/main" id="{6A6DF3C3-00CF-3A0D-C388-271300AF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95" y="2678467"/>
            <a:ext cx="35433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1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changeReference</a:t>
            </a:r>
            <a:r>
              <a:rPr lang="en-US" dirty="0">
                <a:solidFill>
                  <a:schemeClr val="bg2"/>
                </a:solidFill>
              </a:rPr>
              <a:t>(f);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845E-1590-0390-CC50-A3BC51015E89}"/>
              </a:ext>
            </a:extLst>
          </p:cNvPr>
          <p:cNvSpPr txBox="1"/>
          <p:nvPr/>
        </p:nvSpPr>
        <p:spPr>
          <a:xfrm>
            <a:off x="172598" y="6510969"/>
            <a:ext cx="1184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Diagrams taken from: https://stackoverflow.com/questions/7893492/is-java-really-passing-objects-by-value</a:t>
            </a:r>
          </a:p>
        </p:txBody>
      </p:sp>
      <p:pic>
        <p:nvPicPr>
          <p:cNvPr id="3077" name="Picture 5" descr="Enter image description here">
            <a:extLst>
              <a:ext uri="{FF2B5EF4-FFF2-40B4-BE49-F238E27FC236}">
                <a16:creationId xmlns:a16="http://schemas.microsoft.com/office/drawing/2014/main" id="{24E6C1CF-0478-708F-5530-9266CDC0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68" y="2683229"/>
            <a:ext cx="35147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07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Foo b = new Foo("b");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845E-1590-0390-CC50-A3BC51015E89}"/>
              </a:ext>
            </a:extLst>
          </p:cNvPr>
          <p:cNvSpPr txBox="1"/>
          <p:nvPr/>
        </p:nvSpPr>
        <p:spPr>
          <a:xfrm>
            <a:off x="172598" y="6510969"/>
            <a:ext cx="1184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Diagrams taken from: https://stackoverflow.com/questions/7893492/is-java-really-passing-objects-by-value</a:t>
            </a:r>
          </a:p>
        </p:txBody>
      </p:sp>
      <p:pic>
        <p:nvPicPr>
          <p:cNvPr id="4102" name="Picture 6" descr="Enter image description here">
            <a:extLst>
              <a:ext uri="{FF2B5EF4-FFF2-40B4-BE49-F238E27FC236}">
                <a16:creationId xmlns:a16="http://schemas.microsoft.com/office/drawing/2014/main" id="{B7CD139F-2738-E300-35F0-A62099A5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39" y="2635604"/>
            <a:ext cx="55435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77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Foo a = b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845E-1590-0390-CC50-A3BC51015E89}"/>
              </a:ext>
            </a:extLst>
          </p:cNvPr>
          <p:cNvSpPr txBox="1"/>
          <p:nvPr/>
        </p:nvSpPr>
        <p:spPr>
          <a:xfrm>
            <a:off x="172598" y="6510969"/>
            <a:ext cx="1184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Diagrams taken from: https://stackoverflow.com/questions/7893492/is-java-really-passing-objects-by-value</a:t>
            </a:r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3619BDB6-6DEB-7584-C395-862D7110F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2587979"/>
            <a:ext cx="56197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47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232629"/>
                </a:solidFill>
                <a:latin typeface="ui-monospace"/>
              </a:rPr>
              <a:t>modify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Reference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(Foo c)</a:t>
            </a:r>
          </a:p>
          <a:p>
            <a:r>
              <a:rPr lang="en-US" dirty="0" err="1">
                <a:solidFill>
                  <a:srgbClr val="232629"/>
                </a:solidFill>
                <a:latin typeface="ui-monospace"/>
              </a:rPr>
              <a:t>modifyReference</a:t>
            </a:r>
            <a:r>
              <a:rPr lang="en-US" dirty="0">
                <a:solidFill>
                  <a:srgbClr val="232629"/>
                </a:solidFill>
                <a:latin typeface="ui-monospace"/>
              </a:rPr>
              <a:t>(f)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845E-1590-0390-CC50-A3BC51015E89}"/>
              </a:ext>
            </a:extLst>
          </p:cNvPr>
          <p:cNvSpPr txBox="1"/>
          <p:nvPr/>
        </p:nvSpPr>
        <p:spPr>
          <a:xfrm>
            <a:off x="172598" y="6510969"/>
            <a:ext cx="1184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Diagrams taken from: https://stackoverflow.com/questions/7893492/is-java-really-passing-objects-by-value</a:t>
            </a:r>
          </a:p>
        </p:txBody>
      </p:sp>
      <p:pic>
        <p:nvPicPr>
          <p:cNvPr id="6146" name="Picture 2" descr="Enter image description here">
            <a:extLst>
              <a:ext uri="{FF2B5EF4-FFF2-40B4-BE49-F238E27FC236}">
                <a16:creationId xmlns:a16="http://schemas.microsoft.com/office/drawing/2014/main" id="{5C70333E-C19D-C88C-AC7D-4D72345D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39" y="2692754"/>
            <a:ext cx="35623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018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c.setAttribute</a:t>
            </a:r>
            <a:r>
              <a:rPr lang="en-US" b="0" i="0">
                <a:solidFill>
                  <a:srgbClr val="232629"/>
                </a:solidFill>
                <a:effectLst/>
                <a:latin typeface="ui-monospace"/>
              </a:rPr>
              <a:t>("c");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845E-1590-0390-CC50-A3BC51015E89}"/>
              </a:ext>
            </a:extLst>
          </p:cNvPr>
          <p:cNvSpPr txBox="1"/>
          <p:nvPr/>
        </p:nvSpPr>
        <p:spPr>
          <a:xfrm>
            <a:off x="172598" y="6510969"/>
            <a:ext cx="1184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Diagrams taken from: https://stackoverflow.com/questions/7893492/is-java-really-passing-objects-by-value</a:t>
            </a:r>
          </a:p>
        </p:txBody>
      </p:sp>
      <p:pic>
        <p:nvPicPr>
          <p:cNvPr id="7170" name="Picture 2" descr="Enter image description here">
            <a:extLst>
              <a:ext uri="{FF2B5EF4-FFF2-40B4-BE49-F238E27FC236}">
                <a16:creationId xmlns:a16="http://schemas.microsoft.com/office/drawing/2014/main" id="{519CC501-C502-8969-92CE-198C90D31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55" y="2697517"/>
            <a:ext cx="35433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 |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Shallow Copy: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When you only copy values from one object to another.</a:t>
            </a:r>
          </a:p>
          <a:p>
            <a:r>
              <a:rPr lang="en-US" dirty="0">
                <a:solidFill>
                  <a:schemeClr val="bg2"/>
                </a:solidFill>
              </a:rPr>
              <a:t>Foo a = b       in our previous example.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74E767-B14C-9B35-EE0E-77202CACAF56}"/>
              </a:ext>
            </a:extLst>
          </p:cNvPr>
          <p:cNvCxnSpPr>
            <a:cxnSpLocks/>
          </p:cNvCxnSpPr>
          <p:nvPr/>
        </p:nvCxnSpPr>
        <p:spPr>
          <a:xfrm flipH="1">
            <a:off x="2335576" y="4671152"/>
            <a:ext cx="374573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00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 |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Deep Copy: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Deep copy is possible only with user defined methods or constructors. </a:t>
            </a:r>
          </a:p>
          <a:p>
            <a:r>
              <a:rPr lang="en-US" dirty="0">
                <a:solidFill>
                  <a:schemeClr val="bg2"/>
                </a:solidFill>
              </a:rPr>
              <a:t>In user defined copy constructor, we </a:t>
            </a:r>
            <a:r>
              <a:rPr lang="en-US">
                <a:solidFill>
                  <a:schemeClr val="bg2"/>
                </a:solidFill>
              </a:rPr>
              <a:t>make sure that copied objects </a:t>
            </a:r>
            <a:r>
              <a:rPr lang="en-US" dirty="0">
                <a:solidFill>
                  <a:schemeClr val="bg2"/>
                </a:solidFill>
              </a:rPr>
              <a:t>point to new memory locations.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9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constructor is a member function of a class that has the same name as the class.</a:t>
            </a:r>
          </a:p>
          <a:p>
            <a:r>
              <a:rPr lang="en-US" dirty="0">
                <a:solidFill>
                  <a:schemeClr val="bg2"/>
                </a:solidFill>
              </a:rPr>
              <a:t>Constructors are used to initialize objects. </a:t>
            </a:r>
          </a:p>
          <a:p>
            <a:r>
              <a:rPr lang="en-US" dirty="0">
                <a:solidFill>
                  <a:schemeClr val="bg2"/>
                </a:solidFill>
              </a:rPr>
              <a:t>A constructor </a:t>
            </a:r>
            <a:r>
              <a:rPr lang="en-US" b="1" dirty="0">
                <a:solidFill>
                  <a:schemeClr val="bg2"/>
                </a:solidFill>
              </a:rPr>
              <a:t>must</a:t>
            </a:r>
            <a:r>
              <a:rPr lang="en-US" dirty="0">
                <a:solidFill>
                  <a:schemeClr val="bg2"/>
                </a:solidFill>
              </a:rPr>
              <a:t> have the same name as the class of which it is a member.</a:t>
            </a:r>
          </a:p>
        </p:txBody>
      </p:sp>
    </p:spTree>
    <p:extLst>
      <p:ext uri="{BB962C8B-B14F-4D97-AF65-F5344CB8AC3E}">
        <p14:creationId xmlns:p14="http://schemas.microsoft.com/office/powerpoint/2010/main" val="414352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16359"/>
          </a:xfrm>
        </p:spPr>
        <p:txBody>
          <a:bodyPr/>
          <a:lstStyle/>
          <a:p>
            <a:r>
              <a:rPr lang="en-US" dirty="0"/>
              <a:t>How are constructors different from member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They have the same name as the class</a:t>
            </a:r>
          </a:p>
          <a:p>
            <a:r>
              <a:rPr lang="en-US" dirty="0">
                <a:solidFill>
                  <a:schemeClr val="bg2"/>
                </a:solidFill>
              </a:rPr>
              <a:t>They don’t have a return type</a:t>
            </a:r>
          </a:p>
          <a:p>
            <a:r>
              <a:rPr lang="en-US" dirty="0">
                <a:solidFill>
                  <a:schemeClr val="bg2"/>
                </a:solidFill>
              </a:rPr>
              <a:t>They are called when you create a new class object</a:t>
            </a:r>
          </a:p>
          <a:p>
            <a:r>
              <a:rPr lang="en-US" dirty="0">
                <a:solidFill>
                  <a:schemeClr val="bg2"/>
                </a:solidFill>
              </a:rPr>
              <a:t>Compilers usually create a default constructor if we haven’t declared any constructors</a:t>
            </a:r>
          </a:p>
        </p:txBody>
      </p:sp>
    </p:spTree>
    <p:extLst>
      <p:ext uri="{BB962C8B-B14F-4D97-AF65-F5344CB8AC3E}">
        <p14:creationId xmlns:p14="http://schemas.microsoft.com/office/powerpoint/2010/main" val="133813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Default Constructor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constructor without any arguments (aka, without any parameters)</a:t>
            </a:r>
          </a:p>
          <a:p>
            <a:r>
              <a:rPr lang="en-US" dirty="0">
                <a:solidFill>
                  <a:schemeClr val="bg2"/>
                </a:solidFill>
              </a:rPr>
              <a:t>Parameterized Constructor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constructor that can accept arguments/parameters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parameters are used to initialize the object</a:t>
            </a:r>
          </a:p>
          <a:p>
            <a:r>
              <a:rPr lang="en-US" dirty="0">
                <a:solidFill>
                  <a:schemeClr val="bg2"/>
                </a:solidFill>
              </a:rPr>
              <a:t>Copy Constructor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constructor that initializes an object by using another object of the same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It copies the values from the other object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3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 – if not declared…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99786"/>
            <a:ext cx="10554574" cy="4635713"/>
          </a:xfrm>
        </p:spPr>
        <p:txBody>
          <a:bodyPr numCol="1"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ba01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"Executed Successfully..."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55F30-FF12-4280-63FA-0EC3A5DF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81" y="3028030"/>
            <a:ext cx="3852060" cy="14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 – User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6" y="2099786"/>
            <a:ext cx="12070814" cy="4635713"/>
          </a:xfrm>
        </p:spPr>
        <p:txBody>
          <a:bodyPr numCol="1"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 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 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//assume getters and setters are here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//default constructor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"Default Constructor called successfully."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9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 – User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6" y="2099786"/>
            <a:ext cx="12070814" cy="4635713"/>
          </a:xfrm>
        </p:spPr>
        <p:txBody>
          <a:bodyPr numCol="1"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ba01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"Executed Successfully..."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FC7DF-8FB7-2686-EEC7-A3F41C0B6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94" y="2672221"/>
            <a:ext cx="5088128" cy="15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Compilers provide a default constructor implicitly</a:t>
            </a:r>
          </a:p>
          <a:p>
            <a:r>
              <a:rPr lang="en-US" dirty="0">
                <a:solidFill>
                  <a:schemeClr val="bg2"/>
                </a:solidFill>
              </a:rPr>
              <a:t>You may not see it, but they exist!!!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 constructor is necessary to create an object!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What happens if you make a constructor private?</a:t>
            </a:r>
          </a:p>
        </p:txBody>
      </p:sp>
    </p:spTree>
    <p:extLst>
      <p:ext uri="{BB962C8B-B14F-4D97-AF65-F5344CB8AC3E}">
        <p14:creationId xmlns:p14="http://schemas.microsoft.com/office/powerpoint/2010/main" val="318979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467</TotalTime>
  <Words>1455</Words>
  <Application>Microsoft Office PowerPoint</Application>
  <PresentationFormat>Widescreen</PresentationFormat>
  <Paragraphs>214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Century Gothic</vt:lpstr>
      <vt:lpstr>Consolas</vt:lpstr>
      <vt:lpstr>ui-monospace</vt:lpstr>
      <vt:lpstr>Wingdings 2</vt:lpstr>
      <vt:lpstr>Quotable</vt:lpstr>
      <vt:lpstr>Object-Oriented Programming</vt:lpstr>
      <vt:lpstr>What about Structs in Java?</vt:lpstr>
      <vt:lpstr>Constructors</vt:lpstr>
      <vt:lpstr>How are constructors different from member functions?</vt:lpstr>
      <vt:lpstr>Types of Constructors</vt:lpstr>
      <vt:lpstr>Default Constructor – if not declared…</vt:lpstr>
      <vt:lpstr>Default Constructor – User Defined</vt:lpstr>
      <vt:lpstr>Default Constructor – User Defined</vt:lpstr>
      <vt:lpstr>Default Constructor</vt:lpstr>
      <vt:lpstr>What happens if you make a constructor private?</vt:lpstr>
      <vt:lpstr>What happens if you make a constructor private?</vt:lpstr>
      <vt:lpstr>Parameterized Constructor</vt:lpstr>
      <vt:lpstr>Parameterized Constructor</vt:lpstr>
      <vt:lpstr>Parameterized Constructor – How to Use</vt:lpstr>
      <vt:lpstr>Constructor Overloading in Java</vt:lpstr>
      <vt:lpstr>Copy Constructor</vt:lpstr>
      <vt:lpstr>Copy Constructor</vt:lpstr>
      <vt:lpstr>Copy Constructor – How to Use</vt:lpstr>
      <vt:lpstr>Why do we need user-defined copy constructors?</vt:lpstr>
      <vt:lpstr>Reference Handling in Java</vt:lpstr>
      <vt:lpstr>Reference Handling in Java</vt:lpstr>
      <vt:lpstr>Reference Handling in Java</vt:lpstr>
      <vt:lpstr>Reference Handling in Java</vt:lpstr>
      <vt:lpstr>Reference Handling in Java</vt:lpstr>
      <vt:lpstr>Reference Handling in Java</vt:lpstr>
      <vt:lpstr>Reference Handling in Java</vt:lpstr>
      <vt:lpstr>Shallow Copy | Deep Copy</vt:lpstr>
      <vt:lpstr>Shallow Copy | Deep Copy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337</cp:revision>
  <dcterms:created xsi:type="dcterms:W3CDTF">2023-01-26T02:43:51Z</dcterms:created>
  <dcterms:modified xsi:type="dcterms:W3CDTF">2023-09-13T08:52:05Z</dcterms:modified>
</cp:coreProperties>
</file>